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4.svg" ContentType="image/svg+xml"/>
  <Override PartName="/ppt/media/image45.svg" ContentType="image/svg+xml"/>
  <Override PartName="/ppt/media/image46.svg" ContentType="image/svg+xml"/>
  <Override PartName="/ppt/media/image47.svg" ContentType="image/svg+xml"/>
  <Override PartName="/ppt/media/image50.svg" ContentType="image/svg+xml"/>
  <Override PartName="/ppt/media/image52.svg" ContentType="image/svg+xml"/>
  <Override PartName="/ppt/media/image53.svg" ContentType="image/svg+xml"/>
  <Override PartName="/ppt/media/image54.svg" ContentType="image/svg+xml"/>
  <Override PartName="/ppt/media/image55.svg" ContentType="image/svg+xml"/>
  <Override PartName="/ppt/media/image56.svg" ContentType="image/svg+xml"/>
  <Override PartName="/ppt/media/image5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9" r:id="rId3"/>
  </p:sldMasterIdLst>
  <p:notesMasterIdLst>
    <p:notesMasterId r:id="rId5"/>
  </p:notesMasterIdLst>
  <p:sldIdLst>
    <p:sldId id="409" r:id="rId4"/>
    <p:sldId id="410" r:id="rId6"/>
    <p:sldId id="812" r:id="rId7"/>
    <p:sldId id="813" r:id="rId8"/>
    <p:sldId id="437" r:id="rId9"/>
    <p:sldId id="414" r:id="rId10"/>
    <p:sldId id="763" r:id="rId11"/>
    <p:sldId id="869" r:id="rId12"/>
    <p:sldId id="872" r:id="rId13"/>
    <p:sldId id="876" r:id="rId14"/>
    <p:sldId id="771" r:id="rId15"/>
    <p:sldId id="879" r:id="rId16"/>
    <p:sldId id="415" r:id="rId17"/>
    <p:sldId id="880" r:id="rId18"/>
    <p:sldId id="882" r:id="rId19"/>
    <p:sldId id="501" r:id="rId20"/>
    <p:sldId id="885" r:id="rId21"/>
    <p:sldId id="887" r:id="rId22"/>
    <p:sldId id="704" r:id="rId23"/>
    <p:sldId id="683" r:id="rId24"/>
    <p:sldId id="889" r:id="rId25"/>
    <p:sldId id="803" r:id="rId26"/>
    <p:sldId id="805" r:id="rId27"/>
    <p:sldId id="929" r:id="rId28"/>
    <p:sldId id="807" r:id="rId29"/>
    <p:sldId id="815" r:id="rId30"/>
    <p:sldId id="817" r:id="rId31"/>
    <p:sldId id="931" r:id="rId32"/>
    <p:sldId id="934" r:id="rId33"/>
    <p:sldId id="937" r:id="rId34"/>
    <p:sldId id="939" r:id="rId35"/>
    <p:sldId id="432" r:id="rId36"/>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0" userDrawn="1">
          <p15:clr>
            <a:srgbClr val="A4A3A4"/>
          </p15:clr>
        </p15:guide>
        <p15:guide id="2" pos="381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4938"/>
    <a:srgbClr val="73502F"/>
    <a:srgbClr val="FFBA55"/>
    <a:srgbClr val="DAAC75"/>
    <a:srgbClr val="FFFFFF"/>
    <a:srgbClr val="A37441"/>
    <a:srgbClr val="825E34"/>
    <a:srgbClr val="D2A672"/>
    <a:srgbClr val="BD7D69"/>
    <a:srgbClr val="704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220"/>
        <p:guide pos="381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1" Type="http://schemas.openxmlformats.org/officeDocument/2006/relationships/tags" Target="tags/tag472.xml"/><Relationship Id="rId40" Type="http://schemas.openxmlformats.org/officeDocument/2006/relationships/commentAuthors" Target="commentAuthors.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tags" Target="../tags/tag14.xml"/><Relationship Id="rId45" Type="http://schemas.openxmlformats.org/officeDocument/2006/relationships/tags" Target="../tags/tag13.xml"/><Relationship Id="rId44" Type="http://schemas.openxmlformats.org/officeDocument/2006/relationships/tags" Target="../tags/tag12.xml"/><Relationship Id="rId43" Type="http://schemas.openxmlformats.org/officeDocument/2006/relationships/tags" Target="../tags/tag11.xml"/><Relationship Id="rId42" Type="http://schemas.openxmlformats.org/officeDocument/2006/relationships/tags" Target="../tags/tag10.xml"/><Relationship Id="rId41" Type="http://schemas.openxmlformats.org/officeDocument/2006/relationships/tags" Target="../tags/tag9.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image" Target="../media/image8.png"/><Relationship Id="rId3" Type="http://schemas.openxmlformats.org/officeDocument/2006/relationships/image" Target="../media/image2.png"/><Relationship Id="rId26" Type="http://schemas.openxmlformats.org/officeDocument/2006/relationships/notesSlide" Target="../notesSlides/notesSlide10.xml"/><Relationship Id="rId25" Type="http://schemas.openxmlformats.org/officeDocument/2006/relationships/slideLayout" Target="../slideLayouts/slideLayout1.xml"/><Relationship Id="rId24" Type="http://schemas.openxmlformats.org/officeDocument/2006/relationships/tags" Target="../tags/tag157.xml"/><Relationship Id="rId23" Type="http://schemas.openxmlformats.org/officeDocument/2006/relationships/image" Target="../media/image18.svg"/><Relationship Id="rId22" Type="http://schemas.openxmlformats.org/officeDocument/2006/relationships/image" Target="../media/image17.png"/><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image" Target="../media/image1.png"/><Relationship Id="rId19" Type="http://schemas.openxmlformats.org/officeDocument/2006/relationships/tags" Target="../tags/tag154.xml"/><Relationship Id="rId18" Type="http://schemas.openxmlformats.org/officeDocument/2006/relationships/tags" Target="../tags/tag153.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image" Target="../media/image3.png"/><Relationship Id="rId34" Type="http://schemas.openxmlformats.org/officeDocument/2006/relationships/notesSlide" Target="../notesSlides/notesSlide11.xml"/><Relationship Id="rId33" Type="http://schemas.openxmlformats.org/officeDocument/2006/relationships/slideLayout" Target="../slideLayouts/slideLayout1.xml"/><Relationship Id="rId32" Type="http://schemas.openxmlformats.org/officeDocument/2006/relationships/tags" Target="../tags/tag180.xml"/><Relationship Id="rId31" Type="http://schemas.openxmlformats.org/officeDocument/2006/relationships/image" Target="../media/image24.svg"/><Relationship Id="rId30" Type="http://schemas.openxmlformats.org/officeDocument/2006/relationships/image" Target="../media/image23.png"/><Relationship Id="rId3" Type="http://schemas.openxmlformats.org/officeDocument/2006/relationships/image" Target="../media/image2.png"/><Relationship Id="rId29" Type="http://schemas.openxmlformats.org/officeDocument/2006/relationships/tags" Target="../tags/tag179.xml"/><Relationship Id="rId28" Type="http://schemas.openxmlformats.org/officeDocument/2006/relationships/image" Target="../media/image22.svg"/><Relationship Id="rId27" Type="http://schemas.openxmlformats.org/officeDocument/2006/relationships/image" Target="../media/image21.png"/><Relationship Id="rId26" Type="http://schemas.openxmlformats.org/officeDocument/2006/relationships/tags" Target="../tags/tag178.xml"/><Relationship Id="rId25" Type="http://schemas.openxmlformats.org/officeDocument/2006/relationships/image" Target="../media/image20.svg"/><Relationship Id="rId24" Type="http://schemas.openxmlformats.org/officeDocument/2006/relationships/image" Target="../media/image19.png"/><Relationship Id="rId23" Type="http://schemas.openxmlformats.org/officeDocument/2006/relationships/tags" Target="../tags/tag177.xml"/><Relationship Id="rId22" Type="http://schemas.openxmlformats.org/officeDocument/2006/relationships/tags" Target="../tags/tag176.xml"/><Relationship Id="rId21" Type="http://schemas.openxmlformats.org/officeDocument/2006/relationships/tags" Target="../tags/tag175.xml"/><Relationship Id="rId20" Type="http://schemas.openxmlformats.org/officeDocument/2006/relationships/tags" Target="../tags/tag174.xml"/><Relationship Id="rId2" Type="http://schemas.openxmlformats.org/officeDocument/2006/relationships/image" Target="../media/image1.png"/><Relationship Id="rId19" Type="http://schemas.openxmlformats.org/officeDocument/2006/relationships/tags" Target="../tags/tag173.xml"/><Relationship Id="rId18" Type="http://schemas.openxmlformats.org/officeDocument/2006/relationships/tags" Target="../tags/tag172.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tags" Target="../tags/tag158.xml"/></Relationships>
</file>

<file path=ppt/slides/_rels/slide12.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image" Target="../media/image8.png"/><Relationship Id="rId3" Type="http://schemas.openxmlformats.org/officeDocument/2006/relationships/image" Target="../media/image2.png"/><Relationship Id="rId25" Type="http://schemas.openxmlformats.org/officeDocument/2006/relationships/notesSlide" Target="../notesSlides/notesSlide12.xml"/><Relationship Id="rId24" Type="http://schemas.openxmlformats.org/officeDocument/2006/relationships/slideLayout" Target="../slideLayouts/slideLayout1.xml"/><Relationship Id="rId23" Type="http://schemas.openxmlformats.org/officeDocument/2006/relationships/tags" Target="../tags/tag196.xml"/><Relationship Id="rId22" Type="http://schemas.openxmlformats.org/officeDocument/2006/relationships/image" Target="../media/image22.svg"/><Relationship Id="rId21" Type="http://schemas.openxmlformats.org/officeDocument/2006/relationships/image" Target="../media/image21.png"/><Relationship Id="rId20" Type="http://schemas.openxmlformats.org/officeDocument/2006/relationships/tags" Target="../tags/tag195.xml"/><Relationship Id="rId2" Type="http://schemas.openxmlformats.org/officeDocument/2006/relationships/image" Target="../media/image1.png"/><Relationship Id="rId19" Type="http://schemas.openxmlformats.org/officeDocument/2006/relationships/image" Target="../media/image20.svg"/><Relationship Id="rId18" Type="http://schemas.openxmlformats.org/officeDocument/2006/relationships/image" Target="../media/image19.png"/><Relationship Id="rId17" Type="http://schemas.openxmlformats.org/officeDocument/2006/relationships/tags" Target="../tags/tag194.xml"/><Relationship Id="rId16" Type="http://schemas.openxmlformats.org/officeDocument/2006/relationships/tags" Target="../tags/tag193.xml"/><Relationship Id="rId15" Type="http://schemas.openxmlformats.org/officeDocument/2006/relationships/tags" Target="../tags/tag19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81.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tags" Target="../tags/tag19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198.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xml"/><Relationship Id="rId5" Type="http://schemas.openxmlformats.org/officeDocument/2006/relationships/tags" Target="../tags/tag199.xml"/><Relationship Id="rId4" Type="http://schemas.openxmlformats.org/officeDocument/2006/relationships/image" Target="../media/image2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8" Type="http://schemas.openxmlformats.org/officeDocument/2006/relationships/notesSlide" Target="../notesSlides/notesSlide16.xml"/><Relationship Id="rId37" Type="http://schemas.openxmlformats.org/officeDocument/2006/relationships/slideLayout" Target="../slideLayouts/slideLayout1.xml"/><Relationship Id="rId36" Type="http://schemas.openxmlformats.org/officeDocument/2006/relationships/tags" Target="../tags/tag222.xml"/><Relationship Id="rId35" Type="http://schemas.openxmlformats.org/officeDocument/2006/relationships/tags" Target="../tags/tag221.xml"/><Relationship Id="rId34" Type="http://schemas.openxmlformats.org/officeDocument/2006/relationships/tags" Target="../tags/tag220.xml"/><Relationship Id="rId33" Type="http://schemas.openxmlformats.org/officeDocument/2006/relationships/tags" Target="../tags/tag219.xml"/><Relationship Id="rId32" Type="http://schemas.openxmlformats.org/officeDocument/2006/relationships/tags" Target="../tags/tag218.xml"/><Relationship Id="rId31" Type="http://schemas.openxmlformats.org/officeDocument/2006/relationships/tags" Target="../tags/tag217.xml"/><Relationship Id="rId30" Type="http://schemas.openxmlformats.org/officeDocument/2006/relationships/tags" Target="../tags/tag216.xml"/><Relationship Id="rId3" Type="http://schemas.openxmlformats.org/officeDocument/2006/relationships/image" Target="../media/image3.png"/><Relationship Id="rId29" Type="http://schemas.openxmlformats.org/officeDocument/2006/relationships/tags" Target="../tags/tag215.xml"/><Relationship Id="rId28" Type="http://schemas.openxmlformats.org/officeDocument/2006/relationships/tags" Target="../tags/tag214.xml"/><Relationship Id="rId27" Type="http://schemas.openxmlformats.org/officeDocument/2006/relationships/tags" Target="../tags/tag213.xml"/><Relationship Id="rId26" Type="http://schemas.openxmlformats.org/officeDocument/2006/relationships/tags" Target="../tags/tag212.xml"/><Relationship Id="rId25" Type="http://schemas.openxmlformats.org/officeDocument/2006/relationships/image" Target="../media/image35.svg"/><Relationship Id="rId24" Type="http://schemas.openxmlformats.org/officeDocument/2006/relationships/image" Target="../media/image34.png"/><Relationship Id="rId23" Type="http://schemas.openxmlformats.org/officeDocument/2006/relationships/tags" Target="../tags/tag211.xml"/><Relationship Id="rId22" Type="http://schemas.openxmlformats.org/officeDocument/2006/relationships/image" Target="../media/image33.svg"/><Relationship Id="rId21" Type="http://schemas.openxmlformats.org/officeDocument/2006/relationships/image" Target="../media/image32.png"/><Relationship Id="rId20" Type="http://schemas.openxmlformats.org/officeDocument/2006/relationships/tags" Target="../tags/tag210.xml"/><Relationship Id="rId2" Type="http://schemas.openxmlformats.org/officeDocument/2006/relationships/image" Target="../media/image2.png"/><Relationship Id="rId19" Type="http://schemas.openxmlformats.org/officeDocument/2006/relationships/image" Target="../media/image31.svg"/><Relationship Id="rId18" Type="http://schemas.openxmlformats.org/officeDocument/2006/relationships/image" Target="../media/image30.png"/><Relationship Id="rId17" Type="http://schemas.openxmlformats.org/officeDocument/2006/relationships/tags" Target="../tags/tag209.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08.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1" Type="http://schemas.openxmlformats.org/officeDocument/2006/relationships/notesSlide" Target="../notesSlides/notesSlide17.xml"/><Relationship Id="rId30" Type="http://schemas.openxmlformats.org/officeDocument/2006/relationships/slideLayout" Target="../slideLayouts/slideLayout1.xml"/><Relationship Id="rId3" Type="http://schemas.openxmlformats.org/officeDocument/2006/relationships/image" Target="../media/image3.png"/><Relationship Id="rId29" Type="http://schemas.openxmlformats.org/officeDocument/2006/relationships/tags" Target="../tags/tag240.xml"/><Relationship Id="rId28" Type="http://schemas.openxmlformats.org/officeDocument/2006/relationships/tags" Target="../tags/tag239.xml"/><Relationship Id="rId27" Type="http://schemas.openxmlformats.org/officeDocument/2006/relationships/image" Target="../media/image43.svg"/><Relationship Id="rId26" Type="http://schemas.openxmlformats.org/officeDocument/2006/relationships/image" Target="../media/image42.png"/><Relationship Id="rId25" Type="http://schemas.openxmlformats.org/officeDocument/2006/relationships/tags" Target="../tags/tag238.xml"/><Relationship Id="rId24" Type="http://schemas.openxmlformats.org/officeDocument/2006/relationships/image" Target="../media/image41.svg"/><Relationship Id="rId23" Type="http://schemas.openxmlformats.org/officeDocument/2006/relationships/image" Target="../media/image40.png"/><Relationship Id="rId22" Type="http://schemas.openxmlformats.org/officeDocument/2006/relationships/tags" Target="../tags/tag237.xml"/><Relationship Id="rId21" Type="http://schemas.openxmlformats.org/officeDocument/2006/relationships/image" Target="../media/image39.svg"/><Relationship Id="rId20" Type="http://schemas.openxmlformats.org/officeDocument/2006/relationships/image" Target="../media/image38.png"/><Relationship Id="rId2" Type="http://schemas.openxmlformats.org/officeDocument/2006/relationships/image" Target="../media/image2.png"/><Relationship Id="rId19" Type="http://schemas.openxmlformats.org/officeDocument/2006/relationships/tags" Target="../tags/tag236.xml"/><Relationship Id="rId18" Type="http://schemas.openxmlformats.org/officeDocument/2006/relationships/image" Target="../media/image37.svg"/><Relationship Id="rId17" Type="http://schemas.openxmlformats.org/officeDocument/2006/relationships/image" Target="../media/image36.png"/><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2" Type="http://schemas.openxmlformats.org/officeDocument/2006/relationships/notesSlide" Target="../notesSlides/notesSlide18.xml"/><Relationship Id="rId41" Type="http://schemas.openxmlformats.org/officeDocument/2006/relationships/slideLayout" Target="../slideLayouts/slideLayout1.xml"/><Relationship Id="rId40" Type="http://schemas.openxmlformats.org/officeDocument/2006/relationships/tags" Target="../tags/tag269.xml"/><Relationship Id="rId4" Type="http://schemas.openxmlformats.org/officeDocument/2006/relationships/tags" Target="../tags/tag241.xml"/><Relationship Id="rId39" Type="http://schemas.openxmlformats.org/officeDocument/2006/relationships/tags" Target="../tags/tag268.xml"/><Relationship Id="rId38" Type="http://schemas.openxmlformats.org/officeDocument/2006/relationships/tags" Target="../tags/tag267.xml"/><Relationship Id="rId37" Type="http://schemas.openxmlformats.org/officeDocument/2006/relationships/tags" Target="../tags/tag266.xml"/><Relationship Id="rId36" Type="http://schemas.openxmlformats.org/officeDocument/2006/relationships/tags" Target="../tags/tag265.xml"/><Relationship Id="rId35" Type="http://schemas.openxmlformats.org/officeDocument/2006/relationships/image" Target="../media/image47.svg"/><Relationship Id="rId34" Type="http://schemas.openxmlformats.org/officeDocument/2006/relationships/image" Target="../media/image15.png"/><Relationship Id="rId33" Type="http://schemas.openxmlformats.org/officeDocument/2006/relationships/tags" Target="../tags/tag264.xml"/><Relationship Id="rId32" Type="http://schemas.openxmlformats.org/officeDocument/2006/relationships/image" Target="../media/image46.svg"/><Relationship Id="rId31" Type="http://schemas.openxmlformats.org/officeDocument/2006/relationships/image" Target="../media/image13.png"/><Relationship Id="rId30" Type="http://schemas.openxmlformats.org/officeDocument/2006/relationships/tags" Target="../tags/tag263.xml"/><Relationship Id="rId3" Type="http://schemas.openxmlformats.org/officeDocument/2006/relationships/image" Target="../media/image3.png"/><Relationship Id="rId29" Type="http://schemas.openxmlformats.org/officeDocument/2006/relationships/image" Target="../media/image45.svg"/><Relationship Id="rId28" Type="http://schemas.openxmlformats.org/officeDocument/2006/relationships/image" Target="../media/image11.png"/><Relationship Id="rId27" Type="http://schemas.openxmlformats.org/officeDocument/2006/relationships/tags" Target="../tags/tag262.xml"/><Relationship Id="rId26" Type="http://schemas.openxmlformats.org/officeDocument/2006/relationships/tags" Target="../tags/tag261.xml"/><Relationship Id="rId25" Type="http://schemas.openxmlformats.org/officeDocument/2006/relationships/tags" Target="../tags/tag260.xml"/><Relationship Id="rId24" Type="http://schemas.openxmlformats.org/officeDocument/2006/relationships/tags" Target="../tags/tag259.xml"/><Relationship Id="rId23" Type="http://schemas.openxmlformats.org/officeDocument/2006/relationships/tags" Target="../tags/tag258.xml"/><Relationship Id="rId22" Type="http://schemas.openxmlformats.org/officeDocument/2006/relationships/image" Target="../media/image44.svg"/><Relationship Id="rId21" Type="http://schemas.openxmlformats.org/officeDocument/2006/relationships/image" Target="../media/image9.png"/><Relationship Id="rId20" Type="http://schemas.openxmlformats.org/officeDocument/2006/relationships/tags" Target="../tags/tag257.xml"/><Relationship Id="rId2" Type="http://schemas.openxmlformats.org/officeDocument/2006/relationships/image" Target="../media/image2.png"/><Relationship Id="rId19" Type="http://schemas.openxmlformats.org/officeDocument/2006/relationships/tags" Target="../tags/tag256.xml"/><Relationship Id="rId18" Type="http://schemas.openxmlformats.org/officeDocument/2006/relationships/tags" Target="../tags/tag255.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image" Target="../media/image48.jpeg"/><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3.png"/><Relationship Id="rId2" Type="http://schemas.openxmlformats.org/officeDocument/2006/relationships/image" Target="../media/image2.png"/><Relationship Id="rId19" Type="http://schemas.openxmlformats.org/officeDocument/2006/relationships/notesSlide" Target="../notesSlides/notesSlide19.xml"/><Relationship Id="rId18" Type="http://schemas.openxmlformats.org/officeDocument/2006/relationships/slideLayout" Target="../slideLayouts/slideLayout1.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image" Target="../media/image49.jpeg"/><Relationship Id="rId12" Type="http://schemas.openxmlformats.org/officeDocument/2006/relationships/tags" Target="../tags/tag27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20.xml"/><Relationship Id="rId16" Type="http://schemas.openxmlformats.org/officeDocument/2006/relationships/slideLayout" Target="../slideLayouts/slideLayout1.xml"/><Relationship Id="rId15" Type="http://schemas.openxmlformats.org/officeDocument/2006/relationships/tags" Target="../tags/tag293.xml"/><Relationship Id="rId14" Type="http://schemas.openxmlformats.org/officeDocument/2006/relationships/tags" Target="../tags/tag292.xml"/><Relationship Id="rId13" Type="http://schemas.openxmlformats.org/officeDocument/2006/relationships/tags" Target="../tags/tag291.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21.xml"/><Relationship Id="rId16" Type="http://schemas.openxmlformats.org/officeDocument/2006/relationships/slideLayout" Target="../slideLayouts/slideLayout1.xml"/><Relationship Id="rId15" Type="http://schemas.openxmlformats.org/officeDocument/2006/relationships/tags" Target="../tags/tag305.xml"/><Relationship Id="rId14" Type="http://schemas.openxmlformats.org/officeDocument/2006/relationships/tags" Target="../tags/tag304.xml"/><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tags" Target="../tags/tag306.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0" Type="http://schemas.openxmlformats.org/officeDocument/2006/relationships/notesSlide" Target="../notesSlides/notesSlide23.xml"/><Relationship Id="rId5" Type="http://schemas.openxmlformats.org/officeDocument/2006/relationships/tags" Target="../tags/tag308.xml"/><Relationship Id="rId49" Type="http://schemas.openxmlformats.org/officeDocument/2006/relationships/slideLayout" Target="../slideLayouts/slideLayout1.xml"/><Relationship Id="rId48" Type="http://schemas.openxmlformats.org/officeDocument/2006/relationships/tags" Target="../tags/tag341.xml"/><Relationship Id="rId47" Type="http://schemas.openxmlformats.org/officeDocument/2006/relationships/tags" Target="../tags/tag340.xml"/><Relationship Id="rId46" Type="http://schemas.openxmlformats.org/officeDocument/2006/relationships/tags" Target="../tags/tag339.xml"/><Relationship Id="rId45" Type="http://schemas.openxmlformats.org/officeDocument/2006/relationships/tags" Target="../tags/tag338.xml"/><Relationship Id="rId44" Type="http://schemas.openxmlformats.org/officeDocument/2006/relationships/tags" Target="../tags/tag337.xml"/><Relationship Id="rId43" Type="http://schemas.openxmlformats.org/officeDocument/2006/relationships/tags" Target="../tags/tag336.xml"/><Relationship Id="rId42" Type="http://schemas.openxmlformats.org/officeDocument/2006/relationships/image" Target="../media/image55.svg"/><Relationship Id="rId41" Type="http://schemas.openxmlformats.org/officeDocument/2006/relationships/image" Target="../media/image13.png"/><Relationship Id="rId40" Type="http://schemas.openxmlformats.org/officeDocument/2006/relationships/tags" Target="../tags/tag335.xml"/><Relationship Id="rId4" Type="http://schemas.openxmlformats.org/officeDocument/2006/relationships/tags" Target="../tags/tag307.xml"/><Relationship Id="rId39" Type="http://schemas.openxmlformats.org/officeDocument/2006/relationships/image" Target="../media/image54.svg"/><Relationship Id="rId38" Type="http://schemas.openxmlformats.org/officeDocument/2006/relationships/image" Target="../media/image15.png"/><Relationship Id="rId37" Type="http://schemas.openxmlformats.org/officeDocument/2006/relationships/tags" Target="../tags/tag334.xml"/><Relationship Id="rId36" Type="http://schemas.openxmlformats.org/officeDocument/2006/relationships/tags" Target="../tags/tag333.xml"/><Relationship Id="rId35" Type="http://schemas.openxmlformats.org/officeDocument/2006/relationships/tags" Target="../tags/tag332.xml"/><Relationship Id="rId34" Type="http://schemas.openxmlformats.org/officeDocument/2006/relationships/image" Target="../media/image53.svg"/><Relationship Id="rId33" Type="http://schemas.openxmlformats.org/officeDocument/2006/relationships/image" Target="../media/image11.png"/><Relationship Id="rId32" Type="http://schemas.openxmlformats.org/officeDocument/2006/relationships/tags" Target="../tags/tag331.xml"/><Relationship Id="rId31" Type="http://schemas.openxmlformats.org/officeDocument/2006/relationships/image" Target="../media/image52.svg"/><Relationship Id="rId30" Type="http://schemas.openxmlformats.org/officeDocument/2006/relationships/image" Target="../media/image51.png"/><Relationship Id="rId3" Type="http://schemas.openxmlformats.org/officeDocument/2006/relationships/image" Target="../media/image8.png"/><Relationship Id="rId29" Type="http://schemas.openxmlformats.org/officeDocument/2006/relationships/tags" Target="../tags/tag330.xml"/><Relationship Id="rId28" Type="http://schemas.openxmlformats.org/officeDocument/2006/relationships/tags" Target="../tags/tag329.xml"/><Relationship Id="rId27" Type="http://schemas.openxmlformats.org/officeDocument/2006/relationships/tags" Target="../tags/tag328.xml"/><Relationship Id="rId26" Type="http://schemas.openxmlformats.org/officeDocument/2006/relationships/image" Target="../media/image50.svg"/><Relationship Id="rId25" Type="http://schemas.openxmlformats.org/officeDocument/2006/relationships/image" Target="../media/image9.png"/><Relationship Id="rId24" Type="http://schemas.openxmlformats.org/officeDocument/2006/relationships/tags" Target="../tags/tag327.xml"/><Relationship Id="rId23" Type="http://schemas.openxmlformats.org/officeDocument/2006/relationships/tags" Target="../tags/tag326.xml"/><Relationship Id="rId22" Type="http://schemas.openxmlformats.org/officeDocument/2006/relationships/tags" Target="../tags/tag325.xml"/><Relationship Id="rId21" Type="http://schemas.openxmlformats.org/officeDocument/2006/relationships/tags" Target="../tags/tag324.xml"/><Relationship Id="rId20" Type="http://schemas.openxmlformats.org/officeDocument/2006/relationships/tags" Target="../tags/tag323.xml"/><Relationship Id="rId2" Type="http://schemas.openxmlformats.org/officeDocument/2006/relationships/image" Target="../media/image2.png"/><Relationship Id="rId19" Type="http://schemas.openxmlformats.org/officeDocument/2006/relationships/tags" Target="../tags/tag322.xml"/><Relationship Id="rId18" Type="http://schemas.openxmlformats.org/officeDocument/2006/relationships/tags" Target="../tags/tag321.xml"/><Relationship Id="rId17" Type="http://schemas.openxmlformats.org/officeDocument/2006/relationships/tags" Target="../tags/tag320.xml"/><Relationship Id="rId16" Type="http://schemas.openxmlformats.org/officeDocument/2006/relationships/tags" Target="../tags/tag319.xml"/><Relationship Id="rId15" Type="http://schemas.openxmlformats.org/officeDocument/2006/relationships/tags" Target="../tags/tag318.xml"/><Relationship Id="rId14" Type="http://schemas.openxmlformats.org/officeDocument/2006/relationships/tags" Target="../tags/tag317.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xml"/><Relationship Id="rId5" Type="http://schemas.openxmlformats.org/officeDocument/2006/relationships/tags" Target="../tags/tag342.xml"/><Relationship Id="rId4" Type="http://schemas.openxmlformats.org/officeDocument/2006/relationships/image" Target="../media/image2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image" Target="../media/image8.png"/><Relationship Id="rId2" Type="http://schemas.openxmlformats.org/officeDocument/2006/relationships/image" Target="../media/image2.png"/><Relationship Id="rId17" Type="http://schemas.openxmlformats.org/officeDocument/2006/relationships/notesSlide" Target="../notesSlides/notesSlide25.xml"/><Relationship Id="rId16" Type="http://schemas.openxmlformats.org/officeDocument/2006/relationships/slideLayout" Target="../slideLayouts/slideLayout1.xml"/><Relationship Id="rId15" Type="http://schemas.openxmlformats.org/officeDocument/2006/relationships/tags" Target="../tags/tag354.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3" Type="http://schemas.openxmlformats.org/officeDocument/2006/relationships/notesSlide" Target="../notesSlides/notesSlide26.xml"/><Relationship Id="rId62" Type="http://schemas.openxmlformats.org/officeDocument/2006/relationships/slideLayout" Target="../slideLayouts/slideLayout1.xml"/><Relationship Id="rId61" Type="http://schemas.openxmlformats.org/officeDocument/2006/relationships/tags" Target="../tags/tag412.xml"/><Relationship Id="rId60" Type="http://schemas.openxmlformats.org/officeDocument/2006/relationships/tags" Target="../tags/tag411.xml"/><Relationship Id="rId6" Type="http://schemas.openxmlformats.org/officeDocument/2006/relationships/tags" Target="../tags/tag357.xml"/><Relationship Id="rId59" Type="http://schemas.openxmlformats.org/officeDocument/2006/relationships/tags" Target="../tags/tag410.xml"/><Relationship Id="rId58" Type="http://schemas.openxmlformats.org/officeDocument/2006/relationships/tags" Target="../tags/tag409.xml"/><Relationship Id="rId57" Type="http://schemas.openxmlformats.org/officeDocument/2006/relationships/tags" Target="../tags/tag408.xml"/><Relationship Id="rId56" Type="http://schemas.openxmlformats.org/officeDocument/2006/relationships/tags" Target="../tags/tag407.xml"/><Relationship Id="rId55" Type="http://schemas.openxmlformats.org/officeDocument/2006/relationships/tags" Target="../tags/tag406.xml"/><Relationship Id="rId54" Type="http://schemas.openxmlformats.org/officeDocument/2006/relationships/tags" Target="../tags/tag405.xml"/><Relationship Id="rId53" Type="http://schemas.openxmlformats.org/officeDocument/2006/relationships/tags" Target="../tags/tag404.xml"/><Relationship Id="rId52" Type="http://schemas.openxmlformats.org/officeDocument/2006/relationships/tags" Target="../tags/tag403.xml"/><Relationship Id="rId51" Type="http://schemas.openxmlformats.org/officeDocument/2006/relationships/tags" Target="../tags/tag402.xml"/><Relationship Id="rId50" Type="http://schemas.openxmlformats.org/officeDocument/2006/relationships/tags" Target="../tags/tag401.xml"/><Relationship Id="rId5" Type="http://schemas.openxmlformats.org/officeDocument/2006/relationships/tags" Target="../tags/tag356.xml"/><Relationship Id="rId49" Type="http://schemas.openxmlformats.org/officeDocument/2006/relationships/tags" Target="../tags/tag400.xml"/><Relationship Id="rId48" Type="http://schemas.openxmlformats.org/officeDocument/2006/relationships/tags" Target="../tags/tag399.xml"/><Relationship Id="rId47" Type="http://schemas.openxmlformats.org/officeDocument/2006/relationships/tags" Target="../tags/tag398.xml"/><Relationship Id="rId46" Type="http://schemas.openxmlformats.org/officeDocument/2006/relationships/tags" Target="../tags/tag397.xml"/><Relationship Id="rId45" Type="http://schemas.openxmlformats.org/officeDocument/2006/relationships/tags" Target="../tags/tag396.xml"/><Relationship Id="rId44" Type="http://schemas.openxmlformats.org/officeDocument/2006/relationships/tags" Target="../tags/tag395.xml"/><Relationship Id="rId43" Type="http://schemas.openxmlformats.org/officeDocument/2006/relationships/tags" Target="../tags/tag394.xml"/><Relationship Id="rId42" Type="http://schemas.openxmlformats.org/officeDocument/2006/relationships/tags" Target="../tags/tag393.xml"/><Relationship Id="rId41" Type="http://schemas.openxmlformats.org/officeDocument/2006/relationships/tags" Target="../tags/tag392.xml"/><Relationship Id="rId40" Type="http://schemas.openxmlformats.org/officeDocument/2006/relationships/tags" Target="../tags/tag391.xml"/><Relationship Id="rId4" Type="http://schemas.openxmlformats.org/officeDocument/2006/relationships/tags" Target="../tags/tag355.xml"/><Relationship Id="rId39" Type="http://schemas.openxmlformats.org/officeDocument/2006/relationships/tags" Target="../tags/tag390.xml"/><Relationship Id="rId38" Type="http://schemas.openxmlformats.org/officeDocument/2006/relationships/tags" Target="../tags/tag389.xml"/><Relationship Id="rId37" Type="http://schemas.openxmlformats.org/officeDocument/2006/relationships/tags" Target="../tags/tag388.xml"/><Relationship Id="rId36" Type="http://schemas.openxmlformats.org/officeDocument/2006/relationships/tags" Target="../tags/tag387.xml"/><Relationship Id="rId35" Type="http://schemas.openxmlformats.org/officeDocument/2006/relationships/tags" Target="../tags/tag386.xml"/><Relationship Id="rId34" Type="http://schemas.openxmlformats.org/officeDocument/2006/relationships/tags" Target="../tags/tag385.xml"/><Relationship Id="rId33" Type="http://schemas.openxmlformats.org/officeDocument/2006/relationships/tags" Target="../tags/tag384.xml"/><Relationship Id="rId32" Type="http://schemas.openxmlformats.org/officeDocument/2006/relationships/tags" Target="../tags/tag383.xml"/><Relationship Id="rId31" Type="http://schemas.openxmlformats.org/officeDocument/2006/relationships/tags" Target="../tags/tag382.xml"/><Relationship Id="rId30" Type="http://schemas.openxmlformats.org/officeDocument/2006/relationships/tags" Target="../tags/tag381.xml"/><Relationship Id="rId3" Type="http://schemas.openxmlformats.org/officeDocument/2006/relationships/image" Target="../media/image8.png"/><Relationship Id="rId29" Type="http://schemas.openxmlformats.org/officeDocument/2006/relationships/tags" Target="../tags/tag380.xml"/><Relationship Id="rId28" Type="http://schemas.openxmlformats.org/officeDocument/2006/relationships/tags" Target="../tags/tag379.xml"/><Relationship Id="rId27" Type="http://schemas.openxmlformats.org/officeDocument/2006/relationships/tags" Target="../tags/tag378.xml"/><Relationship Id="rId26" Type="http://schemas.openxmlformats.org/officeDocument/2006/relationships/tags" Target="../tags/tag377.xml"/><Relationship Id="rId25" Type="http://schemas.openxmlformats.org/officeDocument/2006/relationships/tags" Target="../tags/tag376.xml"/><Relationship Id="rId24" Type="http://schemas.openxmlformats.org/officeDocument/2006/relationships/tags" Target="../tags/tag375.xml"/><Relationship Id="rId23" Type="http://schemas.openxmlformats.org/officeDocument/2006/relationships/tags" Target="../tags/tag374.xml"/><Relationship Id="rId22" Type="http://schemas.openxmlformats.org/officeDocument/2006/relationships/tags" Target="../tags/tag373.xml"/><Relationship Id="rId21" Type="http://schemas.openxmlformats.org/officeDocument/2006/relationships/tags" Target="../tags/tag372.xml"/><Relationship Id="rId20" Type="http://schemas.openxmlformats.org/officeDocument/2006/relationships/tags" Target="../tags/tag371.xml"/><Relationship Id="rId2" Type="http://schemas.openxmlformats.org/officeDocument/2006/relationships/image" Target="../media/image2.png"/><Relationship Id="rId19" Type="http://schemas.openxmlformats.org/officeDocument/2006/relationships/tags" Target="../tags/tag370.xml"/><Relationship Id="rId18" Type="http://schemas.openxmlformats.org/officeDocument/2006/relationships/tags" Target="../tags/tag369.xml"/><Relationship Id="rId17" Type="http://schemas.openxmlformats.org/officeDocument/2006/relationships/tags" Target="../tags/tag368.xml"/><Relationship Id="rId16" Type="http://schemas.openxmlformats.org/officeDocument/2006/relationships/tags" Target="../tags/tag367.xml"/><Relationship Id="rId15" Type="http://schemas.openxmlformats.org/officeDocument/2006/relationships/tags" Target="../tags/tag366.xml"/><Relationship Id="rId14" Type="http://schemas.openxmlformats.org/officeDocument/2006/relationships/tags" Target="../tags/tag365.xml"/><Relationship Id="rId13" Type="http://schemas.openxmlformats.org/officeDocument/2006/relationships/tags" Target="../tags/tag364.xml"/><Relationship Id="rId12" Type="http://schemas.openxmlformats.org/officeDocument/2006/relationships/tags" Target="../tags/tag363.xml"/><Relationship Id="rId11" Type="http://schemas.openxmlformats.org/officeDocument/2006/relationships/tags" Target="../tags/tag362.xml"/><Relationship Id="rId10" Type="http://schemas.openxmlformats.org/officeDocument/2006/relationships/tags" Target="../tags/tag361.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8.png"/><Relationship Id="rId2" Type="http://schemas.openxmlformats.org/officeDocument/2006/relationships/image" Target="../media/image2.png"/><Relationship Id="rId18" Type="http://schemas.openxmlformats.org/officeDocument/2006/relationships/notesSlide" Target="../notesSlides/notesSlide27.xml"/><Relationship Id="rId17" Type="http://schemas.openxmlformats.org/officeDocument/2006/relationships/slideLayout" Target="../slideLayouts/slideLayout1.xml"/><Relationship Id="rId16" Type="http://schemas.openxmlformats.org/officeDocument/2006/relationships/tags" Target="../tags/tag425.xml"/><Relationship Id="rId15" Type="http://schemas.openxmlformats.org/officeDocument/2006/relationships/tags" Target="../tags/tag424.xml"/><Relationship Id="rId14" Type="http://schemas.openxmlformats.org/officeDocument/2006/relationships/tags" Target="../tags/tag423.xml"/><Relationship Id="rId13" Type="http://schemas.openxmlformats.org/officeDocument/2006/relationships/tags" Target="../tags/tag422.xml"/><Relationship Id="rId12" Type="http://schemas.openxmlformats.org/officeDocument/2006/relationships/tags" Target="../tags/tag421.xml"/><Relationship Id="rId11" Type="http://schemas.openxmlformats.org/officeDocument/2006/relationships/tags" Target="../tags/tag420.xml"/><Relationship Id="rId10" Type="http://schemas.openxmlformats.org/officeDocument/2006/relationships/tags" Target="../tags/tag419.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image" Target="../media/image8.png"/><Relationship Id="rId27" Type="http://schemas.openxmlformats.org/officeDocument/2006/relationships/notesSlide" Target="../notesSlides/notesSlide28.xml"/><Relationship Id="rId26" Type="http://schemas.openxmlformats.org/officeDocument/2006/relationships/slideLayout" Target="../slideLayouts/slideLayout1.xml"/><Relationship Id="rId25" Type="http://schemas.openxmlformats.org/officeDocument/2006/relationships/tags" Target="../tags/tag447.xml"/><Relationship Id="rId24" Type="http://schemas.openxmlformats.org/officeDocument/2006/relationships/tags" Target="../tags/tag446.xml"/><Relationship Id="rId23" Type="http://schemas.openxmlformats.org/officeDocument/2006/relationships/tags" Target="../tags/tag445.xml"/><Relationship Id="rId22" Type="http://schemas.openxmlformats.org/officeDocument/2006/relationships/tags" Target="../tags/tag444.xml"/><Relationship Id="rId21" Type="http://schemas.openxmlformats.org/officeDocument/2006/relationships/tags" Target="../tags/tag443.xml"/><Relationship Id="rId20" Type="http://schemas.openxmlformats.org/officeDocument/2006/relationships/tags" Target="../tags/tag442.xml"/><Relationship Id="rId2" Type="http://schemas.openxmlformats.org/officeDocument/2006/relationships/image" Target="../media/image2.png"/><Relationship Id="rId19" Type="http://schemas.openxmlformats.org/officeDocument/2006/relationships/tags" Target="../tags/tag441.xml"/><Relationship Id="rId18" Type="http://schemas.openxmlformats.org/officeDocument/2006/relationships/tags" Target="../tags/tag440.xml"/><Relationship Id="rId17" Type="http://schemas.openxmlformats.org/officeDocument/2006/relationships/tags" Target="../tags/tag439.xml"/><Relationship Id="rId16" Type="http://schemas.openxmlformats.org/officeDocument/2006/relationships/tags" Target="../tags/tag438.xml"/><Relationship Id="rId15" Type="http://schemas.openxmlformats.org/officeDocument/2006/relationships/tags" Target="../tags/tag437.xml"/><Relationship Id="rId14" Type="http://schemas.openxmlformats.org/officeDocument/2006/relationships/tags" Target="../tags/tag436.xml"/><Relationship Id="rId13" Type="http://schemas.openxmlformats.org/officeDocument/2006/relationships/tags" Target="../tags/tag435.xml"/><Relationship Id="rId12" Type="http://schemas.openxmlformats.org/officeDocument/2006/relationships/tags" Target="../tags/tag434.xml"/><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image" Target="../media/image8.png"/><Relationship Id="rId2" Type="http://schemas.openxmlformats.org/officeDocument/2006/relationships/image" Target="../media/image2.png"/><Relationship Id="rId15" Type="http://schemas.openxmlformats.org/officeDocument/2006/relationships/notesSlide" Target="../notesSlides/notesSlide29.xml"/><Relationship Id="rId14" Type="http://schemas.openxmlformats.org/officeDocument/2006/relationships/slideLayout" Target="../slideLayouts/slideLayout1.xml"/><Relationship Id="rId13" Type="http://schemas.openxmlformats.org/officeDocument/2006/relationships/tags" Target="../tags/tag457.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8.png"/><Relationship Id="rId21" Type="http://schemas.openxmlformats.org/officeDocument/2006/relationships/notesSlide" Target="../notesSlides/notesSlide30.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69.xml"/><Relationship Id="rId18" Type="http://schemas.openxmlformats.org/officeDocument/2006/relationships/image" Target="../media/image57.svg"/><Relationship Id="rId17" Type="http://schemas.openxmlformats.org/officeDocument/2006/relationships/image" Target="../media/image19.png"/><Relationship Id="rId16" Type="http://schemas.openxmlformats.org/officeDocument/2006/relationships/tags" Target="../tags/tag46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tags" Target="../tags/tag464.xml"/><Relationship Id="rId11" Type="http://schemas.openxmlformats.org/officeDocument/2006/relationships/image" Target="../media/image56.svg"/><Relationship Id="rId10" Type="http://schemas.openxmlformats.org/officeDocument/2006/relationships/image" Target="../media/image21.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xml"/><Relationship Id="rId5" Type="http://schemas.openxmlformats.org/officeDocument/2006/relationships/tags" Target="../tags/tag470.xml"/><Relationship Id="rId4" Type="http://schemas.openxmlformats.org/officeDocument/2006/relationships/image" Target="../media/image2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xml"/><Relationship Id="rId5" Type="http://schemas.openxmlformats.org/officeDocument/2006/relationships/tags" Target="../tags/tag47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image" Target="../media/image8.png"/><Relationship Id="rId20" Type="http://schemas.openxmlformats.org/officeDocument/2006/relationships/notesSlide" Target="../notesSlides/notesSlide7.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3" Type="http://schemas.openxmlformats.org/officeDocument/2006/relationships/notesSlide" Target="../notesSlides/notesSlide8.xml"/><Relationship Id="rId42" Type="http://schemas.openxmlformats.org/officeDocument/2006/relationships/slideLayout" Target="../slideLayouts/slideLayout1.xml"/><Relationship Id="rId41" Type="http://schemas.openxmlformats.org/officeDocument/2006/relationships/tags" Target="../tags/tag122.xml"/><Relationship Id="rId40" Type="http://schemas.openxmlformats.org/officeDocument/2006/relationships/tags" Target="../tags/tag121.xml"/><Relationship Id="rId4" Type="http://schemas.openxmlformats.org/officeDocument/2006/relationships/image" Target="../media/image3.png"/><Relationship Id="rId39" Type="http://schemas.openxmlformats.org/officeDocument/2006/relationships/tags" Target="../tags/tag120.xml"/><Relationship Id="rId38" Type="http://schemas.openxmlformats.org/officeDocument/2006/relationships/tags" Target="../tags/tag119.xml"/><Relationship Id="rId37" Type="http://schemas.openxmlformats.org/officeDocument/2006/relationships/tags" Target="../tags/tag118.xml"/><Relationship Id="rId36" Type="http://schemas.openxmlformats.org/officeDocument/2006/relationships/tags" Target="../tags/tag117.xml"/><Relationship Id="rId35" Type="http://schemas.openxmlformats.org/officeDocument/2006/relationships/image" Target="../media/image16.svg"/><Relationship Id="rId34" Type="http://schemas.openxmlformats.org/officeDocument/2006/relationships/image" Target="../media/image15.png"/><Relationship Id="rId33" Type="http://schemas.openxmlformats.org/officeDocument/2006/relationships/tags" Target="../tags/tag116.xml"/><Relationship Id="rId32" Type="http://schemas.openxmlformats.org/officeDocument/2006/relationships/image" Target="../media/image14.svg"/><Relationship Id="rId31" Type="http://schemas.openxmlformats.org/officeDocument/2006/relationships/image" Target="../media/image13.png"/><Relationship Id="rId30" Type="http://schemas.openxmlformats.org/officeDocument/2006/relationships/tags" Target="../tags/tag115.xml"/><Relationship Id="rId3" Type="http://schemas.openxmlformats.org/officeDocument/2006/relationships/image" Target="../media/image2.png"/><Relationship Id="rId29" Type="http://schemas.openxmlformats.org/officeDocument/2006/relationships/image" Target="../media/image12.svg"/><Relationship Id="rId28" Type="http://schemas.openxmlformats.org/officeDocument/2006/relationships/image" Target="../media/image11.png"/><Relationship Id="rId27" Type="http://schemas.openxmlformats.org/officeDocument/2006/relationships/tags" Target="../tags/tag114.xml"/><Relationship Id="rId26" Type="http://schemas.openxmlformats.org/officeDocument/2006/relationships/tags" Target="../tags/tag113.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image" Target="../media/image10.svg"/><Relationship Id="rId21" Type="http://schemas.openxmlformats.org/officeDocument/2006/relationships/image" Target="../media/image9.png"/><Relationship Id="rId20" Type="http://schemas.openxmlformats.org/officeDocument/2006/relationships/tags" Target="../tags/tag109.xml"/><Relationship Id="rId2" Type="http://schemas.openxmlformats.org/officeDocument/2006/relationships/image" Target="../media/image1.png"/><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3.xml"/></Relationships>
</file>

<file path=ppt/slides/_rels/slide9.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image" Target="../media/image3.png"/><Relationship Id="rId3" Type="http://schemas.openxmlformats.org/officeDocument/2006/relationships/image" Target="../media/image2.png"/><Relationship Id="rId21" Type="http://schemas.openxmlformats.org/officeDocument/2006/relationships/notesSlide" Target="../notesSlides/notesSlide9.xml"/><Relationship Id="rId20" Type="http://schemas.openxmlformats.org/officeDocument/2006/relationships/slideLayout" Target="../slideLayouts/slideLayout1.xml"/><Relationship Id="rId2" Type="http://schemas.openxmlformats.org/officeDocument/2006/relationships/image" Target="../media/image1.png"/><Relationship Id="rId19" Type="http://schemas.openxmlformats.org/officeDocument/2006/relationships/tags" Target="../tags/tag138.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67310"/>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custDataLst>
                <p:tags r:id="rId1"/>
              </p:custDataLst>
            </p:nvPr>
          </p:nvPicPr>
          <p:blipFill>
            <a:blip r:embed="rId2"/>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3"/>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4"/>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二、大学生创新创业赛事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69" name="Shape 1021"/>
          <p:cNvSpPr/>
          <p:nvPr>
            <p:custDataLst>
              <p:tags r:id="rId5"/>
            </p:custDataLst>
          </p:nvPr>
        </p:nvSpPr>
        <p:spPr>
          <a:xfrm>
            <a:off x="1882775" y="1757998"/>
            <a:ext cx="749236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（三）“创青春”全国大学生创业大赛</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3" name="椭圆 42"/>
          <p:cNvSpPr/>
          <p:nvPr>
            <p:custDataLst>
              <p:tags r:id="rId6"/>
            </p:custDataLst>
          </p:nvPr>
        </p:nvSpPr>
        <p:spPr>
          <a:xfrm>
            <a:off x="3100068" y="3048431"/>
            <a:ext cx="5739588" cy="1987780"/>
          </a:xfrm>
          <a:prstGeom prst="ellipse">
            <a:avLst/>
          </a:prstGeom>
          <a:gradFill>
            <a:gsLst>
              <a:gs pos="0">
                <a:srgbClr val="FFFFFF">
                  <a:alpha val="0"/>
                </a:srgbClr>
              </a:gs>
              <a:gs pos="52000">
                <a:schemeClr val="accent4">
                  <a:lumMod val="20000"/>
                  <a:lumOff val="80000"/>
                  <a:alpha val="15000"/>
                </a:schemeClr>
              </a:gs>
            </a:gsLst>
            <a:lin ang="5400000" scaled="0"/>
          </a:gradFill>
          <a:ln w="6350">
            <a:solidFill>
              <a:schemeClr val="accent4">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4" name="椭圆 43"/>
          <p:cNvSpPr/>
          <p:nvPr>
            <p:custDataLst>
              <p:tags r:id="rId7"/>
            </p:custDataLst>
          </p:nvPr>
        </p:nvSpPr>
        <p:spPr>
          <a:xfrm>
            <a:off x="3445303" y="3048431"/>
            <a:ext cx="5049685" cy="1703005"/>
          </a:xfrm>
          <a:prstGeom prst="ellipse">
            <a:avLst/>
          </a:prstGeom>
          <a:gradFill>
            <a:gsLst>
              <a:gs pos="0">
                <a:srgbClr val="FFFFFF">
                  <a:alpha val="0"/>
                </a:srgbClr>
              </a:gs>
              <a:gs pos="81000">
                <a:schemeClr val="accent4">
                  <a:lumMod val="20000"/>
                  <a:lumOff val="80000"/>
                  <a:alpha val="25000"/>
                </a:schemeClr>
              </a:gs>
            </a:gsLst>
            <a:lin ang="5400000" scaled="0"/>
          </a:gradFill>
          <a:ln w="6350">
            <a:solidFill>
              <a:schemeClr val="accent4">
                <a:alpha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5" name="椭圆 44"/>
          <p:cNvSpPr/>
          <p:nvPr>
            <p:custDataLst>
              <p:tags r:id="rId8"/>
            </p:custDataLst>
          </p:nvPr>
        </p:nvSpPr>
        <p:spPr>
          <a:xfrm>
            <a:off x="3969651" y="3048431"/>
            <a:ext cx="4000987" cy="1339124"/>
          </a:xfrm>
          <a:prstGeom prst="ellipse">
            <a:avLst/>
          </a:prstGeom>
          <a:gradFill>
            <a:gsLst>
              <a:gs pos="0">
                <a:srgbClr val="FFFFFF">
                  <a:alpha val="0"/>
                </a:srgbClr>
              </a:gs>
              <a:gs pos="77000">
                <a:schemeClr val="accent4">
                  <a:lumMod val="20000"/>
                  <a:lumOff val="80000"/>
                  <a:alpha val="40000"/>
                </a:schemeClr>
              </a:gs>
            </a:gsLst>
            <a:lin ang="5400000" scaled="0"/>
          </a:gradFill>
          <a:ln w="6350">
            <a:solidFill>
              <a:schemeClr val="accent4">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圆角矩形 1"/>
          <p:cNvSpPr/>
          <p:nvPr>
            <p:custDataLst>
              <p:tags r:id="rId9"/>
            </p:custDataLst>
          </p:nvPr>
        </p:nvSpPr>
        <p:spPr>
          <a:xfrm>
            <a:off x="5388446" y="5177469"/>
            <a:ext cx="1162834" cy="357665"/>
          </a:xfrm>
          <a:prstGeom prst="roundRect">
            <a:avLst>
              <a:gd name="adj" fmla="val 50000"/>
            </a:avLst>
          </a:prstGeom>
          <a:gradFill>
            <a:gsLst>
              <a:gs pos="0">
                <a:schemeClr val="accent4">
                  <a:lumMod val="20000"/>
                  <a:lumOff val="80000"/>
                  <a:alpha val="100000"/>
                </a:schemeClr>
              </a:gs>
              <a:gs pos="48000">
                <a:schemeClr val="accent4">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zh-CN" altLang="en-US" sz="1600" b="1">
                <a:solidFill>
                  <a:srgbClr val="FFFFFF"/>
                </a:solidFill>
                <a:uFillTx/>
                <a:latin typeface="+mn-ea"/>
                <a:cs typeface="+mn-ea"/>
                <a:sym typeface="+mn-ea"/>
              </a:rPr>
              <a:t>比赛流程</a:t>
            </a:r>
            <a:endParaRPr lang="zh-CN" altLang="en-US" sz="1600" b="1">
              <a:solidFill>
                <a:srgbClr val="FFFFFF"/>
              </a:solidFill>
              <a:uFillTx/>
              <a:latin typeface="+mn-ea"/>
              <a:cs typeface="+mn-ea"/>
              <a:sym typeface="+mn-ea"/>
            </a:endParaRPr>
          </a:p>
        </p:txBody>
      </p:sp>
      <p:sp>
        <p:nvSpPr>
          <p:cNvPr id="3" name="椭圆 2"/>
          <p:cNvSpPr>
            <a:spLocks noChangeAspect="1"/>
          </p:cNvSpPr>
          <p:nvPr>
            <p:custDataLst>
              <p:tags r:id="rId10"/>
            </p:custDataLst>
          </p:nvPr>
        </p:nvSpPr>
        <p:spPr>
          <a:xfrm>
            <a:off x="5927485" y="4711318"/>
            <a:ext cx="85319" cy="85319"/>
          </a:xfrm>
          <a:prstGeom prst="ellipse">
            <a:avLst/>
          </a:prstGeom>
          <a:gradFill>
            <a:gsLst>
              <a:gs pos="4000">
                <a:schemeClr val="accent4">
                  <a:lumMod val="60000"/>
                  <a:lumOff val="40000"/>
                  <a:alpha val="100000"/>
                </a:schemeClr>
              </a:gs>
              <a:gs pos="54000">
                <a:schemeClr val="accent4">
                  <a:alpha val="100000"/>
                </a:schemeClr>
              </a:gs>
              <a:gs pos="100000">
                <a:schemeClr val="accent4">
                  <a:alpha val="100000"/>
                </a:schemeClr>
              </a:gs>
            </a:gsLst>
            <a:lin ang="2700000" scaled="0"/>
          </a:gradFill>
          <a:ln>
            <a:gradFill>
              <a:gsLst>
                <a:gs pos="0">
                  <a:schemeClr val="accent4">
                    <a:lumMod val="20000"/>
                    <a:lumOff val="80000"/>
                    <a:alpha val="100000"/>
                  </a:schemeClr>
                </a:gs>
                <a:gs pos="37000">
                  <a:srgbClr val="D7E2FF">
                    <a:lumMod val="5000"/>
                    <a:lumOff val="95000"/>
                  </a:srgbClr>
                </a:gs>
                <a:gs pos="71000">
                  <a:schemeClr val="accent4">
                    <a:lumMod val="20000"/>
                    <a:lumOff val="80000"/>
                    <a:alpha val="100000"/>
                  </a:schemeClr>
                </a:gs>
                <a:gs pos="100000">
                  <a:srgbClr val="FFFFFF"/>
                </a:gs>
              </a:gsLst>
              <a:lin ang="16200000" scaled="0"/>
            </a:gradFill>
          </a:ln>
          <a:effectLst>
            <a:outerShdw blurRad="342900" sx="106000" sy="106000" algn="ctr"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思源黑体 CN Regular" panose="020B0500000000000000" charset="-122"/>
            </a:endParaRPr>
          </a:p>
        </p:txBody>
      </p:sp>
      <p:sp>
        <p:nvSpPr>
          <p:cNvPr id="5" name="圆角矩形 4"/>
          <p:cNvSpPr/>
          <p:nvPr>
            <p:custDataLst>
              <p:tags r:id="rId11"/>
            </p:custDataLst>
          </p:nvPr>
        </p:nvSpPr>
        <p:spPr>
          <a:xfrm>
            <a:off x="3483160" y="4881392"/>
            <a:ext cx="1162834" cy="357665"/>
          </a:xfrm>
          <a:prstGeom prst="roundRect">
            <a:avLst>
              <a:gd name="adj" fmla="val 50000"/>
            </a:avLst>
          </a:prstGeom>
          <a:gradFill>
            <a:gsLst>
              <a:gs pos="0">
                <a:schemeClr val="accent4">
                  <a:lumMod val="40000"/>
                  <a:lumOff val="60000"/>
                  <a:alpha val="100000"/>
                </a:schemeClr>
              </a:gs>
              <a:gs pos="48000">
                <a:schemeClr val="accent4">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zh-CN" altLang="en-US" sz="1600" b="1">
                <a:solidFill>
                  <a:srgbClr val="FFFFFF"/>
                </a:solidFill>
                <a:uFillTx/>
                <a:latin typeface="+mn-ea"/>
                <a:cs typeface="+mn-ea"/>
                <a:sym typeface="+mn-ea"/>
              </a:rPr>
              <a:t>项目要求</a:t>
            </a:r>
            <a:endParaRPr lang="zh-CN" altLang="en-US" sz="1600" b="1">
              <a:solidFill>
                <a:srgbClr val="FFFFFF"/>
              </a:solidFill>
              <a:uFillTx/>
              <a:latin typeface="+mn-ea"/>
              <a:cs typeface="+mn-ea"/>
              <a:sym typeface="+mn-ea"/>
            </a:endParaRPr>
          </a:p>
        </p:txBody>
      </p:sp>
      <p:sp>
        <p:nvSpPr>
          <p:cNvPr id="20" name="椭圆 19"/>
          <p:cNvSpPr>
            <a:spLocks noChangeAspect="1"/>
          </p:cNvSpPr>
          <p:nvPr>
            <p:custDataLst>
              <p:tags r:id="rId12"/>
            </p:custDataLst>
          </p:nvPr>
        </p:nvSpPr>
        <p:spPr>
          <a:xfrm>
            <a:off x="4021634" y="4422022"/>
            <a:ext cx="85319" cy="85319"/>
          </a:xfrm>
          <a:prstGeom prst="ellipse">
            <a:avLst/>
          </a:prstGeom>
          <a:gradFill>
            <a:gsLst>
              <a:gs pos="4000">
                <a:schemeClr val="accent4">
                  <a:lumMod val="60000"/>
                  <a:lumOff val="40000"/>
                  <a:alpha val="100000"/>
                </a:schemeClr>
              </a:gs>
              <a:gs pos="100000">
                <a:schemeClr val="accent4">
                  <a:alpha val="100000"/>
                </a:schemeClr>
              </a:gs>
              <a:gs pos="54000">
                <a:schemeClr val="accent4">
                  <a:alpha val="100000"/>
                </a:schemeClr>
              </a:gs>
            </a:gsLst>
            <a:lin ang="2700000" scaled="0"/>
          </a:gradFill>
          <a:ln w="19050">
            <a:gradFill>
              <a:gsLst>
                <a:gs pos="0">
                  <a:schemeClr val="accent4">
                    <a:lumMod val="20000"/>
                    <a:lumOff val="80000"/>
                    <a:alpha val="100000"/>
                  </a:schemeClr>
                </a:gs>
                <a:gs pos="37000">
                  <a:srgbClr val="D7E2FF">
                    <a:lumMod val="5000"/>
                    <a:lumOff val="95000"/>
                  </a:srgbClr>
                </a:gs>
                <a:gs pos="71000">
                  <a:schemeClr val="accent4">
                    <a:lumMod val="20000"/>
                    <a:lumOff val="80000"/>
                    <a:alpha val="100000"/>
                  </a:schemeClr>
                </a:gs>
                <a:gs pos="100000">
                  <a:srgbClr val="FFFFFF"/>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思源黑体 CN Regular" panose="020B0500000000000000" charset="-122"/>
            </a:endParaRPr>
          </a:p>
        </p:txBody>
      </p:sp>
      <p:sp>
        <p:nvSpPr>
          <p:cNvPr id="28" name="圆角矩形 27"/>
          <p:cNvSpPr/>
          <p:nvPr>
            <p:custDataLst>
              <p:tags r:id="rId13"/>
            </p:custDataLst>
          </p:nvPr>
        </p:nvSpPr>
        <p:spPr>
          <a:xfrm>
            <a:off x="2047414" y="3789752"/>
            <a:ext cx="1162834" cy="357665"/>
          </a:xfrm>
          <a:prstGeom prst="roundRect">
            <a:avLst>
              <a:gd name="adj" fmla="val 50000"/>
            </a:avLst>
          </a:prstGeom>
          <a:gradFill>
            <a:gsLst>
              <a:gs pos="0">
                <a:schemeClr val="accent4">
                  <a:lumMod val="40000"/>
                  <a:lumOff val="60000"/>
                  <a:alpha val="100000"/>
                </a:schemeClr>
              </a:gs>
              <a:gs pos="48000">
                <a:schemeClr val="accent4">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rgbClr val="FFFFFF"/>
                </a:solidFill>
                <a:uFillTx/>
                <a:latin typeface="+mn-ea"/>
                <a:cs typeface="+mn-ea"/>
                <a:sym typeface="+mn-ea"/>
              </a:rPr>
              <a:t>赛事解读</a:t>
            </a:r>
            <a:endParaRPr lang="zh-CN" altLang="en-US" sz="1600" b="1">
              <a:solidFill>
                <a:srgbClr val="FFFFFF"/>
              </a:solidFill>
              <a:uFillTx/>
              <a:latin typeface="+mn-ea"/>
              <a:cs typeface="+mn-ea"/>
              <a:sym typeface="+mn-ea"/>
            </a:endParaRPr>
          </a:p>
        </p:txBody>
      </p:sp>
      <p:sp>
        <p:nvSpPr>
          <p:cNvPr id="21" name="椭圆 20"/>
          <p:cNvSpPr>
            <a:spLocks noChangeAspect="1"/>
          </p:cNvSpPr>
          <p:nvPr>
            <p:custDataLst>
              <p:tags r:id="rId14"/>
            </p:custDataLst>
          </p:nvPr>
        </p:nvSpPr>
        <p:spPr>
          <a:xfrm>
            <a:off x="3412530" y="3925924"/>
            <a:ext cx="85319" cy="85319"/>
          </a:xfrm>
          <a:prstGeom prst="ellipse">
            <a:avLst/>
          </a:prstGeom>
          <a:gradFill>
            <a:gsLst>
              <a:gs pos="4000">
                <a:schemeClr val="accent4">
                  <a:lumMod val="60000"/>
                  <a:lumOff val="40000"/>
                  <a:alpha val="100000"/>
                </a:schemeClr>
              </a:gs>
              <a:gs pos="54000">
                <a:schemeClr val="accent4">
                  <a:alpha val="100000"/>
                </a:schemeClr>
              </a:gs>
            </a:gsLst>
            <a:lin ang="2700000" scaled="0"/>
          </a:gradFill>
          <a:ln w="19050">
            <a:gradFill>
              <a:gsLst>
                <a:gs pos="0">
                  <a:schemeClr val="accent4">
                    <a:lumMod val="20000"/>
                    <a:lumOff val="80000"/>
                    <a:alpha val="100000"/>
                  </a:schemeClr>
                </a:gs>
                <a:gs pos="37000">
                  <a:srgbClr val="D7E2FF">
                    <a:lumMod val="5000"/>
                    <a:lumOff val="95000"/>
                  </a:srgbClr>
                </a:gs>
                <a:gs pos="71000">
                  <a:schemeClr val="accent4">
                    <a:lumMod val="20000"/>
                    <a:lumOff val="80000"/>
                    <a:alpha val="100000"/>
                  </a:schemeClr>
                </a:gs>
                <a:gs pos="100000">
                  <a:srgbClr val="FFFFFF"/>
                </a:gs>
              </a:gsLst>
              <a:lin ang="1578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思源黑体 CN Regular" panose="020B0500000000000000" charset="-122"/>
            </a:endParaRPr>
          </a:p>
        </p:txBody>
      </p:sp>
      <p:sp>
        <p:nvSpPr>
          <p:cNvPr id="24" name="圆角矩形 23"/>
          <p:cNvSpPr/>
          <p:nvPr>
            <p:custDataLst>
              <p:tags r:id="rId15"/>
            </p:custDataLst>
          </p:nvPr>
        </p:nvSpPr>
        <p:spPr>
          <a:xfrm>
            <a:off x="7289211" y="4881392"/>
            <a:ext cx="1162834" cy="357665"/>
          </a:xfrm>
          <a:prstGeom prst="roundRect">
            <a:avLst>
              <a:gd name="adj" fmla="val 50000"/>
            </a:avLst>
          </a:prstGeom>
          <a:gradFill>
            <a:gsLst>
              <a:gs pos="0">
                <a:schemeClr val="accent4">
                  <a:lumMod val="40000"/>
                  <a:lumOff val="60000"/>
                  <a:alpha val="100000"/>
                </a:schemeClr>
              </a:gs>
              <a:gs pos="48000">
                <a:schemeClr val="accent4">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rgbClr val="FFFFFF"/>
                </a:solidFill>
                <a:uFillTx/>
                <a:latin typeface="+mn-ea"/>
                <a:cs typeface="+mn-ea"/>
                <a:sym typeface="+mn-ea"/>
              </a:rPr>
              <a:t>注意事项</a:t>
            </a:r>
            <a:endParaRPr lang="zh-CN" altLang="en-US" sz="1600" b="1">
              <a:solidFill>
                <a:srgbClr val="FFFFFF"/>
              </a:solidFill>
              <a:uFillTx/>
              <a:latin typeface="+mn-ea"/>
              <a:cs typeface="+mn-ea"/>
              <a:sym typeface="+mn-ea"/>
            </a:endParaRPr>
          </a:p>
        </p:txBody>
      </p:sp>
      <p:sp>
        <p:nvSpPr>
          <p:cNvPr id="25" name="椭圆 24"/>
          <p:cNvSpPr>
            <a:spLocks noChangeAspect="1"/>
          </p:cNvSpPr>
          <p:nvPr>
            <p:custDataLst>
              <p:tags r:id="rId16"/>
            </p:custDataLst>
          </p:nvPr>
        </p:nvSpPr>
        <p:spPr>
          <a:xfrm>
            <a:off x="7827686" y="4422022"/>
            <a:ext cx="85319" cy="85319"/>
          </a:xfrm>
          <a:prstGeom prst="ellipse">
            <a:avLst/>
          </a:prstGeom>
          <a:gradFill>
            <a:gsLst>
              <a:gs pos="4000">
                <a:schemeClr val="accent4">
                  <a:lumMod val="60000"/>
                  <a:lumOff val="40000"/>
                  <a:alpha val="100000"/>
                </a:schemeClr>
              </a:gs>
              <a:gs pos="54000">
                <a:schemeClr val="accent4">
                  <a:alpha val="100000"/>
                </a:schemeClr>
              </a:gs>
            </a:gsLst>
            <a:lin ang="2700000" scaled="0"/>
          </a:gradFill>
          <a:ln w="19050">
            <a:gradFill>
              <a:gsLst>
                <a:gs pos="0">
                  <a:schemeClr val="accent4">
                    <a:lumMod val="20000"/>
                    <a:lumOff val="80000"/>
                    <a:alpha val="100000"/>
                  </a:schemeClr>
                </a:gs>
                <a:gs pos="37000">
                  <a:srgbClr val="D7E2FF">
                    <a:lumMod val="5000"/>
                    <a:lumOff val="95000"/>
                  </a:srgbClr>
                </a:gs>
                <a:gs pos="71000">
                  <a:schemeClr val="accent4">
                    <a:lumMod val="20000"/>
                    <a:lumOff val="80000"/>
                    <a:alpha val="100000"/>
                  </a:schemeClr>
                </a:gs>
                <a:gs pos="100000">
                  <a:srgbClr val="FFFFFF"/>
                </a:gs>
              </a:gsLst>
              <a:lin ang="1578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思源黑体 CN Regular" panose="020B0500000000000000" charset="-122"/>
            </a:endParaRPr>
          </a:p>
        </p:txBody>
      </p:sp>
      <p:sp>
        <p:nvSpPr>
          <p:cNvPr id="64" name="圆角矩形 63"/>
          <p:cNvSpPr/>
          <p:nvPr>
            <p:custDataLst>
              <p:tags r:id="rId17"/>
            </p:custDataLst>
          </p:nvPr>
        </p:nvSpPr>
        <p:spPr>
          <a:xfrm>
            <a:off x="8785414" y="3789752"/>
            <a:ext cx="1162834" cy="357665"/>
          </a:xfrm>
          <a:prstGeom prst="roundRect">
            <a:avLst>
              <a:gd name="adj" fmla="val 50000"/>
            </a:avLst>
          </a:prstGeom>
          <a:gradFill>
            <a:gsLst>
              <a:gs pos="0">
                <a:schemeClr val="accent4">
                  <a:lumMod val="40000"/>
                  <a:lumOff val="60000"/>
                  <a:alpha val="100000"/>
                </a:schemeClr>
              </a:gs>
              <a:gs pos="48000">
                <a:schemeClr val="accent4">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zh-CN" altLang="en-US" sz="1600" b="1">
                <a:solidFill>
                  <a:srgbClr val="FFFFFF"/>
                </a:solidFill>
                <a:uFillTx/>
                <a:latin typeface="+mn-ea"/>
                <a:cs typeface="+mn-ea"/>
                <a:sym typeface="+mn-ea"/>
              </a:rPr>
              <a:t>要点提示</a:t>
            </a:r>
            <a:endParaRPr lang="zh-CN" altLang="en-US" sz="1600" b="1">
              <a:solidFill>
                <a:srgbClr val="FFFFFF"/>
              </a:solidFill>
              <a:uFillTx/>
              <a:latin typeface="+mn-ea"/>
              <a:cs typeface="+mn-ea"/>
              <a:sym typeface="+mn-ea"/>
            </a:endParaRPr>
          </a:p>
        </p:txBody>
      </p:sp>
      <p:sp>
        <p:nvSpPr>
          <p:cNvPr id="65" name="椭圆 64"/>
          <p:cNvSpPr>
            <a:spLocks noChangeAspect="1"/>
          </p:cNvSpPr>
          <p:nvPr>
            <p:custDataLst>
              <p:tags r:id="rId18"/>
            </p:custDataLst>
          </p:nvPr>
        </p:nvSpPr>
        <p:spPr>
          <a:xfrm>
            <a:off x="8439615" y="3925924"/>
            <a:ext cx="85319" cy="85319"/>
          </a:xfrm>
          <a:prstGeom prst="ellipse">
            <a:avLst/>
          </a:prstGeom>
          <a:gradFill>
            <a:gsLst>
              <a:gs pos="4000">
                <a:schemeClr val="accent4">
                  <a:lumMod val="60000"/>
                  <a:lumOff val="40000"/>
                  <a:alpha val="100000"/>
                </a:schemeClr>
              </a:gs>
              <a:gs pos="100000">
                <a:schemeClr val="accent4">
                  <a:alpha val="100000"/>
                </a:schemeClr>
              </a:gs>
              <a:gs pos="54000">
                <a:schemeClr val="accent4">
                  <a:alpha val="100000"/>
                </a:schemeClr>
              </a:gs>
            </a:gsLst>
            <a:lin ang="2700000" scaled="0"/>
          </a:gradFill>
          <a:ln w="19050">
            <a:gradFill>
              <a:gsLst>
                <a:gs pos="0">
                  <a:schemeClr val="accent4">
                    <a:lumMod val="20000"/>
                    <a:lumOff val="80000"/>
                    <a:alpha val="100000"/>
                  </a:schemeClr>
                </a:gs>
                <a:gs pos="37000">
                  <a:srgbClr val="D7E2FF">
                    <a:lumMod val="5000"/>
                    <a:lumOff val="95000"/>
                  </a:srgbClr>
                </a:gs>
                <a:gs pos="71000">
                  <a:schemeClr val="accent4">
                    <a:lumMod val="20000"/>
                    <a:lumOff val="80000"/>
                    <a:alpha val="100000"/>
                  </a:schemeClr>
                </a:gs>
                <a:gs pos="100000">
                  <a:srgbClr val="FFFFFF"/>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思源黑体 CN Regular" panose="020B0500000000000000" charset="-122"/>
            </a:endParaRPr>
          </a:p>
        </p:txBody>
      </p:sp>
      <p:sp>
        <p:nvSpPr>
          <p:cNvPr id="42" name="椭圆 41"/>
          <p:cNvSpPr/>
          <p:nvPr>
            <p:custDataLst>
              <p:tags r:id="rId19"/>
            </p:custDataLst>
          </p:nvPr>
        </p:nvSpPr>
        <p:spPr>
          <a:xfrm rot="1140000">
            <a:off x="4666335" y="2968196"/>
            <a:ext cx="2608185" cy="614754"/>
          </a:xfrm>
          <a:prstGeom prst="ellipse">
            <a:avLst/>
          </a:prstGeom>
          <a:noFill/>
          <a:ln>
            <a:gradFill>
              <a:gsLst>
                <a:gs pos="40000">
                  <a:schemeClr val="accent4">
                    <a:alpha val="35000"/>
                  </a:schemeClr>
                </a:gs>
                <a:gs pos="88000">
                  <a:schemeClr val="accent4">
                    <a:lumMod val="40000"/>
                    <a:lumOff val="60000"/>
                    <a:alpha val="100000"/>
                  </a:schemeClr>
                </a:gs>
                <a:gs pos="100000">
                  <a:schemeClr val="accent4">
                    <a:alpha val="35000"/>
                  </a:schemeClr>
                </a:gs>
                <a:gs pos="7000">
                  <a:schemeClr val="accent4">
                    <a:alpha val="0"/>
                  </a:schemeClr>
                </a:gs>
              </a:gsLst>
              <a:lin ang="528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sp>
        <p:nvSpPr>
          <p:cNvPr id="46" name="椭圆 45"/>
          <p:cNvSpPr/>
          <p:nvPr>
            <p:custDataLst>
              <p:tags r:id="rId20"/>
            </p:custDataLst>
          </p:nvPr>
        </p:nvSpPr>
        <p:spPr>
          <a:xfrm rot="20460000">
            <a:off x="4666335" y="2994753"/>
            <a:ext cx="2608185" cy="614754"/>
          </a:xfrm>
          <a:prstGeom prst="ellipse">
            <a:avLst/>
          </a:prstGeom>
          <a:noFill/>
          <a:ln>
            <a:gradFill>
              <a:gsLst>
                <a:gs pos="40000">
                  <a:schemeClr val="accent4">
                    <a:alpha val="35000"/>
                  </a:schemeClr>
                </a:gs>
                <a:gs pos="88000">
                  <a:schemeClr val="accent4">
                    <a:lumMod val="40000"/>
                    <a:lumOff val="60000"/>
                    <a:alpha val="100000"/>
                  </a:schemeClr>
                </a:gs>
                <a:gs pos="100000">
                  <a:schemeClr val="accent4">
                    <a:alpha val="35000"/>
                  </a:schemeClr>
                </a:gs>
                <a:gs pos="7000">
                  <a:schemeClr val="accent4">
                    <a:alpha val="0"/>
                  </a:schemeClr>
                </a:gs>
              </a:gsLst>
              <a:lin ang="528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endParaRPr>
          </a:p>
        </p:txBody>
      </p:sp>
      <p:sp>
        <p:nvSpPr>
          <p:cNvPr id="47" name="椭圆 46"/>
          <p:cNvSpPr/>
          <p:nvPr>
            <p:custDataLst>
              <p:tags r:id="rId21"/>
            </p:custDataLst>
          </p:nvPr>
        </p:nvSpPr>
        <p:spPr>
          <a:xfrm>
            <a:off x="5286174" y="2498090"/>
            <a:ext cx="1368506" cy="1368506"/>
          </a:xfrm>
          <a:prstGeom prst="ellipse">
            <a:avLst/>
          </a:prstGeom>
          <a:gradFill>
            <a:gsLst>
              <a:gs pos="100000">
                <a:schemeClr val="accent4">
                  <a:lumMod val="20000"/>
                  <a:lumOff val="80000"/>
                  <a:alpha val="100000"/>
                </a:schemeClr>
              </a:gs>
              <a:gs pos="0">
                <a:schemeClr val="accent4">
                  <a:lumMod val="60000"/>
                  <a:lumOff val="40000"/>
                  <a:alpha val="100000"/>
                </a:schemeClr>
              </a:gs>
              <a:gs pos="34000">
                <a:schemeClr val="accent4">
                  <a:alpha val="100000"/>
                </a:schemeClr>
              </a:gs>
              <a:gs pos="62000">
                <a:schemeClr val="accent4">
                  <a:alpha val="100000"/>
                </a:schemeClr>
              </a:gs>
            </a:gsLst>
            <a:path path="circle">
              <a:fillToRect l="100000" t="100000"/>
            </a:path>
            <a:tileRect r="-100000" b="-100000"/>
          </a:gradFill>
          <a:ln>
            <a:gradFill>
              <a:gsLst>
                <a:gs pos="0">
                  <a:schemeClr val="accent4">
                    <a:lumMod val="20000"/>
                    <a:lumOff val="80000"/>
                    <a:alpha val="100000"/>
                  </a:schemeClr>
                </a:gs>
                <a:gs pos="37000">
                  <a:srgbClr val="FFFFFF"/>
                </a:gs>
                <a:gs pos="71000">
                  <a:schemeClr val="accent4">
                    <a:lumMod val="20000"/>
                    <a:lumOff val="80000"/>
                    <a:alpha val="100000"/>
                  </a:schemeClr>
                </a:gs>
                <a:gs pos="100000">
                  <a:srgbClr val="FFFFFF"/>
                </a:gs>
              </a:gsLst>
              <a:lin ang="16140000" scaled="0"/>
            </a:gradFill>
          </a:ln>
          <a:effectLst>
            <a:outerShdw blurRad="1778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en-US" altLang="zh-CN" b="1">
                <a:solidFill>
                  <a:srgbClr val="FFFFFF"/>
                </a:solidFill>
                <a:uFillTx/>
                <a:latin typeface="+mn-ea"/>
                <a:cs typeface="+mn-ea"/>
                <a:sym typeface="+mn-ea"/>
              </a:rPr>
              <a:t>    </a:t>
            </a:r>
            <a:endParaRPr lang="en-US" altLang="zh-CN" b="1">
              <a:solidFill>
                <a:srgbClr val="FFFFFF"/>
              </a:solidFill>
              <a:uFillTx/>
              <a:latin typeface="+mn-ea"/>
              <a:cs typeface="+mn-ea"/>
              <a:sym typeface="+mn-ea"/>
            </a:endParaRPr>
          </a:p>
        </p:txBody>
      </p:sp>
      <p:pic>
        <p:nvPicPr>
          <p:cNvPr id="10" name="图片 9" descr="爱心"/>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754370" y="2978785"/>
            <a:ext cx="450215" cy="450215"/>
          </a:xfrm>
          <a:prstGeom prst="rect">
            <a:avLst/>
          </a:prstGeom>
        </p:spPr>
      </p:pic>
    </p:spTree>
    <p:custDataLst>
      <p:tags r:id="rId2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fill="hold"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custDataLst>
                <p:tags r:id="rId1"/>
              </p:custDataLst>
            </p:nvPr>
          </p:nvPicPr>
          <p:blipFill>
            <a:blip r:embed="rId2"/>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3"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4"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二、大学生创新创业赛事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5" name="圆角矩形 24"/>
          <p:cNvSpPr/>
          <p:nvPr>
            <p:custDataLst>
              <p:tags r:id="rId5"/>
            </p:custDataLst>
          </p:nvPr>
        </p:nvSpPr>
        <p:spPr>
          <a:xfrm>
            <a:off x="1959769" y="2425610"/>
            <a:ext cx="2679161" cy="3475128"/>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圆角矩形 25"/>
          <p:cNvSpPr/>
          <p:nvPr>
            <p:custDataLst>
              <p:tags r:id="rId6"/>
            </p:custDataLst>
          </p:nvPr>
        </p:nvSpPr>
        <p:spPr>
          <a:xfrm>
            <a:off x="4996431" y="2425610"/>
            <a:ext cx="2679161" cy="3475128"/>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7" name="矩形 26"/>
          <p:cNvSpPr/>
          <p:nvPr>
            <p:custDataLst>
              <p:tags r:id="rId7"/>
            </p:custDataLst>
          </p:nvPr>
        </p:nvSpPr>
        <p:spPr>
          <a:xfrm>
            <a:off x="2212123" y="3506001"/>
            <a:ext cx="2158680" cy="1933664"/>
          </a:xfrm>
          <a:prstGeom prst="rect">
            <a:avLst/>
          </a:prstGeom>
        </p:spPr>
        <p:txBody>
          <a:bodyPr wrap="square" lIns="0" tIns="0" rIns="0" bIns="0">
            <a:noAutofit/>
          </a:bodyPr>
          <a:p>
            <a:pPr indent="0" algn="just"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由科技部、财政部、教育部、国家网信办和中华全国工商业联合会共同指导举办。</a:t>
            </a:r>
            <a:endParaRPr lang="zh-CN" altLang="en-US" sz="1600" dirty="0">
              <a:ln>
                <a:noFill/>
                <a:prstDash val="sysDot"/>
              </a:ln>
              <a:solidFill>
                <a:schemeClr val="tx1">
                  <a:lumMod val="85000"/>
                  <a:lumOff val="15000"/>
                </a:schemeClr>
              </a:solidFill>
              <a:latin typeface="+mn-ea"/>
              <a:cs typeface="+mn-ea"/>
            </a:endParaRPr>
          </a:p>
        </p:txBody>
      </p:sp>
      <p:sp>
        <p:nvSpPr>
          <p:cNvPr id="29" name="矩形 28"/>
          <p:cNvSpPr/>
          <p:nvPr>
            <p:custDataLst>
              <p:tags r:id="rId8"/>
            </p:custDataLst>
          </p:nvPr>
        </p:nvSpPr>
        <p:spPr>
          <a:xfrm>
            <a:off x="2148508" y="2989201"/>
            <a:ext cx="2301681" cy="366439"/>
          </a:xfrm>
          <a:prstGeom prst="rect">
            <a:avLst/>
          </a:prstGeom>
          <a:noFill/>
        </p:spPr>
        <p:txBody>
          <a:bodyPr wrap="square" lIns="0" tIns="0" rIns="0" bIns="0" rtlCol="0" anchor="b" anchorCtr="0">
            <a:noAutofit/>
          </a:bodyPr>
          <a:p>
            <a:pPr algn="ctr">
              <a:spcBef>
                <a:spcPct val="0"/>
              </a:spcBef>
              <a:spcAft>
                <a:spcPct val="0"/>
              </a:spcAft>
            </a:pPr>
            <a:r>
              <a:rPr lang="zh-CN" altLang="en-US" b="1" kern="0">
                <a:solidFill>
                  <a:schemeClr val="accent4"/>
                </a:solidFill>
                <a:latin typeface="+mn-ea"/>
                <a:cs typeface="+mn-ea"/>
              </a:rPr>
              <a:t>1. 赛事概况</a:t>
            </a:r>
            <a:endParaRPr lang="zh-CN" altLang="en-US" b="1" kern="0">
              <a:solidFill>
                <a:schemeClr val="accent4"/>
              </a:solidFill>
              <a:latin typeface="+mn-ea"/>
              <a:cs typeface="+mn-ea"/>
            </a:endParaRPr>
          </a:p>
        </p:txBody>
      </p:sp>
      <p:sp>
        <p:nvSpPr>
          <p:cNvPr id="30" name="矩形 29"/>
          <p:cNvSpPr/>
          <p:nvPr>
            <p:custDataLst>
              <p:tags r:id="rId9"/>
            </p:custDataLst>
          </p:nvPr>
        </p:nvSpPr>
        <p:spPr>
          <a:xfrm>
            <a:off x="5284536" y="3506001"/>
            <a:ext cx="2158680" cy="1933664"/>
          </a:xfrm>
          <a:prstGeom prst="rect">
            <a:avLst/>
          </a:prstGeom>
        </p:spPr>
        <p:txBody>
          <a:bodyPr wrap="square" lIns="0" tIns="0" rIns="0" bIns="0">
            <a:noAutofit/>
          </a:bodyPr>
          <a:p>
            <a:pPr indent="0" algn="just" fontAlgn="auto">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分组设置</a:t>
            </a:r>
            <a:r>
              <a:rPr lang="en-US" altLang="zh-CN" sz="1600">
                <a:ln>
                  <a:noFill/>
                  <a:prstDash val="sysDot"/>
                </a:ln>
                <a:solidFill>
                  <a:schemeClr val="tx1">
                    <a:lumMod val="85000"/>
                    <a:lumOff val="15000"/>
                  </a:schemeClr>
                </a:solidFill>
                <a:latin typeface="+mn-ea"/>
                <a:cs typeface="+mn-ea"/>
              </a:rPr>
              <a:t>;行业分类;报名流程</a:t>
            </a:r>
            <a:r>
              <a:rPr lang="zh-CN" altLang="en-US" sz="1600">
                <a:ln>
                  <a:noFill/>
                  <a:prstDash val="sysDot"/>
                </a:ln>
                <a:solidFill>
                  <a:schemeClr val="tx1">
                    <a:lumMod val="85000"/>
                    <a:lumOff val="15000"/>
                  </a:schemeClr>
                </a:solidFill>
                <a:latin typeface="+mn-ea"/>
                <a:cs typeface="+mn-ea"/>
              </a:rPr>
              <a:t>。</a:t>
            </a:r>
            <a:endParaRPr lang="zh-CN" altLang="en-US" sz="1600">
              <a:ln>
                <a:noFill/>
                <a:prstDash val="sysDot"/>
              </a:ln>
              <a:solidFill>
                <a:schemeClr val="tx1">
                  <a:lumMod val="85000"/>
                  <a:lumOff val="15000"/>
                </a:schemeClr>
              </a:solidFill>
              <a:latin typeface="+mn-ea"/>
              <a:cs typeface="+mn-ea"/>
            </a:endParaRPr>
          </a:p>
        </p:txBody>
      </p:sp>
      <p:sp>
        <p:nvSpPr>
          <p:cNvPr id="31" name="矩形 30"/>
          <p:cNvSpPr/>
          <p:nvPr>
            <p:custDataLst>
              <p:tags r:id="rId10"/>
            </p:custDataLst>
          </p:nvPr>
        </p:nvSpPr>
        <p:spPr>
          <a:xfrm>
            <a:off x="5185171" y="2989201"/>
            <a:ext cx="2301681" cy="366439"/>
          </a:xfrm>
          <a:prstGeom prst="rect">
            <a:avLst/>
          </a:prstGeom>
          <a:noFill/>
        </p:spPr>
        <p:txBody>
          <a:bodyPr wrap="square" lIns="0" tIns="0" rIns="0" bIns="0" rtlCol="0" anchor="b" anchorCtr="0">
            <a:noAutofit/>
          </a:bodyPr>
          <a:p>
            <a:pPr algn="ctr">
              <a:spcBef>
                <a:spcPct val="0"/>
              </a:spcBef>
              <a:spcAft>
                <a:spcPct val="0"/>
              </a:spcAft>
            </a:pPr>
            <a:r>
              <a:rPr lang="zh-CN" altLang="en-US" b="1" kern="0">
                <a:solidFill>
                  <a:schemeClr val="accent4"/>
                </a:solidFill>
                <a:latin typeface="+mn-ea"/>
                <a:cs typeface="+mn-ea"/>
              </a:rPr>
              <a:t>2. 参赛要求</a:t>
            </a:r>
            <a:endParaRPr lang="zh-CN" altLang="en-US" b="1" kern="0">
              <a:solidFill>
                <a:schemeClr val="accent4"/>
              </a:solidFill>
              <a:latin typeface="+mn-ea"/>
              <a:cs typeface="+mn-ea"/>
            </a:endParaRPr>
          </a:p>
        </p:txBody>
      </p:sp>
      <p:sp>
        <p:nvSpPr>
          <p:cNvPr id="32" name="圆角矩形 31"/>
          <p:cNvSpPr/>
          <p:nvPr>
            <p:custDataLst>
              <p:tags r:id="rId11"/>
            </p:custDataLst>
          </p:nvPr>
        </p:nvSpPr>
        <p:spPr>
          <a:xfrm>
            <a:off x="8088296" y="2425610"/>
            <a:ext cx="2679161" cy="3475128"/>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3" name="矩形 32"/>
          <p:cNvSpPr/>
          <p:nvPr>
            <p:custDataLst>
              <p:tags r:id="rId12"/>
            </p:custDataLst>
          </p:nvPr>
        </p:nvSpPr>
        <p:spPr>
          <a:xfrm>
            <a:off x="8356949" y="3506001"/>
            <a:ext cx="2158680" cy="1933664"/>
          </a:xfrm>
          <a:prstGeom prst="rect">
            <a:avLst/>
          </a:prstGeom>
        </p:spPr>
        <p:txBody>
          <a:bodyPr wrap="square" lIns="0" tIns="0" rIns="0" bIns="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时间安排；尽职调查。</a:t>
            </a:r>
            <a:endParaRPr lang="zh-CN" altLang="en-US" sz="1600">
              <a:ln>
                <a:noFill/>
                <a:prstDash val="sysDot"/>
              </a:ln>
              <a:solidFill>
                <a:schemeClr val="tx1">
                  <a:lumMod val="85000"/>
                  <a:lumOff val="15000"/>
                </a:schemeClr>
              </a:solidFill>
              <a:latin typeface="+mn-ea"/>
              <a:cs typeface="+mn-ea"/>
            </a:endParaRPr>
          </a:p>
        </p:txBody>
      </p:sp>
      <p:sp>
        <p:nvSpPr>
          <p:cNvPr id="34" name="矩形 33"/>
          <p:cNvSpPr/>
          <p:nvPr>
            <p:custDataLst>
              <p:tags r:id="rId13"/>
            </p:custDataLst>
          </p:nvPr>
        </p:nvSpPr>
        <p:spPr>
          <a:xfrm>
            <a:off x="8277036" y="2989201"/>
            <a:ext cx="2301681" cy="366439"/>
          </a:xfrm>
          <a:prstGeom prst="rect">
            <a:avLst/>
          </a:prstGeom>
          <a:noFill/>
        </p:spPr>
        <p:txBody>
          <a:bodyPr wrap="square" lIns="0" tIns="0" rIns="0" bIns="0" rtlCol="0" anchor="b" anchorCtr="0">
            <a:noAutofit/>
          </a:bodyPr>
          <a:p>
            <a:pPr algn="ctr">
              <a:spcBef>
                <a:spcPct val="0"/>
              </a:spcBef>
              <a:spcAft>
                <a:spcPct val="0"/>
              </a:spcAft>
            </a:pPr>
            <a:r>
              <a:rPr lang="zh-CN" altLang="en-US" b="1" kern="0">
                <a:solidFill>
                  <a:schemeClr val="accent4"/>
                </a:solidFill>
                <a:latin typeface="+mn-ea"/>
                <a:cs typeface="+mn-ea"/>
              </a:rPr>
              <a:t>3. 比赛流程</a:t>
            </a:r>
            <a:endParaRPr lang="zh-CN" altLang="en-US" b="1" kern="0">
              <a:solidFill>
                <a:schemeClr val="accent4"/>
              </a:solidFill>
              <a:latin typeface="+mn-ea"/>
              <a:cs typeface="+mn-ea"/>
            </a:endParaRPr>
          </a:p>
        </p:txBody>
      </p:sp>
      <p:cxnSp>
        <p:nvCxnSpPr>
          <p:cNvPr id="35" name="直接连接符 34"/>
          <p:cNvCxnSpPr/>
          <p:nvPr>
            <p:custDataLst>
              <p:tags r:id="rId14"/>
            </p:custDataLst>
          </p:nvPr>
        </p:nvCxnSpPr>
        <p:spPr>
          <a:xfrm>
            <a:off x="3159503" y="5637343"/>
            <a:ext cx="279693"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cxnSp>
        <p:nvCxnSpPr>
          <p:cNvPr id="36" name="直接连接符 35"/>
          <p:cNvCxnSpPr/>
          <p:nvPr>
            <p:custDataLst>
              <p:tags r:id="rId15"/>
            </p:custDataLst>
          </p:nvPr>
        </p:nvCxnSpPr>
        <p:spPr>
          <a:xfrm>
            <a:off x="6196165" y="5637343"/>
            <a:ext cx="279693"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cxnSp>
        <p:nvCxnSpPr>
          <p:cNvPr id="37" name="直接连接符 36"/>
          <p:cNvCxnSpPr/>
          <p:nvPr>
            <p:custDataLst>
              <p:tags r:id="rId16"/>
            </p:custDataLst>
          </p:nvPr>
        </p:nvCxnSpPr>
        <p:spPr>
          <a:xfrm>
            <a:off x="9288031" y="5637343"/>
            <a:ext cx="279693"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sp>
        <p:nvSpPr>
          <p:cNvPr id="38" name="椭圆 37"/>
          <p:cNvSpPr/>
          <p:nvPr>
            <p:custDataLst>
              <p:tags r:id="rId17"/>
            </p:custDataLst>
          </p:nvPr>
        </p:nvSpPr>
        <p:spPr>
          <a:xfrm>
            <a:off x="2961825" y="2072314"/>
            <a:ext cx="737085" cy="737085"/>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9" name="椭圆 38"/>
          <p:cNvSpPr/>
          <p:nvPr>
            <p:custDataLst>
              <p:tags r:id="rId18"/>
            </p:custDataLst>
          </p:nvPr>
        </p:nvSpPr>
        <p:spPr>
          <a:xfrm>
            <a:off x="2986535" y="2071788"/>
            <a:ext cx="687140" cy="687140"/>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0" name="椭圆 39"/>
          <p:cNvSpPr/>
          <p:nvPr>
            <p:custDataLst>
              <p:tags r:id="rId19"/>
            </p:custDataLst>
          </p:nvPr>
        </p:nvSpPr>
        <p:spPr>
          <a:xfrm>
            <a:off x="5967469" y="2072314"/>
            <a:ext cx="737085" cy="737085"/>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1" name="椭圆 40"/>
          <p:cNvSpPr/>
          <p:nvPr>
            <p:custDataLst>
              <p:tags r:id="rId20"/>
            </p:custDataLst>
          </p:nvPr>
        </p:nvSpPr>
        <p:spPr>
          <a:xfrm>
            <a:off x="5992179" y="2071788"/>
            <a:ext cx="687140" cy="687140"/>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椭圆 41"/>
          <p:cNvSpPr/>
          <p:nvPr>
            <p:custDataLst>
              <p:tags r:id="rId21"/>
            </p:custDataLst>
          </p:nvPr>
        </p:nvSpPr>
        <p:spPr>
          <a:xfrm>
            <a:off x="9059335" y="2072314"/>
            <a:ext cx="737085" cy="737085"/>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3" name="椭圆 42"/>
          <p:cNvSpPr/>
          <p:nvPr>
            <p:custDataLst>
              <p:tags r:id="rId22"/>
            </p:custDataLst>
          </p:nvPr>
        </p:nvSpPr>
        <p:spPr>
          <a:xfrm>
            <a:off x="9084044" y="2072314"/>
            <a:ext cx="687140" cy="687140"/>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4" name="图形 23" descr="333438303937363b333438313038303bd7e9d6afbcdcb9b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195779" y="2281032"/>
            <a:ext cx="268652" cy="268652"/>
          </a:xfrm>
          <a:prstGeom prst="rect">
            <a:avLst/>
          </a:prstGeom>
        </p:spPr>
      </p:pic>
      <p:pic>
        <p:nvPicPr>
          <p:cNvPr id="45" name="图形 25" descr="333438303937363b333438313039323bcfeec4bfbcc6bbae"/>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201423" y="2281032"/>
            <a:ext cx="268126" cy="268126"/>
          </a:xfrm>
          <a:prstGeom prst="rect">
            <a:avLst/>
          </a:prstGeom>
        </p:spPr>
      </p:pic>
      <p:pic>
        <p:nvPicPr>
          <p:cNvPr id="46" name="图形 26" descr="333438303937363b333438313037333bcad0b3a1bebad5f9"/>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9307483" y="2296278"/>
            <a:ext cx="239737" cy="239737"/>
          </a:xfrm>
          <a:prstGeom prst="rect">
            <a:avLst/>
          </a:prstGeom>
        </p:spPr>
      </p:pic>
    </p:spTree>
    <p:custDataLst>
      <p:tags r:id="rId3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0200224-084017-a928"/>
          <p:cNvPicPr>
            <a:picLocks noChangeAspect="1"/>
          </p:cNvPicPr>
          <p:nvPr>
            <p:custDataLst>
              <p:tags r:id="rId1"/>
            </p:custDataLst>
          </p:nvPr>
        </p:nvPicPr>
        <p:blipFill>
          <a:blip r:embed="rId2"/>
          <a:stretch>
            <a:fillRect/>
          </a:stretch>
        </p:blipFill>
        <p:spPr>
          <a:xfrm>
            <a:off x="2954655" y="0"/>
            <a:ext cx="9237345" cy="6864985"/>
          </a:xfrm>
          <a:prstGeom prst="rect">
            <a:avLst/>
          </a:prstGeom>
        </p:spPr>
      </p:pic>
      <p:pic>
        <p:nvPicPr>
          <p:cNvPr id="7" name="图片 6" descr="20200224-084017-e6a3"/>
          <p:cNvPicPr>
            <a:picLocks noChangeAspect="1"/>
          </p:cNvPicPr>
          <p:nvPr/>
        </p:nvPicPr>
        <p:blipFill>
          <a:blip r:embed="rId3"/>
          <a:srcRect t="25869"/>
          <a:stretch>
            <a:fillRect/>
          </a:stretch>
        </p:blipFill>
        <p:spPr>
          <a:xfrm rot="16200000">
            <a:off x="-113665" y="91440"/>
            <a:ext cx="6879590" cy="6652895"/>
          </a:xfrm>
          <a:prstGeom prst="rect">
            <a:avLst/>
          </a:prstGeom>
        </p:spPr>
      </p:pic>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4"/>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二、大学生创新创业赛事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 name="圆角矩形 4"/>
          <p:cNvSpPr/>
          <p:nvPr>
            <p:custDataLst>
              <p:tags r:id="rId5"/>
            </p:custDataLst>
          </p:nvPr>
        </p:nvSpPr>
        <p:spPr>
          <a:xfrm>
            <a:off x="6670969" y="2381485"/>
            <a:ext cx="3291410" cy="3519253"/>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 name="矩形 1"/>
          <p:cNvSpPr/>
          <p:nvPr>
            <p:custDataLst>
              <p:tags r:id="rId6"/>
            </p:custDataLst>
          </p:nvPr>
        </p:nvSpPr>
        <p:spPr>
          <a:xfrm>
            <a:off x="7039674" y="3362134"/>
            <a:ext cx="2553999" cy="2100878"/>
          </a:xfrm>
          <a:prstGeom prst="rect">
            <a:avLst/>
          </a:prstGeom>
        </p:spPr>
        <p:txBody>
          <a:bodyPr wrap="square" lIns="0" tIns="0" rIns="0" bIns="0">
            <a:noAutofit/>
          </a:bodyPr>
          <a:p>
            <a:pPr marL="0" indent="0" algn="just">
              <a:lnSpc>
                <a:spcPct val="150000"/>
              </a:lnSpc>
              <a:spcBef>
                <a:spcPts val="0"/>
              </a:spcBef>
              <a:spcAft>
                <a:spcPts val="0"/>
              </a:spcAft>
              <a:buSzPct val="100000"/>
            </a:pPr>
            <a:r>
              <a:rPr lang="zh-CN" altLang="en-US" sz="1600">
                <a:ln>
                  <a:noFill/>
                  <a:prstDash val="sysDot"/>
                </a:ln>
                <a:solidFill>
                  <a:schemeClr val="tx1">
                    <a:lumMod val="85000"/>
                    <a:lumOff val="15000"/>
                  </a:schemeClr>
                </a:solidFill>
                <a:latin typeface="+mn-ea"/>
                <a:cs typeface="+mn-ea"/>
              </a:rPr>
              <a:t>（1）科技成果转化范例与政策导向。（2）成果转化形式与高校角色。</a:t>
            </a:r>
            <a:endParaRPr lang="zh-CN" altLang="en-US" sz="1600">
              <a:ln>
                <a:noFill/>
                <a:prstDash val="sysDot"/>
              </a:ln>
              <a:solidFill>
                <a:schemeClr val="tx1">
                  <a:lumMod val="85000"/>
                  <a:lumOff val="15000"/>
                </a:schemeClr>
              </a:solidFill>
              <a:latin typeface="+mn-ea"/>
              <a:cs typeface="+mn-ea"/>
            </a:endParaRPr>
          </a:p>
        </p:txBody>
      </p:sp>
      <p:sp>
        <p:nvSpPr>
          <p:cNvPr id="14" name="矩形 13"/>
          <p:cNvSpPr/>
          <p:nvPr>
            <p:custDataLst>
              <p:tags r:id="rId7"/>
            </p:custDataLst>
          </p:nvPr>
        </p:nvSpPr>
        <p:spPr>
          <a:xfrm>
            <a:off x="7039674" y="2857698"/>
            <a:ext cx="2553999" cy="357673"/>
          </a:xfrm>
          <a:prstGeom prst="rect">
            <a:avLst/>
          </a:prstGeom>
          <a:noFill/>
        </p:spPr>
        <p:txBody>
          <a:bodyPr wrap="square" lIns="0" tIns="0" rIns="0" bIns="0" rtlCol="0" anchor="b" anchorCtr="0">
            <a:noAutofit/>
          </a:bodyPr>
          <a:p>
            <a:pPr marL="0" indent="0" algn="ctr">
              <a:lnSpc>
                <a:spcPct val="100000"/>
              </a:lnSpc>
              <a:spcBef>
                <a:spcPts val="0"/>
              </a:spcBef>
              <a:spcAft>
                <a:spcPts val="0"/>
              </a:spcAft>
              <a:buSzPct val="100000"/>
            </a:pPr>
            <a:r>
              <a:rPr lang="zh-CN" altLang="en-US" sz="2200" b="1" kern="0">
                <a:solidFill>
                  <a:schemeClr val="accent4"/>
                </a:solidFill>
                <a:latin typeface="+mn-ea"/>
                <a:cs typeface="+mn-ea"/>
              </a:rPr>
              <a:t>5. 要点提示</a:t>
            </a:r>
            <a:endParaRPr lang="zh-CN" altLang="en-US" sz="2200" b="1" kern="0">
              <a:solidFill>
                <a:schemeClr val="accent4"/>
              </a:solidFill>
              <a:latin typeface="+mn-ea"/>
              <a:cs typeface="+mn-ea"/>
            </a:endParaRPr>
          </a:p>
        </p:txBody>
      </p:sp>
      <p:sp>
        <p:nvSpPr>
          <p:cNvPr id="3" name="椭圆 2"/>
          <p:cNvSpPr/>
          <p:nvPr>
            <p:custDataLst>
              <p:tags r:id="rId8"/>
            </p:custDataLst>
          </p:nvPr>
        </p:nvSpPr>
        <p:spPr>
          <a:xfrm>
            <a:off x="7956949" y="2036641"/>
            <a:ext cx="719451" cy="719451"/>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椭圆 15"/>
          <p:cNvSpPr/>
          <p:nvPr>
            <p:custDataLst>
              <p:tags r:id="rId9"/>
            </p:custDataLst>
          </p:nvPr>
        </p:nvSpPr>
        <p:spPr>
          <a:xfrm>
            <a:off x="7981323" y="2036128"/>
            <a:ext cx="670700" cy="670700"/>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圆角矩形 3"/>
          <p:cNvSpPr/>
          <p:nvPr>
            <p:custDataLst>
              <p:tags r:id="rId10"/>
            </p:custDataLst>
          </p:nvPr>
        </p:nvSpPr>
        <p:spPr>
          <a:xfrm>
            <a:off x="2255737" y="2381485"/>
            <a:ext cx="3291410" cy="3519253"/>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0" name="矩形 19"/>
          <p:cNvSpPr/>
          <p:nvPr>
            <p:custDataLst>
              <p:tags r:id="rId11"/>
            </p:custDataLst>
          </p:nvPr>
        </p:nvSpPr>
        <p:spPr>
          <a:xfrm>
            <a:off x="2624443" y="3362134"/>
            <a:ext cx="2553999" cy="2100878"/>
          </a:xfrm>
          <a:prstGeom prst="rect">
            <a:avLst/>
          </a:prstGeom>
        </p:spPr>
        <p:txBody>
          <a:bodyPr wrap="square" lIns="0" tIns="0" rIns="0" bIns="0">
            <a:noAutofit/>
          </a:bodyPr>
          <a:p>
            <a:pPr marL="0" indent="0" algn="just">
              <a:lnSpc>
                <a:spcPct val="150000"/>
              </a:lnSpc>
              <a:spcBef>
                <a:spcPts val="0"/>
              </a:spcBef>
              <a:spcAft>
                <a:spcPts val="0"/>
              </a:spcAft>
              <a:buSzPct val="100000"/>
            </a:pPr>
            <a:r>
              <a:rPr lang="zh-CN" altLang="en-US" sz="1600" dirty="0">
                <a:ln>
                  <a:noFill/>
                  <a:prstDash val="sysDot"/>
                </a:ln>
                <a:solidFill>
                  <a:schemeClr val="tx1">
                    <a:lumMod val="85000"/>
                    <a:lumOff val="15000"/>
                  </a:schemeClr>
                </a:solidFill>
                <a:latin typeface="+mn-ea"/>
                <a:cs typeface="+mn-ea"/>
              </a:rPr>
              <a:t>项目支持和经费资助；投资和贷款推荐；宣传推介等赛事服务。</a:t>
            </a:r>
            <a:endParaRPr lang="zh-CN" altLang="en-US" sz="1600" dirty="0">
              <a:ln>
                <a:noFill/>
                <a:prstDash val="sysDot"/>
              </a:ln>
              <a:solidFill>
                <a:schemeClr val="tx1">
                  <a:lumMod val="85000"/>
                  <a:lumOff val="15000"/>
                </a:schemeClr>
              </a:solidFill>
              <a:latin typeface="+mn-ea"/>
              <a:cs typeface="+mn-ea"/>
            </a:endParaRPr>
          </a:p>
        </p:txBody>
      </p:sp>
      <p:sp>
        <p:nvSpPr>
          <p:cNvPr id="21" name="矩形 20"/>
          <p:cNvSpPr/>
          <p:nvPr>
            <p:custDataLst>
              <p:tags r:id="rId12"/>
            </p:custDataLst>
          </p:nvPr>
        </p:nvSpPr>
        <p:spPr>
          <a:xfrm>
            <a:off x="2624443" y="2857698"/>
            <a:ext cx="2553999" cy="357673"/>
          </a:xfrm>
          <a:prstGeom prst="rect">
            <a:avLst/>
          </a:prstGeom>
          <a:noFill/>
        </p:spPr>
        <p:txBody>
          <a:bodyPr wrap="square" lIns="0" tIns="0" rIns="0" bIns="0" rtlCol="0" anchor="b" anchorCtr="0">
            <a:noAutofit/>
          </a:bodyPr>
          <a:p>
            <a:pPr marL="0" indent="0" algn="ctr">
              <a:lnSpc>
                <a:spcPct val="100000"/>
              </a:lnSpc>
              <a:spcBef>
                <a:spcPts val="0"/>
              </a:spcBef>
              <a:spcAft>
                <a:spcPts val="0"/>
              </a:spcAft>
              <a:buSzPct val="100000"/>
            </a:pPr>
            <a:r>
              <a:rPr lang="zh-CN" altLang="en-US" sz="2200" b="1" kern="0">
                <a:solidFill>
                  <a:schemeClr val="accent4"/>
                </a:solidFill>
                <a:latin typeface="+mn-ea"/>
                <a:cs typeface="+mn-ea"/>
              </a:rPr>
              <a:t>4. 扶持措施</a:t>
            </a:r>
            <a:endParaRPr lang="zh-CN" altLang="en-US" sz="2200" b="1" kern="0">
              <a:solidFill>
                <a:schemeClr val="accent4"/>
              </a:solidFill>
              <a:latin typeface="+mn-ea"/>
              <a:cs typeface="+mn-ea"/>
            </a:endParaRPr>
          </a:p>
        </p:txBody>
      </p:sp>
      <p:cxnSp>
        <p:nvCxnSpPr>
          <p:cNvPr id="10" name="直接连接符 9"/>
          <p:cNvCxnSpPr/>
          <p:nvPr>
            <p:custDataLst>
              <p:tags r:id="rId13"/>
            </p:custDataLst>
          </p:nvPr>
        </p:nvCxnSpPr>
        <p:spPr>
          <a:xfrm>
            <a:off x="8172732" y="5612855"/>
            <a:ext cx="287883"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14"/>
            </p:custDataLst>
          </p:nvPr>
        </p:nvCxnSpPr>
        <p:spPr>
          <a:xfrm>
            <a:off x="3757501" y="5612855"/>
            <a:ext cx="287883"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sp>
        <p:nvSpPr>
          <p:cNvPr id="24" name="椭圆 23"/>
          <p:cNvSpPr/>
          <p:nvPr>
            <p:custDataLst>
              <p:tags r:id="rId15"/>
            </p:custDataLst>
          </p:nvPr>
        </p:nvSpPr>
        <p:spPr>
          <a:xfrm>
            <a:off x="3541718" y="2036641"/>
            <a:ext cx="719451" cy="719451"/>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 name="椭圆 11"/>
          <p:cNvSpPr/>
          <p:nvPr>
            <p:custDataLst>
              <p:tags r:id="rId16"/>
            </p:custDataLst>
          </p:nvPr>
        </p:nvSpPr>
        <p:spPr>
          <a:xfrm>
            <a:off x="3566092" y="2036128"/>
            <a:ext cx="670700" cy="670700"/>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pic>
        <p:nvPicPr>
          <p:cNvPr id="17" name="图形 16" descr="333438303937363b333438313038303bd7e9d6afbcdcb9b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3770670" y="2240706"/>
            <a:ext cx="261544" cy="261544"/>
          </a:xfrm>
          <a:prstGeom prst="rect">
            <a:avLst/>
          </a:prstGeom>
        </p:spPr>
      </p:pic>
      <p:pic>
        <p:nvPicPr>
          <p:cNvPr id="28" name="图形 17" descr="333438303937363b333438313039323bcfeec4bfbcc6bbae"/>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185817" y="2240622"/>
            <a:ext cx="261713" cy="261713"/>
          </a:xfrm>
          <a:prstGeom prst="rect">
            <a:avLst/>
          </a:prstGeom>
        </p:spPr>
      </p:pic>
    </p:spTree>
    <p:custDataLst>
      <p:tags r:id="rId2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fill="hold"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6575" y="3013710"/>
            <a:ext cx="627888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参加创业类</a:t>
            </a:r>
            <a:endParaRPr lang="zh-CN" altLang="en-US" dirty="0">
              <a:sym typeface="微软雅黑" panose="020B0503020204020204" pitchFamily="34" charset="-122"/>
            </a:endParaRPr>
          </a:p>
          <a:p>
            <a:r>
              <a:rPr lang="zh-CN" altLang="en-US" dirty="0">
                <a:sym typeface="微软雅黑" panose="020B0503020204020204" pitchFamily="34" charset="-122"/>
              </a:rPr>
              <a:t>培训</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32" name="Group 532"/>
          <p:cNvGrpSpPr/>
          <p:nvPr/>
        </p:nvGrpSpPr>
        <p:grpSpPr>
          <a:xfrm>
            <a:off x="1953867" y="3346405"/>
            <a:ext cx="8674100" cy="173791"/>
            <a:chOff x="78300" y="408773"/>
            <a:chExt cx="8811783" cy="173791"/>
          </a:xfrm>
        </p:grpSpPr>
        <p:sp>
          <p:nvSpPr>
            <p:cNvPr id="527" name="Shape 527"/>
            <p:cNvSpPr/>
            <p:nvPr/>
          </p:nvSpPr>
          <p:spPr>
            <a:xfrm>
              <a:off x="78300" y="484338"/>
              <a:ext cx="8811783" cy="635"/>
            </a:xfrm>
            <a:prstGeom prst="line">
              <a:avLst/>
            </a:prstGeom>
            <a:noFill/>
            <a:ln w="5080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8" name="Shape 528"/>
            <p:cNvSpPr/>
            <p:nvPr/>
          </p:nvSpPr>
          <p:spPr>
            <a:xfrm>
              <a:off x="78300" y="484377"/>
              <a:ext cx="3725335" cy="1"/>
            </a:xfrm>
            <a:prstGeom prst="line">
              <a:avLst/>
            </a:prstGeom>
            <a:noFill/>
            <a:ln w="50800" cap="flat">
              <a:solidFill>
                <a:srgbClr val="D2A672"/>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9" name="Shape 529"/>
            <p:cNvSpPr/>
            <p:nvPr/>
          </p:nvSpPr>
          <p:spPr>
            <a:xfrm>
              <a:off x="3716739" y="408773"/>
              <a:ext cx="173791" cy="173791"/>
            </a:xfrm>
            <a:prstGeom prst="ellipse">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2" name="TextBox 1"/>
          <p:cNvSpPr txBox="1"/>
          <p:nvPr/>
        </p:nvSpPr>
        <p:spPr>
          <a:xfrm>
            <a:off x="1796415" y="1746250"/>
            <a:ext cx="8742680" cy="1563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just" defTabSz="870585" hangingPunct="0">
              <a:lnSpc>
                <a:spcPct val="150000"/>
              </a:lnSpc>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（一）创业类培训</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06400" algn="just" defTabSz="870585" fontAlgn="auto" hangingPunct="0">
              <a:lnSpc>
                <a:spcPct val="150000"/>
              </a:lnSpc>
              <a:extLst>
                <a:ext uri="{35155182-B16C-46BC-9424-99874614C6A1}">
                  <wpsdc:indentchars xmlns:wpsdc="http://www.wps.cn/officeDocument/2017/drawingmlCustomData" val="200" checksum="1740828767"/>
                </a:ext>
              </a:extLs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类培训是一种专门针对有创业意愿或正在创业过程中的人群所设计的系统性教育活动。它整合了丰富的创业知识、实用的技能技巧以及真实的案例经验，旨在全面提升学员的创业综合素质与能力，助力其在竞争激烈的商业领域中成功开创并运营自己的事业。</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一、创业类培训概说</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1796415" y="3631565"/>
            <a:ext cx="8742680" cy="23945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p>
            <a:pPr algn="just" defTabSz="870585" hangingPunct="0">
              <a:lnSpc>
                <a:spcPct val="150000"/>
              </a:lnSpc>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（二）培训目标</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defTabSz="870585" fontAlgn="auto" hangingPunct="0">
              <a:lnSpc>
                <a:spcPct val="150000"/>
              </a:lnSpc>
              <a:extLst>
                <a:ext uri="{35155182-B16C-46BC-9424-99874614C6A1}">
                  <wpsdc:indentchars xmlns:wpsdc="http://www.wps.cn/officeDocument/2017/drawingmlCustomData" val="200" checksum="59296752"/>
                </a:ext>
              </a:extLst>
            </a:pPr>
            <a:r>
              <a:rPr altLang="zh-CN" b="1" kern="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在知识层面</a:t>
            </a: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，使学员深入透彻地理解创业相关的各类政策法规，熟练掌握商业模式构建的要点与方法，精准洞察行业动态与市场趋势。</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defTabSz="870585" fontAlgn="auto" hangingPunct="0">
              <a:lnSpc>
                <a:spcPct val="150000"/>
              </a:lnSpc>
              <a:extLst>
                <a:ext uri="{35155182-B16C-46BC-9424-99874614C6A1}">
                  <wpsdc:indentchars xmlns:wpsdc="http://www.wps.cn/officeDocument/2017/drawingmlCustomData" val="200" checksum="59296752"/>
                </a:ext>
              </a:extLst>
            </a:pPr>
            <a:r>
              <a:rPr altLang="zh-CN" sz="1800" b="1" kern="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技能方面</a:t>
            </a: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着重培养学员严谨编制创业项目预算、精准解读分析财务报表以进行科学决策的财务管理能力；精通品牌塑造、宣传渠道选择与数字营销手段运用的市场营销能力；明晰团队组建原则、熟练运用激励与沟通机制的团队管理与领导能力。</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32"/>
                                        </p:tgtEl>
                                        <p:attrNameLst>
                                          <p:attrName>style.visibility</p:attrName>
                                        </p:attrNameLst>
                                      </p:cBhvr>
                                      <p:to>
                                        <p:strVal val="visible"/>
                                      </p:to>
                                    </p:set>
                                    <p:animEffect transition="in" filter="wipe(left)">
                                      <p:cBhvr>
                                        <p:cTn id="22" dur="500"/>
                                        <p:tgtEl>
                                          <p:spTgt spid="53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635190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21105" y="2176780"/>
            <a:ext cx="5715635" cy="2727960"/>
          </a:xfrm>
          <a:prstGeom prst="rect">
            <a:avLst/>
          </a:prstGeom>
          <a:noFill/>
        </p:spPr>
        <p:txBody>
          <a:bodyPr wrap="square" rtlCol="0">
            <a:noAutofit/>
          </a:bodyPr>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（三）重要意义</a:t>
            </a:r>
            <a:endParaRPr lang="zh-CN" altLang="en-US" sz="1600" dirty="0">
              <a:solidFill>
                <a:schemeClr val="bg1"/>
              </a:solidFill>
              <a:cs typeface="+mn-ea"/>
              <a:sym typeface="+mn-lt"/>
            </a:endParaRPr>
          </a:p>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对于个人而言，它为创业者提供了坚实的知识与技能基础，极大地增强了其创业成功的概率，减少了盲目摸索过程中可能遭遇的风险与挫折，帮助创业者更高效地实现自我价值与职业理想。</a:t>
            </a:r>
            <a:endParaRPr lang="zh-CN" altLang="en-US" sz="1600" dirty="0">
              <a:solidFill>
                <a:schemeClr val="bg1"/>
              </a:solidFill>
              <a:cs typeface="+mn-ea"/>
              <a:sym typeface="+mn-lt"/>
            </a:endParaRPr>
          </a:p>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从社会层面来看，创业类培训有力地促进了就业增长，成功创业的企业能够吸纳大量劳动力，缓解社会就业压力。并且，这些新兴创业企业往往能够带来创新的产品、服务与商业模式，推动产业升级与经济结构优化，为社会经济的可持续发展注入源源不断的活力与动力，在创新驱动发展战略中扮演着不可或缺的重要角色。</a:t>
            </a:r>
            <a:endParaRPr lang="zh-CN" altLang="en-US" sz="1600" dirty="0">
              <a:solidFill>
                <a:schemeClr val="bg1"/>
              </a:solidFill>
              <a:cs typeface="+mn-ea"/>
              <a:sym typeface="+mn-lt"/>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一、创业类培训概说</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785352" y="729555"/>
            <a:ext cx="2621280" cy="583565"/>
          </a:xfrm>
          <a:prstGeom prst="rect">
            <a:avLst/>
          </a:prstGeom>
          <a:noFill/>
        </p:spPr>
        <p:txBody>
          <a:bodyPr wrap="none" rtlCol="0">
            <a:spAutoFit/>
          </a:bodyPr>
          <a:p>
            <a:pPr algn="ctr"/>
            <a:r>
              <a:rPr lang="zh-CN" altLang="en-US" sz="3200" b="1" dirty="0">
                <a:solidFill>
                  <a:srgbClr val="7E4938"/>
                </a:solidFill>
                <a:cs typeface="+mn-ea"/>
                <a:sym typeface="+mn-lt"/>
              </a:rPr>
              <a:t>二、培训内容</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任意多边形: 形状 30"/>
          <p:cNvSpPr/>
          <p:nvPr>
            <p:custDataLst>
              <p:tags r:id="rId4"/>
            </p:custDataLst>
          </p:nvPr>
        </p:nvSpPr>
        <p:spPr>
          <a:xfrm>
            <a:off x="1378853" y="2140895"/>
            <a:ext cx="2256310" cy="2026930"/>
          </a:xfrm>
          <a:custGeom>
            <a:avLst/>
            <a:gdLst>
              <a:gd name="connsiteX0" fmla="*/ 646744 w 2493990"/>
              <a:gd name="connsiteY0" fmla="*/ 0 h 2240387"/>
              <a:gd name="connsiteX1" fmla="*/ 1940233 w 2493990"/>
              <a:gd name="connsiteY1" fmla="*/ 0 h 2240387"/>
              <a:gd name="connsiteX2" fmla="*/ 2493990 w 2493990"/>
              <a:gd name="connsiteY2" fmla="*/ 959135 h 2240387"/>
              <a:gd name="connsiteX3" fmla="*/ 2493990 w 2493990"/>
              <a:gd name="connsiteY3" fmla="*/ 1287748 h 2240387"/>
              <a:gd name="connsiteX4" fmla="*/ 2483516 w 2493990"/>
              <a:gd name="connsiteY4" fmla="*/ 1305700 h 2240387"/>
              <a:gd name="connsiteX5" fmla="*/ 1940233 w 2493990"/>
              <a:gd name="connsiteY5" fmla="*/ 2240387 h 2240387"/>
              <a:gd name="connsiteX6" fmla="*/ 646744 w 2493990"/>
              <a:gd name="connsiteY6" fmla="*/ 2240387 h 2240387"/>
              <a:gd name="connsiteX7" fmla="*/ 0 w 2493990"/>
              <a:gd name="connsiteY7" fmla="*/ 1120194 h 2240387"/>
              <a:gd name="connsiteX0-1" fmla="*/ 646744 w 2493990"/>
              <a:gd name="connsiteY0-2" fmla="*/ 0 h 2240387"/>
              <a:gd name="connsiteX1-3" fmla="*/ 1940233 w 2493990"/>
              <a:gd name="connsiteY1-4" fmla="*/ 0 h 2240387"/>
              <a:gd name="connsiteX2-5" fmla="*/ 2493990 w 2493990"/>
              <a:gd name="connsiteY2-6" fmla="*/ 959135 h 2240387"/>
              <a:gd name="connsiteX3-7" fmla="*/ 2493384 w 2493990"/>
              <a:gd name="connsiteY3-8" fmla="*/ 1135566 h 2240387"/>
              <a:gd name="connsiteX4-9" fmla="*/ 2493990 w 2493990"/>
              <a:gd name="connsiteY4-10" fmla="*/ 1287748 h 2240387"/>
              <a:gd name="connsiteX5-11" fmla="*/ 2483516 w 2493990"/>
              <a:gd name="connsiteY5-12" fmla="*/ 1305700 h 2240387"/>
              <a:gd name="connsiteX6-13" fmla="*/ 1940233 w 2493990"/>
              <a:gd name="connsiteY6-14" fmla="*/ 2240387 h 2240387"/>
              <a:gd name="connsiteX7-15" fmla="*/ 646744 w 2493990"/>
              <a:gd name="connsiteY7-16" fmla="*/ 2240387 h 2240387"/>
              <a:gd name="connsiteX8" fmla="*/ 0 w 2493990"/>
              <a:gd name="connsiteY8" fmla="*/ 1120194 h 2240387"/>
              <a:gd name="connsiteX9" fmla="*/ 646744 w 2493990"/>
              <a:gd name="connsiteY9" fmla="*/ 0 h 2240387"/>
              <a:gd name="connsiteX0-17" fmla="*/ 646744 w 2493990"/>
              <a:gd name="connsiteY0-18" fmla="*/ 0 h 2240387"/>
              <a:gd name="connsiteX1-19" fmla="*/ 1940233 w 2493990"/>
              <a:gd name="connsiteY1-20" fmla="*/ 0 h 2240387"/>
              <a:gd name="connsiteX2-21" fmla="*/ 2493990 w 2493990"/>
              <a:gd name="connsiteY2-22" fmla="*/ 959135 h 2240387"/>
              <a:gd name="connsiteX3-23" fmla="*/ 2493384 w 2493990"/>
              <a:gd name="connsiteY3-24" fmla="*/ 1135566 h 2240387"/>
              <a:gd name="connsiteX4-25" fmla="*/ 2493990 w 2493990"/>
              <a:gd name="connsiteY4-26" fmla="*/ 1287748 h 2240387"/>
              <a:gd name="connsiteX5-27" fmla="*/ 2483516 w 2493990"/>
              <a:gd name="connsiteY5-28" fmla="*/ 1305700 h 2240387"/>
              <a:gd name="connsiteX6-29" fmla="*/ 1940233 w 2493990"/>
              <a:gd name="connsiteY6-30" fmla="*/ 2240387 h 2240387"/>
              <a:gd name="connsiteX7-31" fmla="*/ 646744 w 2493990"/>
              <a:gd name="connsiteY7-32" fmla="*/ 2240387 h 2240387"/>
              <a:gd name="connsiteX8-33" fmla="*/ 0 w 2493990"/>
              <a:gd name="connsiteY8-34" fmla="*/ 1120194 h 2240387"/>
              <a:gd name="connsiteX9-35" fmla="*/ 646744 w 2493990"/>
              <a:gd name="connsiteY9-36" fmla="*/ 0 h 2240387"/>
              <a:gd name="connsiteX0-37" fmla="*/ 2493384 w 2584824"/>
              <a:gd name="connsiteY0-38" fmla="*/ 1135566 h 2240387"/>
              <a:gd name="connsiteX1-39" fmla="*/ 2493990 w 2584824"/>
              <a:gd name="connsiteY1-40" fmla="*/ 1287748 h 2240387"/>
              <a:gd name="connsiteX2-41" fmla="*/ 2483516 w 2584824"/>
              <a:gd name="connsiteY2-42" fmla="*/ 1305700 h 2240387"/>
              <a:gd name="connsiteX3-43" fmla="*/ 1940233 w 2584824"/>
              <a:gd name="connsiteY3-44" fmla="*/ 2240387 h 2240387"/>
              <a:gd name="connsiteX4-45" fmla="*/ 646744 w 2584824"/>
              <a:gd name="connsiteY4-46" fmla="*/ 2240387 h 2240387"/>
              <a:gd name="connsiteX5-47" fmla="*/ 0 w 2584824"/>
              <a:gd name="connsiteY5-48" fmla="*/ 1120194 h 2240387"/>
              <a:gd name="connsiteX6-49" fmla="*/ 646744 w 2584824"/>
              <a:gd name="connsiteY6-50" fmla="*/ 0 h 2240387"/>
              <a:gd name="connsiteX7-51" fmla="*/ 1940233 w 2584824"/>
              <a:gd name="connsiteY7-52" fmla="*/ 0 h 2240387"/>
              <a:gd name="connsiteX8-53" fmla="*/ 2493990 w 2584824"/>
              <a:gd name="connsiteY8-54" fmla="*/ 959135 h 2240387"/>
              <a:gd name="connsiteX9-55" fmla="*/ 2584824 w 2584824"/>
              <a:gd name="connsiteY9-56" fmla="*/ 1227006 h 2240387"/>
              <a:gd name="connsiteX0-57" fmla="*/ 2493384 w 2493990"/>
              <a:gd name="connsiteY0-58" fmla="*/ 1135566 h 2240387"/>
              <a:gd name="connsiteX1-59" fmla="*/ 2493990 w 2493990"/>
              <a:gd name="connsiteY1-60" fmla="*/ 1287748 h 2240387"/>
              <a:gd name="connsiteX2-61" fmla="*/ 2483516 w 2493990"/>
              <a:gd name="connsiteY2-62" fmla="*/ 1305700 h 2240387"/>
              <a:gd name="connsiteX3-63" fmla="*/ 1940233 w 2493990"/>
              <a:gd name="connsiteY3-64" fmla="*/ 2240387 h 2240387"/>
              <a:gd name="connsiteX4-65" fmla="*/ 646744 w 2493990"/>
              <a:gd name="connsiteY4-66" fmla="*/ 2240387 h 2240387"/>
              <a:gd name="connsiteX5-67" fmla="*/ 0 w 2493990"/>
              <a:gd name="connsiteY5-68" fmla="*/ 1120194 h 2240387"/>
              <a:gd name="connsiteX6-69" fmla="*/ 646744 w 2493990"/>
              <a:gd name="connsiteY6-70" fmla="*/ 0 h 2240387"/>
              <a:gd name="connsiteX7-71" fmla="*/ 1940233 w 2493990"/>
              <a:gd name="connsiteY7-72" fmla="*/ 0 h 2240387"/>
              <a:gd name="connsiteX8-73" fmla="*/ 2493990 w 2493990"/>
              <a:gd name="connsiteY8-74" fmla="*/ 959135 h 2240387"/>
              <a:gd name="connsiteX0-75" fmla="*/ 2493990 w 2493990"/>
              <a:gd name="connsiteY0-76" fmla="*/ 1287748 h 2240387"/>
              <a:gd name="connsiteX1-77" fmla="*/ 2483516 w 2493990"/>
              <a:gd name="connsiteY1-78" fmla="*/ 1305700 h 2240387"/>
              <a:gd name="connsiteX2-79" fmla="*/ 1940233 w 2493990"/>
              <a:gd name="connsiteY2-80" fmla="*/ 2240387 h 2240387"/>
              <a:gd name="connsiteX3-81" fmla="*/ 646744 w 2493990"/>
              <a:gd name="connsiteY3-82" fmla="*/ 2240387 h 2240387"/>
              <a:gd name="connsiteX4-83" fmla="*/ 0 w 2493990"/>
              <a:gd name="connsiteY4-84" fmla="*/ 1120194 h 2240387"/>
              <a:gd name="connsiteX5-85" fmla="*/ 646744 w 2493990"/>
              <a:gd name="connsiteY5-86" fmla="*/ 0 h 2240387"/>
              <a:gd name="connsiteX6-87" fmla="*/ 1940233 w 2493990"/>
              <a:gd name="connsiteY6-88" fmla="*/ 0 h 2240387"/>
              <a:gd name="connsiteX7-89" fmla="*/ 2493990 w 2493990"/>
              <a:gd name="connsiteY7-90" fmla="*/ 959135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93990" h="2240387">
                <a:moveTo>
                  <a:pt x="2493990" y="1287748"/>
                </a:moveTo>
                <a:lnTo>
                  <a:pt x="2483516" y="1305700"/>
                </a:lnTo>
                <a:lnTo>
                  <a:pt x="1940233" y="2240387"/>
                </a:lnTo>
                <a:lnTo>
                  <a:pt x="646744" y="2240387"/>
                </a:lnTo>
                <a:lnTo>
                  <a:pt x="0" y="1120194"/>
                </a:lnTo>
                <a:lnTo>
                  <a:pt x="646744" y="0"/>
                </a:lnTo>
                <a:lnTo>
                  <a:pt x="1940233" y="0"/>
                </a:lnTo>
                <a:lnTo>
                  <a:pt x="2493990" y="959135"/>
                </a:lnTo>
              </a:path>
            </a:pathLst>
          </a:custGeom>
          <a:noFill/>
          <a:ln w="12700">
            <a:solidFill>
              <a:schemeClr val="accent4">
                <a:alpha val="20000"/>
              </a:schemeClr>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endParaRPr>
          </a:p>
        </p:txBody>
      </p:sp>
      <p:sp>
        <p:nvSpPr>
          <p:cNvPr id="39" name="任意多边形: 形状 38"/>
          <p:cNvSpPr/>
          <p:nvPr>
            <p:custDataLst>
              <p:tags r:id="rId5"/>
            </p:custDataLst>
          </p:nvPr>
        </p:nvSpPr>
        <p:spPr>
          <a:xfrm>
            <a:off x="8399772" y="2140895"/>
            <a:ext cx="2340123" cy="2026930"/>
          </a:xfrm>
          <a:custGeom>
            <a:avLst/>
            <a:gdLst>
              <a:gd name="connsiteX0" fmla="*/ 646744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736693 w 2586977"/>
              <a:gd name="connsiteY4" fmla="*/ 2240387 h 2240387"/>
              <a:gd name="connsiteX5" fmla="*/ 736693 w 2586977"/>
              <a:gd name="connsiteY5" fmla="*/ 1726018 h 2240387"/>
              <a:gd name="connsiteX6" fmla="*/ 561841 w 2586977"/>
              <a:gd name="connsiteY6" fmla="*/ 1726018 h 2240387"/>
              <a:gd name="connsiteX7" fmla="*/ 561841 w 2586977"/>
              <a:gd name="connsiteY7" fmla="*/ 2093331 h 2240387"/>
              <a:gd name="connsiteX8" fmla="*/ 0 w 2586977"/>
              <a:gd name="connsiteY8" fmla="*/ 1120194 h 2240387"/>
              <a:gd name="connsiteX0-1" fmla="*/ 736693 w 2586977"/>
              <a:gd name="connsiteY0-2" fmla="*/ 1726018 h 2240387"/>
              <a:gd name="connsiteX1-3" fmla="*/ 561841 w 2586977"/>
              <a:gd name="connsiteY1-4" fmla="*/ 1726018 h 2240387"/>
              <a:gd name="connsiteX2-5" fmla="*/ 561841 w 2586977"/>
              <a:gd name="connsiteY2-6" fmla="*/ 2093331 h 2240387"/>
              <a:gd name="connsiteX3-7" fmla="*/ 0 w 2586977"/>
              <a:gd name="connsiteY3-8" fmla="*/ 1120194 h 2240387"/>
              <a:gd name="connsiteX4-9" fmla="*/ 646744 w 2586977"/>
              <a:gd name="connsiteY4-10" fmla="*/ 0 h 2240387"/>
              <a:gd name="connsiteX5-11" fmla="*/ 1940233 w 2586977"/>
              <a:gd name="connsiteY5-12" fmla="*/ 0 h 2240387"/>
              <a:gd name="connsiteX6-13" fmla="*/ 2586977 w 2586977"/>
              <a:gd name="connsiteY6-14" fmla="*/ 1120194 h 2240387"/>
              <a:gd name="connsiteX7-15" fmla="*/ 1940233 w 2586977"/>
              <a:gd name="connsiteY7-16" fmla="*/ 2240387 h 2240387"/>
              <a:gd name="connsiteX8-17" fmla="*/ 736693 w 2586977"/>
              <a:gd name="connsiteY8-18" fmla="*/ 2240387 h 2240387"/>
              <a:gd name="connsiteX9" fmla="*/ 828133 w 2586977"/>
              <a:gd name="connsiteY9" fmla="*/ 1817458 h 2240387"/>
              <a:gd name="connsiteX0-19" fmla="*/ 736693 w 2586977"/>
              <a:gd name="connsiteY0-20" fmla="*/ 1726018 h 2240387"/>
              <a:gd name="connsiteX1-21" fmla="*/ 561841 w 2586977"/>
              <a:gd name="connsiteY1-22" fmla="*/ 1726018 h 2240387"/>
              <a:gd name="connsiteX2-23" fmla="*/ 561841 w 2586977"/>
              <a:gd name="connsiteY2-24" fmla="*/ 2093331 h 2240387"/>
              <a:gd name="connsiteX3-25" fmla="*/ 0 w 2586977"/>
              <a:gd name="connsiteY3-26" fmla="*/ 1120194 h 2240387"/>
              <a:gd name="connsiteX4-27" fmla="*/ 646744 w 2586977"/>
              <a:gd name="connsiteY4-28" fmla="*/ 0 h 2240387"/>
              <a:gd name="connsiteX5-29" fmla="*/ 1940233 w 2586977"/>
              <a:gd name="connsiteY5-30" fmla="*/ 0 h 2240387"/>
              <a:gd name="connsiteX6-31" fmla="*/ 2586977 w 2586977"/>
              <a:gd name="connsiteY6-32" fmla="*/ 1120194 h 2240387"/>
              <a:gd name="connsiteX7-33" fmla="*/ 1940233 w 2586977"/>
              <a:gd name="connsiteY7-34" fmla="*/ 2240387 h 2240387"/>
              <a:gd name="connsiteX8-35" fmla="*/ 736693 w 2586977"/>
              <a:gd name="connsiteY8-36" fmla="*/ 2240387 h 2240387"/>
              <a:gd name="connsiteX0-37" fmla="*/ 561841 w 2586977"/>
              <a:gd name="connsiteY0-38" fmla="*/ 1726018 h 2240387"/>
              <a:gd name="connsiteX1-39" fmla="*/ 561841 w 2586977"/>
              <a:gd name="connsiteY1-40" fmla="*/ 2093331 h 2240387"/>
              <a:gd name="connsiteX2-41" fmla="*/ 0 w 2586977"/>
              <a:gd name="connsiteY2-42" fmla="*/ 1120194 h 2240387"/>
              <a:gd name="connsiteX3-43" fmla="*/ 646744 w 2586977"/>
              <a:gd name="connsiteY3-44" fmla="*/ 0 h 2240387"/>
              <a:gd name="connsiteX4-45" fmla="*/ 1940233 w 2586977"/>
              <a:gd name="connsiteY4-46" fmla="*/ 0 h 2240387"/>
              <a:gd name="connsiteX5-47" fmla="*/ 2586977 w 2586977"/>
              <a:gd name="connsiteY5-48" fmla="*/ 1120194 h 2240387"/>
              <a:gd name="connsiteX6-49" fmla="*/ 1940233 w 2586977"/>
              <a:gd name="connsiteY6-50" fmla="*/ 2240387 h 2240387"/>
              <a:gd name="connsiteX7-51" fmla="*/ 736693 w 2586977"/>
              <a:gd name="connsiteY7-52" fmla="*/ 2240387 h 2240387"/>
              <a:gd name="connsiteX0-53" fmla="*/ 561841 w 2586977"/>
              <a:gd name="connsiteY0-54" fmla="*/ 2093331 h 2240387"/>
              <a:gd name="connsiteX1-55" fmla="*/ 0 w 2586977"/>
              <a:gd name="connsiteY1-56" fmla="*/ 1120194 h 2240387"/>
              <a:gd name="connsiteX2-57" fmla="*/ 646744 w 2586977"/>
              <a:gd name="connsiteY2-58" fmla="*/ 0 h 2240387"/>
              <a:gd name="connsiteX3-59" fmla="*/ 1940233 w 2586977"/>
              <a:gd name="connsiteY3-60" fmla="*/ 0 h 2240387"/>
              <a:gd name="connsiteX4-61" fmla="*/ 2586977 w 2586977"/>
              <a:gd name="connsiteY4-62" fmla="*/ 1120194 h 2240387"/>
              <a:gd name="connsiteX5-63" fmla="*/ 1940233 w 2586977"/>
              <a:gd name="connsiteY5-64" fmla="*/ 2240387 h 2240387"/>
              <a:gd name="connsiteX6-65" fmla="*/ 736693 w 2586977"/>
              <a:gd name="connsiteY6-66" fmla="*/ 2240387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586977" h="2240387">
                <a:moveTo>
                  <a:pt x="561841" y="2093331"/>
                </a:moveTo>
                <a:lnTo>
                  <a:pt x="0" y="1120194"/>
                </a:lnTo>
                <a:lnTo>
                  <a:pt x="646744" y="0"/>
                </a:lnTo>
                <a:lnTo>
                  <a:pt x="1940233" y="0"/>
                </a:lnTo>
                <a:lnTo>
                  <a:pt x="2586977" y="1120194"/>
                </a:lnTo>
                <a:lnTo>
                  <a:pt x="1940233" y="2240387"/>
                </a:lnTo>
                <a:lnTo>
                  <a:pt x="736693" y="2240387"/>
                </a:lnTo>
              </a:path>
            </a:pathLst>
          </a:custGeom>
          <a:noFill/>
          <a:ln w="12700">
            <a:solidFill>
              <a:schemeClr val="accent4">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9" name="任意多边形: 形状 36"/>
          <p:cNvSpPr/>
          <p:nvPr>
            <p:custDataLst>
              <p:tags r:id="rId6"/>
            </p:custDataLst>
          </p:nvPr>
        </p:nvSpPr>
        <p:spPr>
          <a:xfrm>
            <a:off x="4889588" y="2140895"/>
            <a:ext cx="2260722" cy="2026930"/>
          </a:xfrm>
          <a:custGeom>
            <a:avLst/>
            <a:gdLst>
              <a:gd name="connsiteX0" fmla="*/ 646745 w 2498882"/>
              <a:gd name="connsiteY0" fmla="*/ 0 h 2240387"/>
              <a:gd name="connsiteX1" fmla="*/ 1940233 w 2498882"/>
              <a:gd name="connsiteY1" fmla="*/ 0 h 2240387"/>
              <a:gd name="connsiteX2" fmla="*/ 2498882 w 2498882"/>
              <a:gd name="connsiteY2" fmla="*/ 967609 h 2240387"/>
              <a:gd name="connsiteX3" fmla="*/ 2498882 w 2498882"/>
              <a:gd name="connsiteY3" fmla="*/ 1272779 h 2240387"/>
              <a:gd name="connsiteX4" fmla="*/ 1940233 w 2498882"/>
              <a:gd name="connsiteY4" fmla="*/ 2240387 h 2240387"/>
              <a:gd name="connsiteX5" fmla="*/ 646745 w 2498882"/>
              <a:gd name="connsiteY5" fmla="*/ 2240387 h 2240387"/>
              <a:gd name="connsiteX6" fmla="*/ 0 w 2498882"/>
              <a:gd name="connsiteY6" fmla="*/ 1120194 h 2240387"/>
              <a:gd name="connsiteX0-1" fmla="*/ 646745 w 2498882"/>
              <a:gd name="connsiteY0-2" fmla="*/ 0 h 2240387"/>
              <a:gd name="connsiteX1-3" fmla="*/ 1940233 w 2498882"/>
              <a:gd name="connsiteY1-4" fmla="*/ 0 h 2240387"/>
              <a:gd name="connsiteX2-5" fmla="*/ 2498882 w 2498882"/>
              <a:gd name="connsiteY2-6" fmla="*/ 967609 h 2240387"/>
              <a:gd name="connsiteX3-7" fmla="*/ 2493887 w 2498882"/>
              <a:gd name="connsiteY3-8" fmla="*/ 1110572 h 2240387"/>
              <a:gd name="connsiteX4-9" fmla="*/ 2498882 w 2498882"/>
              <a:gd name="connsiteY4-10" fmla="*/ 1272779 h 2240387"/>
              <a:gd name="connsiteX5-11" fmla="*/ 1940233 w 2498882"/>
              <a:gd name="connsiteY5-12" fmla="*/ 2240387 h 2240387"/>
              <a:gd name="connsiteX6-13" fmla="*/ 646745 w 2498882"/>
              <a:gd name="connsiteY6-14" fmla="*/ 2240387 h 2240387"/>
              <a:gd name="connsiteX7" fmla="*/ 0 w 2498882"/>
              <a:gd name="connsiteY7" fmla="*/ 1120194 h 2240387"/>
              <a:gd name="connsiteX8" fmla="*/ 646745 w 2498882"/>
              <a:gd name="connsiteY8" fmla="*/ 0 h 2240387"/>
              <a:gd name="connsiteX0-15" fmla="*/ 2493887 w 2585327"/>
              <a:gd name="connsiteY0-16" fmla="*/ 1110572 h 2240387"/>
              <a:gd name="connsiteX1-17" fmla="*/ 2498882 w 2585327"/>
              <a:gd name="connsiteY1-18" fmla="*/ 1272779 h 2240387"/>
              <a:gd name="connsiteX2-19" fmla="*/ 1940233 w 2585327"/>
              <a:gd name="connsiteY2-20" fmla="*/ 2240387 h 2240387"/>
              <a:gd name="connsiteX3-21" fmla="*/ 646745 w 2585327"/>
              <a:gd name="connsiteY3-22" fmla="*/ 2240387 h 2240387"/>
              <a:gd name="connsiteX4-23" fmla="*/ 0 w 2585327"/>
              <a:gd name="connsiteY4-24" fmla="*/ 1120194 h 2240387"/>
              <a:gd name="connsiteX5-25" fmla="*/ 646745 w 2585327"/>
              <a:gd name="connsiteY5-26" fmla="*/ 0 h 2240387"/>
              <a:gd name="connsiteX6-27" fmla="*/ 1940233 w 2585327"/>
              <a:gd name="connsiteY6-28" fmla="*/ 0 h 2240387"/>
              <a:gd name="connsiteX7-29" fmla="*/ 2498882 w 2585327"/>
              <a:gd name="connsiteY7-30" fmla="*/ 967609 h 2240387"/>
              <a:gd name="connsiteX8-31" fmla="*/ 2585327 w 2585327"/>
              <a:gd name="connsiteY8-32" fmla="*/ 1202012 h 2240387"/>
              <a:gd name="connsiteX0-33" fmla="*/ 2493887 w 2498882"/>
              <a:gd name="connsiteY0-34" fmla="*/ 1110572 h 2240387"/>
              <a:gd name="connsiteX1-35" fmla="*/ 2498882 w 2498882"/>
              <a:gd name="connsiteY1-36" fmla="*/ 1272779 h 2240387"/>
              <a:gd name="connsiteX2-37" fmla="*/ 1940233 w 2498882"/>
              <a:gd name="connsiteY2-38" fmla="*/ 2240387 h 2240387"/>
              <a:gd name="connsiteX3-39" fmla="*/ 646745 w 2498882"/>
              <a:gd name="connsiteY3-40" fmla="*/ 2240387 h 2240387"/>
              <a:gd name="connsiteX4-41" fmla="*/ 0 w 2498882"/>
              <a:gd name="connsiteY4-42" fmla="*/ 1120194 h 2240387"/>
              <a:gd name="connsiteX5-43" fmla="*/ 646745 w 2498882"/>
              <a:gd name="connsiteY5-44" fmla="*/ 0 h 2240387"/>
              <a:gd name="connsiteX6-45" fmla="*/ 1940233 w 2498882"/>
              <a:gd name="connsiteY6-46" fmla="*/ 0 h 2240387"/>
              <a:gd name="connsiteX7-47" fmla="*/ 2498882 w 2498882"/>
              <a:gd name="connsiteY7-48" fmla="*/ 967609 h 2240387"/>
              <a:gd name="connsiteX0-49" fmla="*/ 2498882 w 2498882"/>
              <a:gd name="connsiteY0-50" fmla="*/ 1272779 h 2240387"/>
              <a:gd name="connsiteX1-51" fmla="*/ 1940233 w 2498882"/>
              <a:gd name="connsiteY1-52" fmla="*/ 2240387 h 2240387"/>
              <a:gd name="connsiteX2-53" fmla="*/ 646745 w 2498882"/>
              <a:gd name="connsiteY2-54" fmla="*/ 2240387 h 2240387"/>
              <a:gd name="connsiteX3-55" fmla="*/ 0 w 2498882"/>
              <a:gd name="connsiteY3-56" fmla="*/ 1120194 h 2240387"/>
              <a:gd name="connsiteX4-57" fmla="*/ 646745 w 2498882"/>
              <a:gd name="connsiteY4-58" fmla="*/ 0 h 2240387"/>
              <a:gd name="connsiteX5-59" fmla="*/ 1940233 w 2498882"/>
              <a:gd name="connsiteY5-60" fmla="*/ 0 h 2240387"/>
              <a:gd name="connsiteX6-61" fmla="*/ 2498882 w 2498882"/>
              <a:gd name="connsiteY6-62" fmla="*/ 967609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98882" h="2240387">
                <a:moveTo>
                  <a:pt x="2498882" y="1272779"/>
                </a:moveTo>
                <a:lnTo>
                  <a:pt x="1940233" y="2240387"/>
                </a:lnTo>
                <a:lnTo>
                  <a:pt x="646745" y="2240387"/>
                </a:lnTo>
                <a:lnTo>
                  <a:pt x="0" y="1120194"/>
                </a:lnTo>
                <a:lnTo>
                  <a:pt x="646745" y="0"/>
                </a:lnTo>
                <a:lnTo>
                  <a:pt x="1940233" y="0"/>
                </a:lnTo>
                <a:lnTo>
                  <a:pt x="2498882" y="967609"/>
                </a:lnTo>
              </a:path>
            </a:pathLst>
          </a:custGeom>
          <a:noFill/>
          <a:ln w="12700">
            <a:solidFill>
              <a:schemeClr val="accent4">
                <a:alpha val="20000"/>
              </a:schemeClr>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54" name="任意多边形: 形状 53"/>
          <p:cNvSpPr/>
          <p:nvPr>
            <p:custDataLst>
              <p:tags r:id="rId7"/>
            </p:custDataLst>
          </p:nvPr>
        </p:nvSpPr>
        <p:spPr>
          <a:xfrm>
            <a:off x="3793414" y="3153809"/>
            <a:ext cx="1681205" cy="1013465"/>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728609 w 2586977"/>
              <a:gd name="connsiteY0-68" fmla="*/ 0 h 2240387"/>
              <a:gd name="connsiteX1-69" fmla="*/ 1940233 w 2586977"/>
              <a:gd name="connsiteY1-70" fmla="*/ 0 h 2240387"/>
              <a:gd name="connsiteX2-71" fmla="*/ 2586977 w 2586977"/>
              <a:gd name="connsiteY2-72" fmla="*/ 1120194 h 2240387"/>
              <a:gd name="connsiteX3-73" fmla="*/ 1940233 w 2586977"/>
              <a:gd name="connsiteY3-74" fmla="*/ 2240387 h 2240387"/>
              <a:gd name="connsiteX4-75" fmla="*/ 646744 w 2586977"/>
              <a:gd name="connsiteY4-76" fmla="*/ 2240387 h 2240387"/>
              <a:gd name="connsiteX5-77" fmla="*/ 0 w 2586977"/>
              <a:gd name="connsiteY5-78" fmla="*/ 1120194 h 2240387"/>
              <a:gd name="connsiteX0-79" fmla="*/ 81865 w 1940233"/>
              <a:gd name="connsiteY0-80" fmla="*/ 0 h 2240387"/>
              <a:gd name="connsiteX1-81" fmla="*/ 1293489 w 1940233"/>
              <a:gd name="connsiteY1-82" fmla="*/ 0 h 2240387"/>
              <a:gd name="connsiteX2-83" fmla="*/ 1940233 w 1940233"/>
              <a:gd name="connsiteY2-84" fmla="*/ 1120194 h 2240387"/>
              <a:gd name="connsiteX3-85" fmla="*/ 1293489 w 1940233"/>
              <a:gd name="connsiteY3-86" fmla="*/ 2240387 h 2240387"/>
              <a:gd name="connsiteX4-87" fmla="*/ 0 w 1940233"/>
              <a:gd name="connsiteY4-88" fmla="*/ 2240387 h 2240387"/>
              <a:gd name="connsiteX0-89" fmla="*/ 0 w 1858368"/>
              <a:gd name="connsiteY0-90" fmla="*/ 0 h 2240387"/>
              <a:gd name="connsiteX1-91" fmla="*/ 1211624 w 1858368"/>
              <a:gd name="connsiteY1-92" fmla="*/ 0 h 2240387"/>
              <a:gd name="connsiteX2-93" fmla="*/ 1858368 w 1858368"/>
              <a:gd name="connsiteY2-94" fmla="*/ 1120194 h 2240387"/>
              <a:gd name="connsiteX3-95" fmla="*/ 1211624 w 1858368"/>
              <a:gd name="connsiteY3-96" fmla="*/ 2240387 h 2240387"/>
              <a:gd name="connsiteX0-97" fmla="*/ 0 w 1858368"/>
              <a:gd name="connsiteY0-98" fmla="*/ 0 h 1120194"/>
              <a:gd name="connsiteX1-99" fmla="*/ 1211624 w 1858368"/>
              <a:gd name="connsiteY1-100" fmla="*/ 0 h 1120194"/>
              <a:gd name="connsiteX2-101" fmla="*/ 1858368 w 1858368"/>
              <a:gd name="connsiteY2-102" fmla="*/ 1120194 h 1120194"/>
            </a:gdLst>
            <a:ahLst/>
            <a:cxnLst>
              <a:cxn ang="0">
                <a:pos x="connsiteX0-1" y="connsiteY0-2"/>
              </a:cxn>
              <a:cxn ang="0">
                <a:pos x="connsiteX1-3" y="connsiteY1-4"/>
              </a:cxn>
              <a:cxn ang="0">
                <a:pos x="connsiteX2-5" y="connsiteY2-6"/>
              </a:cxn>
            </a:cxnLst>
            <a:rect l="l" t="t" r="r" b="b"/>
            <a:pathLst>
              <a:path w="1858368" h="1120194">
                <a:moveTo>
                  <a:pt x="0" y="0"/>
                </a:moveTo>
                <a:lnTo>
                  <a:pt x="1211624" y="0"/>
                </a:lnTo>
                <a:lnTo>
                  <a:pt x="1858368" y="1120194"/>
                </a:lnTo>
              </a:path>
            </a:pathLst>
          </a:custGeom>
          <a:noFill/>
          <a:ln w="12700">
            <a:solidFill>
              <a:schemeClr val="accent4">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5" name="任意多边形: 形状 54"/>
          <p:cNvSpPr/>
          <p:nvPr>
            <p:custDataLst>
              <p:tags r:id="rId8"/>
            </p:custDataLst>
          </p:nvPr>
        </p:nvSpPr>
        <p:spPr>
          <a:xfrm>
            <a:off x="3134497" y="3299929"/>
            <a:ext cx="2245834" cy="1880810"/>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1940233 w 2586977"/>
              <a:gd name="connsiteY0-68" fmla="*/ 0 h 2240387"/>
              <a:gd name="connsiteX1-69" fmla="*/ 2586977 w 2586977"/>
              <a:gd name="connsiteY1-70" fmla="*/ 1120194 h 2240387"/>
              <a:gd name="connsiteX2-71" fmla="*/ 1940233 w 2586977"/>
              <a:gd name="connsiteY2-72" fmla="*/ 2240387 h 2240387"/>
              <a:gd name="connsiteX3-73" fmla="*/ 646744 w 2586977"/>
              <a:gd name="connsiteY3-74" fmla="*/ 2240387 h 2240387"/>
              <a:gd name="connsiteX4-75" fmla="*/ 0 w 2586977"/>
              <a:gd name="connsiteY4-76" fmla="*/ 1120194 h 2240387"/>
              <a:gd name="connsiteX5-77" fmla="*/ 553757 w 2586977"/>
              <a:gd name="connsiteY5-78" fmla="*/ 161059 h 2240387"/>
              <a:gd name="connsiteX0-79" fmla="*/ 2586977 w 2586977"/>
              <a:gd name="connsiteY0-80" fmla="*/ 959135 h 2079328"/>
              <a:gd name="connsiteX1-81" fmla="*/ 1940233 w 2586977"/>
              <a:gd name="connsiteY1-82" fmla="*/ 2079328 h 2079328"/>
              <a:gd name="connsiteX2-83" fmla="*/ 646744 w 2586977"/>
              <a:gd name="connsiteY2-84" fmla="*/ 2079328 h 2079328"/>
              <a:gd name="connsiteX3-85" fmla="*/ 0 w 2586977"/>
              <a:gd name="connsiteY3-86" fmla="*/ 959135 h 2079328"/>
              <a:gd name="connsiteX4-87" fmla="*/ 553757 w 2586977"/>
              <a:gd name="connsiteY4-88" fmla="*/ 0 h 2079328"/>
              <a:gd name="connsiteX0-89" fmla="*/ 2482474 w 2482474"/>
              <a:gd name="connsiteY0-90" fmla="*/ 1134551 h 2079328"/>
              <a:gd name="connsiteX1-91" fmla="*/ 1940233 w 2482474"/>
              <a:gd name="connsiteY1-92" fmla="*/ 2079328 h 2079328"/>
              <a:gd name="connsiteX2-93" fmla="*/ 646744 w 2482474"/>
              <a:gd name="connsiteY2-94" fmla="*/ 2079328 h 2079328"/>
              <a:gd name="connsiteX3-95" fmla="*/ 0 w 2482474"/>
              <a:gd name="connsiteY3-96" fmla="*/ 959135 h 2079328"/>
              <a:gd name="connsiteX4-97" fmla="*/ 553757 w 2482474"/>
              <a:gd name="connsiteY4-98" fmla="*/ 0 h 20793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82474" h="2079328">
                <a:moveTo>
                  <a:pt x="2482474" y="1134551"/>
                </a:moveTo>
                <a:lnTo>
                  <a:pt x="1940233" y="2079328"/>
                </a:lnTo>
                <a:lnTo>
                  <a:pt x="646744" y="2079328"/>
                </a:lnTo>
                <a:lnTo>
                  <a:pt x="0" y="959135"/>
                </a:lnTo>
                <a:lnTo>
                  <a:pt x="553757" y="0"/>
                </a:lnTo>
              </a:path>
            </a:pathLst>
          </a:custGeom>
          <a:noFill/>
          <a:ln w="12700">
            <a:solidFill>
              <a:schemeClr val="accent4">
                <a:alpha val="20000"/>
              </a:schemeClr>
            </a:solidFill>
            <a:head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6" name="任意多边形: 形状 55"/>
          <p:cNvSpPr/>
          <p:nvPr>
            <p:custDataLst>
              <p:tags r:id="rId9"/>
            </p:custDataLst>
          </p:nvPr>
        </p:nvSpPr>
        <p:spPr>
          <a:xfrm>
            <a:off x="6644680" y="3299929"/>
            <a:ext cx="2245834" cy="1880810"/>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1940233 w 2586977"/>
              <a:gd name="connsiteY0-68" fmla="*/ 0 h 2240387"/>
              <a:gd name="connsiteX1-69" fmla="*/ 2586977 w 2586977"/>
              <a:gd name="connsiteY1-70" fmla="*/ 1120194 h 2240387"/>
              <a:gd name="connsiteX2-71" fmla="*/ 1940233 w 2586977"/>
              <a:gd name="connsiteY2-72" fmla="*/ 2240387 h 2240387"/>
              <a:gd name="connsiteX3-73" fmla="*/ 646744 w 2586977"/>
              <a:gd name="connsiteY3-74" fmla="*/ 2240387 h 2240387"/>
              <a:gd name="connsiteX4-75" fmla="*/ 0 w 2586977"/>
              <a:gd name="connsiteY4-76" fmla="*/ 1120194 h 2240387"/>
              <a:gd name="connsiteX5-77" fmla="*/ 553757 w 2586977"/>
              <a:gd name="connsiteY5-78" fmla="*/ 161059 h 2240387"/>
              <a:gd name="connsiteX0-79" fmla="*/ 2586977 w 2586977"/>
              <a:gd name="connsiteY0-80" fmla="*/ 959135 h 2079328"/>
              <a:gd name="connsiteX1-81" fmla="*/ 1940233 w 2586977"/>
              <a:gd name="connsiteY1-82" fmla="*/ 2079328 h 2079328"/>
              <a:gd name="connsiteX2-83" fmla="*/ 646744 w 2586977"/>
              <a:gd name="connsiteY2-84" fmla="*/ 2079328 h 2079328"/>
              <a:gd name="connsiteX3-85" fmla="*/ 0 w 2586977"/>
              <a:gd name="connsiteY3-86" fmla="*/ 959135 h 2079328"/>
              <a:gd name="connsiteX4-87" fmla="*/ 553757 w 2586977"/>
              <a:gd name="connsiteY4-88" fmla="*/ 0 h 2079328"/>
              <a:gd name="connsiteX0-89" fmla="*/ 2482474 w 2482474"/>
              <a:gd name="connsiteY0-90" fmla="*/ 1134551 h 2079328"/>
              <a:gd name="connsiteX1-91" fmla="*/ 1940233 w 2482474"/>
              <a:gd name="connsiteY1-92" fmla="*/ 2079328 h 2079328"/>
              <a:gd name="connsiteX2-93" fmla="*/ 646744 w 2482474"/>
              <a:gd name="connsiteY2-94" fmla="*/ 2079328 h 2079328"/>
              <a:gd name="connsiteX3-95" fmla="*/ 0 w 2482474"/>
              <a:gd name="connsiteY3-96" fmla="*/ 959135 h 2079328"/>
              <a:gd name="connsiteX4-97" fmla="*/ 553757 w 2482474"/>
              <a:gd name="connsiteY4-98" fmla="*/ 0 h 20793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82474" h="2079328">
                <a:moveTo>
                  <a:pt x="2482474" y="1134551"/>
                </a:moveTo>
                <a:lnTo>
                  <a:pt x="1940233" y="2079328"/>
                </a:lnTo>
                <a:lnTo>
                  <a:pt x="646744" y="2079328"/>
                </a:lnTo>
                <a:lnTo>
                  <a:pt x="0" y="959135"/>
                </a:lnTo>
                <a:lnTo>
                  <a:pt x="553757" y="0"/>
                </a:lnTo>
              </a:path>
            </a:pathLst>
          </a:custGeom>
          <a:noFill/>
          <a:ln w="12700">
            <a:solidFill>
              <a:schemeClr val="accent4">
                <a:alpha val="20000"/>
              </a:schemeClr>
            </a:solidFill>
            <a:head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7" name="任意多边形: 形状 56"/>
          <p:cNvSpPr/>
          <p:nvPr>
            <p:custDataLst>
              <p:tags r:id="rId10"/>
            </p:custDataLst>
          </p:nvPr>
        </p:nvSpPr>
        <p:spPr>
          <a:xfrm>
            <a:off x="7303598" y="3153809"/>
            <a:ext cx="1681205" cy="1013465"/>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728609 w 2586977"/>
              <a:gd name="connsiteY0-68" fmla="*/ 0 h 2240387"/>
              <a:gd name="connsiteX1-69" fmla="*/ 1940233 w 2586977"/>
              <a:gd name="connsiteY1-70" fmla="*/ 0 h 2240387"/>
              <a:gd name="connsiteX2-71" fmla="*/ 2586977 w 2586977"/>
              <a:gd name="connsiteY2-72" fmla="*/ 1120194 h 2240387"/>
              <a:gd name="connsiteX3-73" fmla="*/ 1940233 w 2586977"/>
              <a:gd name="connsiteY3-74" fmla="*/ 2240387 h 2240387"/>
              <a:gd name="connsiteX4-75" fmla="*/ 646744 w 2586977"/>
              <a:gd name="connsiteY4-76" fmla="*/ 2240387 h 2240387"/>
              <a:gd name="connsiteX5-77" fmla="*/ 0 w 2586977"/>
              <a:gd name="connsiteY5-78" fmla="*/ 1120194 h 2240387"/>
              <a:gd name="connsiteX0-79" fmla="*/ 81865 w 1940233"/>
              <a:gd name="connsiteY0-80" fmla="*/ 0 h 2240387"/>
              <a:gd name="connsiteX1-81" fmla="*/ 1293489 w 1940233"/>
              <a:gd name="connsiteY1-82" fmla="*/ 0 h 2240387"/>
              <a:gd name="connsiteX2-83" fmla="*/ 1940233 w 1940233"/>
              <a:gd name="connsiteY2-84" fmla="*/ 1120194 h 2240387"/>
              <a:gd name="connsiteX3-85" fmla="*/ 1293489 w 1940233"/>
              <a:gd name="connsiteY3-86" fmla="*/ 2240387 h 2240387"/>
              <a:gd name="connsiteX4-87" fmla="*/ 0 w 1940233"/>
              <a:gd name="connsiteY4-88" fmla="*/ 2240387 h 2240387"/>
              <a:gd name="connsiteX0-89" fmla="*/ 0 w 1858368"/>
              <a:gd name="connsiteY0-90" fmla="*/ 0 h 2240387"/>
              <a:gd name="connsiteX1-91" fmla="*/ 1211624 w 1858368"/>
              <a:gd name="connsiteY1-92" fmla="*/ 0 h 2240387"/>
              <a:gd name="connsiteX2-93" fmla="*/ 1858368 w 1858368"/>
              <a:gd name="connsiteY2-94" fmla="*/ 1120194 h 2240387"/>
              <a:gd name="connsiteX3-95" fmla="*/ 1211624 w 1858368"/>
              <a:gd name="connsiteY3-96" fmla="*/ 2240387 h 2240387"/>
              <a:gd name="connsiteX0-97" fmla="*/ 0 w 1858368"/>
              <a:gd name="connsiteY0-98" fmla="*/ 0 h 1120194"/>
              <a:gd name="connsiteX1-99" fmla="*/ 1211624 w 1858368"/>
              <a:gd name="connsiteY1-100" fmla="*/ 0 h 1120194"/>
              <a:gd name="connsiteX2-101" fmla="*/ 1858368 w 1858368"/>
              <a:gd name="connsiteY2-102" fmla="*/ 1120194 h 1120194"/>
            </a:gdLst>
            <a:ahLst/>
            <a:cxnLst>
              <a:cxn ang="0">
                <a:pos x="connsiteX0-1" y="connsiteY0-2"/>
              </a:cxn>
              <a:cxn ang="0">
                <a:pos x="connsiteX1-3" y="connsiteY1-4"/>
              </a:cxn>
              <a:cxn ang="0">
                <a:pos x="connsiteX2-5" y="connsiteY2-6"/>
              </a:cxn>
            </a:cxnLst>
            <a:rect l="l" t="t" r="r" b="b"/>
            <a:pathLst>
              <a:path w="1858368" h="1120194">
                <a:moveTo>
                  <a:pt x="0" y="0"/>
                </a:moveTo>
                <a:lnTo>
                  <a:pt x="1211624" y="0"/>
                </a:lnTo>
                <a:lnTo>
                  <a:pt x="1858368" y="1120194"/>
                </a:lnTo>
              </a:path>
            </a:pathLst>
          </a:custGeom>
          <a:noFill/>
          <a:ln w="12700">
            <a:solidFill>
              <a:schemeClr val="accent4">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0" name="图片 4" descr="343435383036303b343532343134383bcdc5b6d3d0add7f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124251" y="2153026"/>
            <a:ext cx="395351" cy="395351"/>
          </a:xfrm>
          <a:prstGeom prst="rect">
            <a:avLst/>
          </a:prstGeom>
        </p:spPr>
      </p:pic>
      <p:pic>
        <p:nvPicPr>
          <p:cNvPr id="14" name="图片 21" descr="343435383036303b343532343136363bcfeec4bfbdf8b6c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435293" y="4810752"/>
            <a:ext cx="352893" cy="352893"/>
          </a:xfrm>
          <a:prstGeom prst="rect">
            <a:avLst/>
          </a:prstGeom>
        </p:spPr>
      </p:pic>
      <p:pic>
        <p:nvPicPr>
          <p:cNvPr id="17" name="图片 5" descr="343435383036303b343532343134393bcdb7c4d4b7e7b1a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622305" y="2135381"/>
            <a:ext cx="421266" cy="421266"/>
          </a:xfrm>
          <a:prstGeom prst="rect">
            <a:avLst/>
          </a:prstGeom>
        </p:spPr>
      </p:pic>
      <p:pic>
        <p:nvPicPr>
          <p:cNvPr id="20" name="图片 13" descr="343435383036303b343532343135373bcfeec4bfb7d6cef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88717" y="4801379"/>
            <a:ext cx="373295" cy="373295"/>
          </a:xfrm>
          <a:prstGeom prst="rect">
            <a:avLst/>
          </a:prstGeom>
        </p:spPr>
      </p:pic>
      <p:pic>
        <p:nvPicPr>
          <p:cNvPr id="21" name="图片 8" descr="343435383036303b343532343135313bbfaab7a2bbb7beb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2337730" y="4780426"/>
            <a:ext cx="406383" cy="406383"/>
          </a:xfrm>
          <a:prstGeom prst="rect">
            <a:avLst/>
          </a:prstGeom>
        </p:spPr>
      </p:pic>
      <p:cxnSp>
        <p:nvCxnSpPr>
          <p:cNvPr id="23" name="直接连接符 22"/>
          <p:cNvCxnSpPr/>
          <p:nvPr>
            <p:custDataLst>
              <p:tags r:id="rId26"/>
            </p:custDataLst>
          </p:nvPr>
        </p:nvCxnSpPr>
        <p:spPr>
          <a:xfrm flipH="1">
            <a:off x="2540644" y="4228479"/>
            <a:ext cx="6617" cy="484533"/>
          </a:xfrm>
          <a:prstGeom prst="line">
            <a:avLst/>
          </a:prstGeom>
          <a:ln w="31750" cap="rnd">
            <a:solidFill>
              <a:schemeClr val="accent4">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24" name="直接连接符 23"/>
          <p:cNvCxnSpPr/>
          <p:nvPr>
            <p:custDataLst>
              <p:tags r:id="rId27"/>
            </p:custDataLst>
          </p:nvPr>
        </p:nvCxnSpPr>
        <p:spPr>
          <a:xfrm flipH="1">
            <a:off x="4298492" y="2702216"/>
            <a:ext cx="6617" cy="422013"/>
          </a:xfrm>
          <a:prstGeom prst="line">
            <a:avLst/>
          </a:prstGeom>
          <a:ln w="31750" cap="rnd">
            <a:solidFill>
              <a:schemeClr val="accent4">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25" name="直接连接符 24"/>
          <p:cNvCxnSpPr/>
          <p:nvPr>
            <p:custDataLst>
              <p:tags r:id="rId28"/>
            </p:custDataLst>
          </p:nvPr>
        </p:nvCxnSpPr>
        <p:spPr>
          <a:xfrm flipH="1">
            <a:off x="6071229" y="4268179"/>
            <a:ext cx="6617" cy="484533"/>
          </a:xfrm>
          <a:prstGeom prst="line">
            <a:avLst/>
          </a:prstGeom>
          <a:ln w="31750" cap="rnd">
            <a:solidFill>
              <a:schemeClr val="accent4">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26" name="直接连接符 25"/>
          <p:cNvCxnSpPr/>
          <p:nvPr>
            <p:custDataLst>
              <p:tags r:id="rId29"/>
            </p:custDataLst>
          </p:nvPr>
        </p:nvCxnSpPr>
        <p:spPr>
          <a:xfrm flipH="1">
            <a:off x="7820807" y="2709936"/>
            <a:ext cx="6617" cy="422013"/>
          </a:xfrm>
          <a:prstGeom prst="line">
            <a:avLst/>
          </a:prstGeom>
          <a:ln w="31750" cap="rnd">
            <a:solidFill>
              <a:schemeClr val="accent4">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27" name="直接连接符 26"/>
          <p:cNvCxnSpPr/>
          <p:nvPr>
            <p:custDataLst>
              <p:tags r:id="rId30"/>
            </p:custDataLst>
          </p:nvPr>
        </p:nvCxnSpPr>
        <p:spPr>
          <a:xfrm flipH="1">
            <a:off x="9581964" y="4259357"/>
            <a:ext cx="6617" cy="484533"/>
          </a:xfrm>
          <a:prstGeom prst="line">
            <a:avLst/>
          </a:prstGeom>
          <a:ln w="31750" cap="rnd">
            <a:solidFill>
              <a:schemeClr val="accent4">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sp useBgFill="1">
        <p:nvSpPr>
          <p:cNvPr id="28" name="六边形 27"/>
          <p:cNvSpPr/>
          <p:nvPr>
            <p:custDataLst>
              <p:tags r:id="rId31"/>
            </p:custDataLst>
          </p:nvPr>
        </p:nvSpPr>
        <p:spPr>
          <a:xfrm>
            <a:off x="1559160" y="2294183"/>
            <a:ext cx="1963142" cy="1701055"/>
          </a:xfrm>
          <a:prstGeom prst="hexagon">
            <a:avLst>
              <a:gd name="adj" fmla="val 28654"/>
              <a:gd name="vf" fmla="val 115470"/>
            </a:avLst>
          </a:prstGeom>
          <a:ln w="6350">
            <a:solidFill>
              <a:schemeClr val="accent4"/>
            </a:solidFill>
          </a:ln>
          <a:effectLst>
            <a:outerShdw blurRad="317500" dist="190500" dir="2700000" algn="tl" rotWithShape="0">
              <a:schemeClr val="accent4">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a:solidFill>
                  <a:schemeClr val="tx1">
                    <a:lumMod val="85000"/>
                    <a:lumOff val="15000"/>
                  </a:schemeClr>
                </a:solidFill>
                <a:sym typeface="+mn-ea"/>
              </a:rPr>
              <a:t>创业基础知识模块</a:t>
            </a:r>
            <a:endParaRPr lang="zh-CN" altLang="en-US" sz="1600">
              <a:solidFill>
                <a:schemeClr val="tx1">
                  <a:lumMod val="85000"/>
                  <a:lumOff val="15000"/>
                </a:schemeClr>
              </a:solidFill>
              <a:sym typeface="+mn-ea"/>
            </a:endParaRPr>
          </a:p>
        </p:txBody>
      </p:sp>
      <p:sp useBgFill="1">
        <p:nvSpPr>
          <p:cNvPr id="29" name="六边形 28"/>
          <p:cNvSpPr/>
          <p:nvPr>
            <p:custDataLst>
              <p:tags r:id="rId32"/>
            </p:custDataLst>
          </p:nvPr>
        </p:nvSpPr>
        <p:spPr>
          <a:xfrm>
            <a:off x="3320317" y="3310957"/>
            <a:ext cx="1963142" cy="1701055"/>
          </a:xfrm>
          <a:prstGeom prst="hexagon">
            <a:avLst>
              <a:gd name="adj" fmla="val 28654"/>
              <a:gd name="vf" fmla="val 115470"/>
            </a:avLst>
          </a:prstGeom>
          <a:ln w="6350">
            <a:solidFill>
              <a:schemeClr val="accent4"/>
            </a:solidFill>
          </a:ln>
          <a:effectLst>
            <a:outerShdw blurRad="317500" dist="190500" dir="2700000" algn="tl" rotWithShape="0">
              <a:schemeClr val="accent4">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a:solidFill>
                  <a:schemeClr val="tx1">
                    <a:lumMod val="85000"/>
                    <a:lumOff val="15000"/>
                  </a:schemeClr>
                </a:solidFill>
                <a:sym typeface="+mn-ea"/>
              </a:rPr>
              <a:t>行业与市场分析</a:t>
            </a:r>
            <a:endParaRPr lang="zh-CN" altLang="en-US" sz="1600">
              <a:solidFill>
                <a:schemeClr val="tx1">
                  <a:lumMod val="85000"/>
                  <a:lumOff val="15000"/>
                </a:schemeClr>
              </a:solidFill>
              <a:sym typeface="+mn-ea"/>
            </a:endParaRPr>
          </a:p>
        </p:txBody>
      </p:sp>
      <p:sp useBgFill="1">
        <p:nvSpPr>
          <p:cNvPr id="36" name="六边形 35"/>
          <p:cNvSpPr/>
          <p:nvPr>
            <p:custDataLst>
              <p:tags r:id="rId33"/>
            </p:custDataLst>
          </p:nvPr>
        </p:nvSpPr>
        <p:spPr>
          <a:xfrm>
            <a:off x="5082025" y="2293632"/>
            <a:ext cx="1963142" cy="1701055"/>
          </a:xfrm>
          <a:prstGeom prst="hexagon">
            <a:avLst>
              <a:gd name="adj" fmla="val 28654"/>
              <a:gd name="vf" fmla="val 115470"/>
            </a:avLst>
          </a:prstGeom>
          <a:ln w="6350">
            <a:solidFill>
              <a:schemeClr val="accent4"/>
            </a:solidFill>
          </a:ln>
          <a:effectLst>
            <a:outerShdw blurRad="317500" dist="190500" dir="2700000" algn="tl" rotWithShape="0">
              <a:schemeClr val="accent4">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a:solidFill>
                  <a:schemeClr val="tx1">
                    <a:lumMod val="85000"/>
                    <a:lumOff val="15000"/>
                  </a:schemeClr>
                </a:solidFill>
                <a:sym typeface="+mn-ea"/>
              </a:rPr>
              <a:t>财务管理</a:t>
            </a:r>
            <a:endParaRPr lang="zh-CN" altLang="en-US" sz="1600">
              <a:solidFill>
                <a:schemeClr val="tx1">
                  <a:lumMod val="85000"/>
                  <a:lumOff val="15000"/>
                </a:schemeClr>
              </a:solidFill>
              <a:sym typeface="+mn-ea"/>
            </a:endParaRPr>
          </a:p>
          <a:p>
            <a:pPr lvl="0" indent="0" algn="ctr" fontAlgn="auto">
              <a:lnSpc>
                <a:spcPct val="130000"/>
              </a:lnSpc>
              <a:buClrTx/>
              <a:buSzTx/>
              <a:buFontTx/>
            </a:pPr>
            <a:r>
              <a:rPr lang="zh-CN" altLang="en-US" sz="1600">
                <a:solidFill>
                  <a:schemeClr val="tx1">
                    <a:lumMod val="85000"/>
                    <a:lumOff val="15000"/>
                  </a:schemeClr>
                </a:solidFill>
                <a:sym typeface="+mn-ea"/>
              </a:rPr>
              <a:t>技能</a:t>
            </a:r>
            <a:endParaRPr lang="zh-CN" altLang="en-US" sz="1600">
              <a:solidFill>
                <a:schemeClr val="tx1">
                  <a:lumMod val="85000"/>
                  <a:lumOff val="15000"/>
                </a:schemeClr>
              </a:solidFill>
              <a:sym typeface="+mn-ea"/>
            </a:endParaRPr>
          </a:p>
        </p:txBody>
      </p:sp>
      <p:sp useBgFill="1">
        <p:nvSpPr>
          <p:cNvPr id="38" name="六边形 37"/>
          <p:cNvSpPr/>
          <p:nvPr>
            <p:custDataLst>
              <p:tags r:id="rId34"/>
            </p:custDataLst>
          </p:nvPr>
        </p:nvSpPr>
        <p:spPr>
          <a:xfrm>
            <a:off x="6842631" y="3310957"/>
            <a:ext cx="1963142" cy="1701055"/>
          </a:xfrm>
          <a:prstGeom prst="hexagon">
            <a:avLst>
              <a:gd name="adj" fmla="val 28654"/>
              <a:gd name="vf" fmla="val 115470"/>
            </a:avLst>
          </a:prstGeom>
          <a:ln w="6350">
            <a:solidFill>
              <a:schemeClr val="accent4"/>
            </a:solidFill>
          </a:ln>
          <a:effectLst>
            <a:outerShdw blurRad="317500" dist="190500" dir="2700000" algn="tl" rotWithShape="0">
              <a:schemeClr val="accent4">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a:solidFill>
                  <a:schemeClr val="tx1">
                    <a:lumMod val="85000"/>
                    <a:lumOff val="15000"/>
                  </a:schemeClr>
                </a:solidFill>
                <a:sym typeface="+mn-ea"/>
              </a:rPr>
              <a:t>市场营销</a:t>
            </a:r>
            <a:endParaRPr lang="zh-CN" altLang="en-US" sz="1600">
              <a:solidFill>
                <a:schemeClr val="tx1">
                  <a:lumMod val="85000"/>
                  <a:lumOff val="15000"/>
                </a:schemeClr>
              </a:solidFill>
              <a:sym typeface="+mn-ea"/>
            </a:endParaRPr>
          </a:p>
          <a:p>
            <a:pPr lvl="0" indent="0" algn="ctr" fontAlgn="auto">
              <a:lnSpc>
                <a:spcPct val="130000"/>
              </a:lnSpc>
              <a:buClrTx/>
              <a:buSzTx/>
              <a:buFontTx/>
            </a:pPr>
            <a:r>
              <a:rPr lang="zh-CN" altLang="en-US" sz="1600">
                <a:solidFill>
                  <a:schemeClr val="tx1">
                    <a:lumMod val="85000"/>
                    <a:lumOff val="15000"/>
                  </a:schemeClr>
                </a:solidFill>
                <a:sym typeface="+mn-ea"/>
              </a:rPr>
              <a:t>策略</a:t>
            </a:r>
            <a:endParaRPr lang="zh-CN" altLang="en-US" sz="1600">
              <a:solidFill>
                <a:schemeClr val="tx1">
                  <a:lumMod val="85000"/>
                  <a:lumOff val="15000"/>
                </a:schemeClr>
              </a:solidFill>
              <a:sym typeface="+mn-ea"/>
            </a:endParaRPr>
          </a:p>
        </p:txBody>
      </p:sp>
      <p:sp useBgFill="1">
        <p:nvSpPr>
          <p:cNvPr id="40" name="六边形 39"/>
          <p:cNvSpPr/>
          <p:nvPr>
            <p:custDataLst>
              <p:tags r:id="rId35"/>
            </p:custDataLst>
          </p:nvPr>
        </p:nvSpPr>
        <p:spPr>
          <a:xfrm>
            <a:off x="8604891" y="2294183"/>
            <a:ext cx="1963142" cy="1701055"/>
          </a:xfrm>
          <a:prstGeom prst="hexagon">
            <a:avLst>
              <a:gd name="adj" fmla="val 28654"/>
              <a:gd name="vf" fmla="val 115470"/>
            </a:avLst>
          </a:prstGeom>
          <a:ln w="6350">
            <a:solidFill>
              <a:schemeClr val="accent4"/>
            </a:solidFill>
          </a:ln>
          <a:effectLst>
            <a:outerShdw blurRad="317500" dist="190500" dir="2700000" algn="tl" rotWithShape="0">
              <a:schemeClr val="accent4">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a:solidFill>
                  <a:schemeClr val="tx1">
                    <a:lumMod val="85000"/>
                    <a:lumOff val="15000"/>
                  </a:schemeClr>
                </a:solidFill>
                <a:sym typeface="+mn-ea"/>
              </a:rPr>
              <a:t>团队管理与领导力</a:t>
            </a:r>
            <a:endParaRPr lang="zh-CN" altLang="en-US" sz="1600">
              <a:solidFill>
                <a:schemeClr val="tx1">
                  <a:lumMod val="85000"/>
                  <a:lumOff val="15000"/>
                </a:schemeClr>
              </a:solidFill>
              <a:sym typeface="+mn-ea"/>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三、培训方式与培训资源</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4" name="图形 19"/>
          <p:cNvSpPr/>
          <p:nvPr>
            <p:custDataLst>
              <p:tags r:id="rId4"/>
            </p:custDataLst>
          </p:nvPr>
        </p:nvSpPr>
        <p:spPr>
          <a:xfrm>
            <a:off x="3679825" y="2677795"/>
            <a:ext cx="2197735" cy="2879090"/>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 name="图形 19"/>
          <p:cNvSpPr/>
          <p:nvPr>
            <p:custDataLst>
              <p:tags r:id="rId5"/>
            </p:custDataLst>
          </p:nvPr>
        </p:nvSpPr>
        <p:spPr>
          <a:xfrm>
            <a:off x="6280150" y="2677795"/>
            <a:ext cx="2197735" cy="2879090"/>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 name="图形 19"/>
          <p:cNvSpPr/>
          <p:nvPr>
            <p:custDataLst>
              <p:tags r:id="rId6"/>
            </p:custDataLst>
          </p:nvPr>
        </p:nvSpPr>
        <p:spPr>
          <a:xfrm>
            <a:off x="1079500" y="2677795"/>
            <a:ext cx="2197735" cy="2879090"/>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sp>
        <p:nvSpPr>
          <p:cNvPr id="5" name="文本框 4"/>
          <p:cNvSpPr txBox="1"/>
          <p:nvPr>
            <p:custDataLst>
              <p:tags r:id="rId7"/>
            </p:custDataLst>
          </p:nvPr>
        </p:nvSpPr>
        <p:spPr>
          <a:xfrm>
            <a:off x="1393190" y="3484245"/>
            <a:ext cx="1569720" cy="9601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b="1" dirty="0">
                <a:solidFill>
                  <a:schemeClr val="accent4"/>
                </a:solidFill>
              </a:rPr>
              <a:t>1. 大规模开放式在线课程（MOOC）</a:t>
            </a:r>
            <a:endParaRPr lang="zh-CN" altLang="en-US" sz="2000" b="1" dirty="0">
              <a:solidFill>
                <a:schemeClr val="accent4"/>
              </a:solidFill>
            </a:endParaRPr>
          </a:p>
        </p:txBody>
      </p:sp>
      <p:sp>
        <p:nvSpPr>
          <p:cNvPr id="44" name="图形 19"/>
          <p:cNvSpPr/>
          <p:nvPr>
            <p:custDataLst>
              <p:tags r:id="rId8"/>
            </p:custDataLst>
          </p:nvPr>
        </p:nvSpPr>
        <p:spPr>
          <a:xfrm>
            <a:off x="8880475" y="2677795"/>
            <a:ext cx="2197735" cy="2879090"/>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文本框 31"/>
          <p:cNvSpPr txBox="1"/>
          <p:nvPr>
            <p:custDataLst>
              <p:tags r:id="rId9"/>
            </p:custDataLst>
          </p:nvPr>
        </p:nvSpPr>
        <p:spPr>
          <a:xfrm>
            <a:off x="3993515" y="3484245"/>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b="1" dirty="0">
                <a:solidFill>
                  <a:schemeClr val="accent4"/>
                </a:solidFill>
              </a:rPr>
              <a:t>2. 创业学习网站与 APP</a:t>
            </a:r>
            <a:endParaRPr lang="zh-CN" altLang="en-US" sz="2000" b="1" dirty="0">
              <a:solidFill>
                <a:schemeClr val="accent4"/>
              </a:solidFill>
            </a:endParaRPr>
          </a:p>
        </p:txBody>
      </p:sp>
      <p:sp>
        <p:nvSpPr>
          <p:cNvPr id="35" name="椭圆 34"/>
          <p:cNvSpPr/>
          <p:nvPr>
            <p:custDataLst>
              <p:tags r:id="rId10"/>
            </p:custDataLst>
          </p:nvPr>
        </p:nvSpPr>
        <p:spPr>
          <a:xfrm>
            <a:off x="4436745" y="2494280"/>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7" name="文本框 36"/>
          <p:cNvSpPr txBox="1"/>
          <p:nvPr>
            <p:custDataLst>
              <p:tags r:id="rId11"/>
            </p:custDataLst>
          </p:nvPr>
        </p:nvSpPr>
        <p:spPr>
          <a:xfrm>
            <a:off x="6593840" y="3484245"/>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b="1" dirty="0">
                <a:solidFill>
                  <a:schemeClr val="accent4"/>
                </a:solidFill>
              </a:rPr>
              <a:t>（三）KAB 创业教育</a:t>
            </a:r>
            <a:endParaRPr lang="zh-CN" altLang="en-US" sz="2000" b="1" dirty="0">
              <a:solidFill>
                <a:schemeClr val="accent4"/>
              </a:solidFill>
            </a:endParaRPr>
          </a:p>
        </p:txBody>
      </p:sp>
      <p:sp>
        <p:nvSpPr>
          <p:cNvPr id="31" name="椭圆 30"/>
          <p:cNvSpPr/>
          <p:nvPr>
            <p:custDataLst>
              <p:tags r:id="rId12"/>
            </p:custDataLst>
          </p:nvPr>
        </p:nvSpPr>
        <p:spPr>
          <a:xfrm>
            <a:off x="7037070" y="2494280"/>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2" name="文本框 41"/>
          <p:cNvSpPr txBox="1"/>
          <p:nvPr>
            <p:custDataLst>
              <p:tags r:id="rId13"/>
            </p:custDataLst>
          </p:nvPr>
        </p:nvSpPr>
        <p:spPr>
          <a:xfrm>
            <a:off x="9194165" y="3484245"/>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b="1" dirty="0">
                <a:solidFill>
                  <a:schemeClr val="accent4"/>
                </a:solidFill>
              </a:rPr>
              <a:t>（四）SYB 创业培训</a:t>
            </a:r>
            <a:endParaRPr lang="zh-CN" altLang="en-US" sz="2000" b="1" dirty="0">
              <a:solidFill>
                <a:schemeClr val="accent4"/>
              </a:solidFill>
            </a:endParaRPr>
          </a:p>
        </p:txBody>
      </p:sp>
      <p:sp>
        <p:nvSpPr>
          <p:cNvPr id="45" name="椭圆 44"/>
          <p:cNvSpPr/>
          <p:nvPr>
            <p:custDataLst>
              <p:tags r:id="rId14"/>
            </p:custDataLst>
          </p:nvPr>
        </p:nvSpPr>
        <p:spPr>
          <a:xfrm>
            <a:off x="9637395" y="2494280"/>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1" name="椭圆 40"/>
          <p:cNvSpPr/>
          <p:nvPr>
            <p:custDataLst>
              <p:tags r:id="rId15"/>
            </p:custDataLst>
          </p:nvPr>
        </p:nvSpPr>
        <p:spPr>
          <a:xfrm>
            <a:off x="1836420" y="2494280"/>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46" name="图片 15" descr="343439383331313b343532303033313bd3a6d3c3c9ccb3c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635500" y="2693670"/>
            <a:ext cx="286385" cy="286385"/>
          </a:xfrm>
          <a:prstGeom prst="rect">
            <a:avLst/>
          </a:prstGeom>
        </p:spPr>
      </p:pic>
      <p:pic>
        <p:nvPicPr>
          <p:cNvPr id="47" name="图片 11" descr="343439383331313b343532303032373bbfcdbba7b5b5b0b8"/>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2034540" y="2693035"/>
            <a:ext cx="288000" cy="288000"/>
          </a:xfrm>
          <a:prstGeom prst="rect">
            <a:avLst/>
          </a:prstGeom>
        </p:spPr>
      </p:pic>
      <p:pic>
        <p:nvPicPr>
          <p:cNvPr id="48" name="图片 16" descr="343439383331313b343532303033323bd3a6d3c3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7236460" y="2693670"/>
            <a:ext cx="285750" cy="285750"/>
          </a:xfrm>
          <a:prstGeom prst="rect">
            <a:avLst/>
          </a:prstGeom>
        </p:spPr>
      </p:pic>
      <p:pic>
        <p:nvPicPr>
          <p:cNvPr id="49" name="图片 5" descr="343439383331313b343532303032323bb2fac6b7d5b9ca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9813925" y="2670810"/>
            <a:ext cx="331400" cy="331400"/>
          </a:xfrm>
          <a:prstGeom prst="rect">
            <a:avLst/>
          </a:prstGeom>
        </p:spPr>
      </p:pic>
      <p:sp>
        <p:nvSpPr>
          <p:cNvPr id="50" name="Shape 1021"/>
          <p:cNvSpPr/>
          <p:nvPr>
            <p:custDataLst>
              <p:tags r:id="rId28"/>
            </p:custDataLst>
          </p:nvPr>
        </p:nvSpPr>
        <p:spPr>
          <a:xfrm>
            <a:off x="1854199" y="156426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（一）线下培训课程</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四、培训效果评估与应用</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0" name="Shape 1021"/>
          <p:cNvSpPr/>
          <p:nvPr>
            <p:custDataLst>
              <p:tags r:id="rId4"/>
            </p:custDataLst>
          </p:nvPr>
        </p:nvSpPr>
        <p:spPr>
          <a:xfrm>
            <a:off x="1854199" y="1516641"/>
            <a:ext cx="4598035" cy="92773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（一）建立培训效果评估指标体系</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50000"/>
              </a:lnSpc>
              <a:spcBef>
                <a:spcPts val="0"/>
              </a:spcBef>
              <a:spcAft>
                <a:spcPts val="0"/>
              </a:spcAft>
            </a:pPr>
            <a:r>
              <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知识掌握程度测试</a:t>
            </a:r>
            <a:endPar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任意多边形: 形状 30"/>
          <p:cNvSpPr/>
          <p:nvPr>
            <p:custDataLst>
              <p:tags r:id="rId5"/>
            </p:custDataLst>
          </p:nvPr>
        </p:nvSpPr>
        <p:spPr>
          <a:xfrm rot="18000044">
            <a:off x="4500351" y="3026764"/>
            <a:ext cx="134469" cy="1784766"/>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8" name="任意多边形: 形状 31"/>
          <p:cNvSpPr/>
          <p:nvPr>
            <p:custDataLst>
              <p:tags r:id="rId6"/>
            </p:custDataLst>
          </p:nvPr>
        </p:nvSpPr>
        <p:spPr>
          <a:xfrm rot="18000044">
            <a:off x="8573374" y="3024482"/>
            <a:ext cx="134469" cy="1794299"/>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33" name="任意多边形: 形状 32"/>
          <p:cNvSpPr/>
          <p:nvPr>
            <p:custDataLst>
              <p:tags r:id="rId7"/>
            </p:custDataLst>
          </p:nvPr>
        </p:nvSpPr>
        <p:spPr>
          <a:xfrm rot="14399956">
            <a:off x="6502636" y="3080386"/>
            <a:ext cx="134469" cy="1569905"/>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9" name="任意多边形: 形状 34"/>
          <p:cNvSpPr/>
          <p:nvPr>
            <p:custDataLst>
              <p:tags r:id="rId8"/>
            </p:custDataLst>
          </p:nvPr>
        </p:nvSpPr>
        <p:spPr>
          <a:xfrm>
            <a:off x="2870001" y="3246958"/>
            <a:ext cx="1271968" cy="400918"/>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7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3" y="465446"/>
                  <a:pt x="906323" y="390374"/>
                </a:cubicBezTo>
                <a:lnTo>
                  <a:pt x="1371314" y="117840"/>
                </a:lnTo>
                <a:cubicBezTo>
                  <a:pt x="1404983" y="97821"/>
                  <a:pt x="1418632" y="47773"/>
                  <a:pt x="1415447" y="0"/>
                </a:cubicBezTo>
              </a:path>
            </a:pathLst>
          </a:custGeom>
          <a:solidFill>
            <a:schemeClr val="accent4"/>
          </a:solidFill>
          <a:ln w="4549" cap="flat">
            <a:noFill/>
            <a:prstDash val="solid"/>
            <a:miter/>
          </a:ln>
        </p:spPr>
        <p:txBody>
          <a:bodyPr rtlCol="0" anchor="ctr"/>
          <a:lstStyle/>
          <a:p>
            <a:endParaRPr lang="zh-CN" altLang="en-US">
              <a:solidFill>
                <a:schemeClr val="tx1"/>
              </a:solidFill>
            </a:endParaRPr>
          </a:p>
        </p:txBody>
      </p:sp>
      <p:sp useBgFill="1">
        <p:nvSpPr>
          <p:cNvPr id="36" name="任意多边形: 形状 35"/>
          <p:cNvSpPr/>
          <p:nvPr>
            <p:custDataLst>
              <p:tags r:id="rId9"/>
            </p:custDataLst>
          </p:nvPr>
        </p:nvSpPr>
        <p:spPr>
          <a:xfrm>
            <a:off x="2870001" y="2889855"/>
            <a:ext cx="1271669" cy="726014"/>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tlCol="0" anchor="ctr"/>
          <a:lstStyle/>
          <a:p>
            <a:endParaRPr lang="zh-CN" altLang="en-US">
              <a:solidFill>
                <a:schemeClr val="tx1"/>
              </a:solidFill>
            </a:endParaRPr>
          </a:p>
        </p:txBody>
      </p:sp>
      <p:sp>
        <p:nvSpPr>
          <p:cNvPr id="10" name="任意多边形: 形状 36"/>
          <p:cNvSpPr/>
          <p:nvPr>
            <p:custDataLst>
              <p:tags r:id="rId10"/>
            </p:custDataLst>
          </p:nvPr>
        </p:nvSpPr>
        <p:spPr>
          <a:xfrm>
            <a:off x="4928760" y="4443765"/>
            <a:ext cx="1271968" cy="400918"/>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8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3" y="47773"/>
                  <a:pt x="1415448"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38" name="任意多边形: 形状 37"/>
          <p:cNvSpPr/>
          <p:nvPr>
            <p:custDataLst>
              <p:tags r:id="rId11"/>
            </p:custDataLst>
          </p:nvPr>
        </p:nvSpPr>
        <p:spPr>
          <a:xfrm>
            <a:off x="4928190" y="4086092"/>
            <a:ext cx="1271669" cy="726423"/>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6 w 1415563"/>
              <a:gd name="connsiteY3" fmla="*/ 480177 h 808620"/>
              <a:gd name="connsiteX4" fmla="*/ 1367846 w 1415563"/>
              <a:gd name="connsiteY4" fmla="*/ 315929 h 808620"/>
              <a:gd name="connsiteX5" fmla="*/ 912865 w 1415563"/>
              <a:gd name="connsiteY5" fmla="*/ 54315 h 808620"/>
              <a:gd name="connsiteX6" fmla="*/ 505201 w 1415563"/>
              <a:gd name="connsiteY6" fmla="*/ 55225 h 808620"/>
              <a:gd name="connsiteX7" fmla="*/ 47035 w 1415563"/>
              <a:gd name="connsiteY7" fmla="*/ 322299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5" y="827783"/>
                  <a:pt x="903765" y="752711"/>
                </a:cubicBezTo>
                <a:lnTo>
                  <a:pt x="1368756" y="480177"/>
                </a:lnTo>
                <a:cubicBezTo>
                  <a:pt x="1431544" y="443324"/>
                  <a:pt x="1431089" y="352328"/>
                  <a:pt x="1367846" y="315929"/>
                </a:cubicBezTo>
                <a:lnTo>
                  <a:pt x="912865" y="54315"/>
                </a:lnTo>
                <a:cubicBezTo>
                  <a:pt x="786380" y="-18482"/>
                  <a:pt x="631231" y="-18027"/>
                  <a:pt x="505201"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39" name="任意多边形: 形状 38"/>
          <p:cNvSpPr/>
          <p:nvPr>
            <p:custDataLst>
              <p:tags r:id="rId12"/>
            </p:custDataLst>
          </p:nvPr>
        </p:nvSpPr>
        <p:spPr>
          <a:xfrm>
            <a:off x="6905374" y="3238401"/>
            <a:ext cx="1271968" cy="400918"/>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8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2" y="47773"/>
                  <a:pt x="1415448"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40" name="任意多边形: 形状 39"/>
          <p:cNvSpPr/>
          <p:nvPr>
            <p:custDataLst>
              <p:tags r:id="rId13"/>
            </p:custDataLst>
          </p:nvPr>
        </p:nvSpPr>
        <p:spPr>
          <a:xfrm>
            <a:off x="6905374" y="2879017"/>
            <a:ext cx="1271669" cy="726423"/>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6 w 1415563"/>
              <a:gd name="connsiteY3" fmla="*/ 480177 h 808620"/>
              <a:gd name="connsiteX4" fmla="*/ 1367847 w 1415563"/>
              <a:gd name="connsiteY4" fmla="*/ 315929 h 808620"/>
              <a:gd name="connsiteX5" fmla="*/ 912865 w 1415563"/>
              <a:gd name="connsiteY5" fmla="*/ 54315 h 808620"/>
              <a:gd name="connsiteX6" fmla="*/ 505201 w 1415563"/>
              <a:gd name="connsiteY6" fmla="*/ 55225 h 808620"/>
              <a:gd name="connsiteX7" fmla="*/ 47035 w 1415563"/>
              <a:gd name="connsiteY7" fmla="*/ 322299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5" y="827783"/>
                  <a:pt x="903765" y="752711"/>
                </a:cubicBezTo>
                <a:lnTo>
                  <a:pt x="1368756" y="480177"/>
                </a:lnTo>
                <a:cubicBezTo>
                  <a:pt x="1431544" y="443324"/>
                  <a:pt x="1431089" y="352328"/>
                  <a:pt x="1367847" y="315929"/>
                </a:cubicBezTo>
                <a:lnTo>
                  <a:pt x="912865" y="54315"/>
                </a:lnTo>
                <a:cubicBezTo>
                  <a:pt x="786380" y="-18482"/>
                  <a:pt x="631231" y="-18027"/>
                  <a:pt x="505201"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solidFill>
                <a:schemeClr val="tx1"/>
              </a:solidFill>
            </a:endParaRPr>
          </a:p>
        </p:txBody>
      </p:sp>
      <p:sp>
        <p:nvSpPr>
          <p:cNvPr id="14" name="任意多边形: 形状 40"/>
          <p:cNvSpPr/>
          <p:nvPr>
            <p:custDataLst>
              <p:tags r:id="rId14"/>
            </p:custDataLst>
          </p:nvPr>
        </p:nvSpPr>
        <p:spPr>
          <a:xfrm>
            <a:off x="8978965" y="4443765"/>
            <a:ext cx="1271968" cy="400918"/>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7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3" y="465446"/>
                  <a:pt x="906323" y="390374"/>
                </a:cubicBezTo>
                <a:lnTo>
                  <a:pt x="1371314" y="117840"/>
                </a:lnTo>
                <a:cubicBezTo>
                  <a:pt x="1404983" y="97821"/>
                  <a:pt x="1418633" y="47773"/>
                  <a:pt x="1415447"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17" name="任意多边形: 形状 41"/>
          <p:cNvSpPr/>
          <p:nvPr>
            <p:custDataLst>
              <p:tags r:id="rId15"/>
            </p:custDataLst>
          </p:nvPr>
        </p:nvSpPr>
        <p:spPr>
          <a:xfrm>
            <a:off x="8978965" y="4086092"/>
            <a:ext cx="1271669" cy="726423"/>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7 w 1415563"/>
              <a:gd name="connsiteY3" fmla="*/ 480177 h 808620"/>
              <a:gd name="connsiteX4" fmla="*/ 1367846 w 1415563"/>
              <a:gd name="connsiteY4" fmla="*/ 315929 h 808620"/>
              <a:gd name="connsiteX5" fmla="*/ 912865 w 1415563"/>
              <a:gd name="connsiteY5" fmla="*/ 54315 h 808620"/>
              <a:gd name="connsiteX6" fmla="*/ 505202 w 1415563"/>
              <a:gd name="connsiteY6" fmla="*/ 55225 h 808620"/>
              <a:gd name="connsiteX7" fmla="*/ 47035 w 1415563"/>
              <a:gd name="connsiteY7" fmla="*/ 322754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6" y="827783"/>
                  <a:pt x="903765" y="752711"/>
                </a:cubicBezTo>
                <a:lnTo>
                  <a:pt x="1368757" y="480177"/>
                </a:lnTo>
                <a:cubicBezTo>
                  <a:pt x="1431544" y="443324"/>
                  <a:pt x="1431089" y="352328"/>
                  <a:pt x="1367846" y="315929"/>
                </a:cubicBezTo>
                <a:lnTo>
                  <a:pt x="912865" y="54315"/>
                </a:lnTo>
                <a:cubicBezTo>
                  <a:pt x="786380" y="-18482"/>
                  <a:pt x="631232" y="-18027"/>
                  <a:pt x="505202" y="55225"/>
                </a:cubicBezTo>
                <a:lnTo>
                  <a:pt x="47035" y="322754"/>
                </a:lnTo>
                <a:cubicBezTo>
                  <a:pt x="-15297" y="359152"/>
                  <a:pt x="-15752" y="448784"/>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20" name="矩形 19"/>
          <p:cNvSpPr/>
          <p:nvPr>
            <p:custDataLst>
              <p:tags r:id="rId16"/>
            </p:custDataLst>
          </p:nvPr>
        </p:nvSpPr>
        <p:spPr>
          <a:xfrm>
            <a:off x="4729102" y="5370178"/>
            <a:ext cx="1590915" cy="8921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考试内容</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21" name="矩形 20"/>
          <p:cNvSpPr/>
          <p:nvPr>
            <p:custDataLst>
              <p:tags r:id="rId17"/>
            </p:custDataLst>
          </p:nvPr>
        </p:nvSpPr>
        <p:spPr>
          <a:xfrm>
            <a:off x="8779307" y="5370178"/>
            <a:ext cx="1590915" cy="8921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评分标准</a:t>
            </a:r>
            <a:endParaRPr lang="zh-CN" altLang="en-US" kern="0" spc="0" dirty="0">
              <a:ln>
                <a:noFill/>
                <a:prstDash val="sysDot"/>
              </a:ln>
              <a:solidFill>
                <a:schemeClr val="tx1">
                  <a:lumMod val="85000"/>
                  <a:lumOff val="15000"/>
                </a:schemeClr>
              </a:solidFill>
              <a:latin typeface="+mn-ea"/>
              <a:ea typeface="+mn-ea"/>
              <a:sym typeface="+mn-ea"/>
            </a:endParaRPr>
          </a:p>
        </p:txBody>
      </p:sp>
      <p:sp useBgFill="1">
        <p:nvSpPr>
          <p:cNvPr id="23" name="任意多边形: 形状 35"/>
          <p:cNvSpPr/>
          <p:nvPr>
            <p:custDataLst>
              <p:tags r:id="rId18"/>
            </p:custDataLst>
          </p:nvPr>
        </p:nvSpPr>
        <p:spPr>
          <a:xfrm>
            <a:off x="4928190" y="4086662"/>
            <a:ext cx="1271669" cy="726014"/>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p:nvSpPr>
          <p:cNvPr id="24" name="矩形 23"/>
          <p:cNvSpPr/>
          <p:nvPr>
            <p:custDataLst>
              <p:tags r:id="rId19"/>
            </p:custDataLst>
          </p:nvPr>
        </p:nvSpPr>
        <p:spPr>
          <a:xfrm>
            <a:off x="6686321" y="4326252"/>
            <a:ext cx="1590915" cy="8921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题型设置</a:t>
            </a:r>
            <a:endParaRPr lang="zh-CN" altLang="en-US" kern="0" spc="0" dirty="0">
              <a:ln>
                <a:noFill/>
                <a:prstDash val="sysDot"/>
              </a:ln>
              <a:solidFill>
                <a:schemeClr val="tx1">
                  <a:lumMod val="85000"/>
                  <a:lumOff val="15000"/>
                </a:schemeClr>
              </a:solidFill>
              <a:latin typeface="+mn-ea"/>
              <a:ea typeface="+mn-ea"/>
              <a:sym typeface="+mn-ea"/>
            </a:endParaRPr>
          </a:p>
        </p:txBody>
      </p:sp>
      <p:pic>
        <p:nvPicPr>
          <p:cNvPr id="25" name="图形 7"/>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409080" y="4260080"/>
            <a:ext cx="311101" cy="253858"/>
          </a:xfrm>
          <a:prstGeom prst="rect">
            <a:avLst/>
          </a:prstGeom>
          <a:effectLst>
            <a:outerShdw blurRad="101600" dir="5400000" sx="90000" sy="-19000" rotWithShape="0">
              <a:schemeClr val="accent4">
                <a:alpha val="85000"/>
              </a:schemeClr>
            </a:outerShdw>
          </a:effectLst>
        </p:spPr>
      </p:pic>
      <p:sp useBgFill="1">
        <p:nvSpPr>
          <p:cNvPr id="26" name="任意多边形: 形状 35"/>
          <p:cNvSpPr/>
          <p:nvPr>
            <p:custDataLst>
              <p:tags r:id="rId23"/>
            </p:custDataLst>
          </p:nvPr>
        </p:nvSpPr>
        <p:spPr>
          <a:xfrm>
            <a:off x="2870001" y="2889855"/>
            <a:ext cx="1271669" cy="726014"/>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p:nvSpPr>
          <p:cNvPr id="27" name="矩形 26"/>
          <p:cNvSpPr/>
          <p:nvPr>
            <p:custDataLst>
              <p:tags r:id="rId24"/>
            </p:custDataLst>
          </p:nvPr>
        </p:nvSpPr>
        <p:spPr>
          <a:xfrm>
            <a:off x="2670343" y="4326252"/>
            <a:ext cx="1590915" cy="8921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考核形式</a:t>
            </a:r>
            <a:endParaRPr lang="zh-CN" altLang="en-US" kern="0" spc="0" dirty="0">
              <a:ln>
                <a:noFill/>
                <a:prstDash val="sysDot"/>
              </a:ln>
              <a:solidFill>
                <a:schemeClr val="tx1">
                  <a:lumMod val="85000"/>
                  <a:lumOff val="15000"/>
                </a:schemeClr>
              </a:solidFill>
              <a:latin typeface="+mn-ea"/>
              <a:ea typeface="+mn-ea"/>
              <a:sym typeface="+mn-ea"/>
            </a:endParaRPr>
          </a:p>
        </p:txBody>
      </p:sp>
      <p:sp useBgFill="1">
        <p:nvSpPr>
          <p:cNvPr id="28" name="任意多边形: 形状 35"/>
          <p:cNvSpPr/>
          <p:nvPr>
            <p:custDataLst>
              <p:tags r:id="rId25"/>
            </p:custDataLst>
          </p:nvPr>
        </p:nvSpPr>
        <p:spPr>
          <a:xfrm>
            <a:off x="8978965" y="4086662"/>
            <a:ext cx="1271669" cy="726014"/>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useBgFill="1">
        <p:nvSpPr>
          <p:cNvPr id="29" name="任意多边形: 形状 35"/>
          <p:cNvSpPr/>
          <p:nvPr>
            <p:custDataLst>
              <p:tags r:id="rId26"/>
            </p:custDataLst>
          </p:nvPr>
        </p:nvSpPr>
        <p:spPr>
          <a:xfrm>
            <a:off x="6905374" y="2879587"/>
            <a:ext cx="1271669" cy="726014"/>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pic>
        <p:nvPicPr>
          <p:cNvPr id="30" name="图片 13" descr="32313538333935363b32313538333934373bcec4bcfebcd0"/>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350321" y="3034750"/>
            <a:ext cx="310639" cy="310639"/>
          </a:xfrm>
          <a:prstGeom prst="rect">
            <a:avLst/>
          </a:prstGeom>
          <a:effectLst>
            <a:outerShdw blurRad="101600" dir="5400000" sx="90000" sy="-19000" rotWithShape="0">
              <a:schemeClr val="accent4">
                <a:alpha val="85000"/>
              </a:schemeClr>
            </a:outerShdw>
          </a:effectLst>
        </p:spPr>
      </p:pic>
      <p:pic>
        <p:nvPicPr>
          <p:cNvPr id="43"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9473547" y="4232698"/>
            <a:ext cx="285110" cy="307618"/>
          </a:xfrm>
          <a:prstGeom prst="rect">
            <a:avLst/>
          </a:prstGeom>
          <a:effectLst>
            <a:outerShdw blurRad="101600" dir="5400000" sx="90000" sy="-19000" rotWithShape="0">
              <a:schemeClr val="accent4">
                <a:alpha val="85000"/>
              </a:schemeClr>
            </a:outerShdw>
          </a:effectLst>
        </p:spPr>
      </p:pic>
      <p:pic>
        <p:nvPicPr>
          <p:cNvPr id="51" name="图形 9"/>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371433" y="3010791"/>
            <a:ext cx="340757" cy="338252"/>
          </a:xfrm>
          <a:prstGeom prst="rect">
            <a:avLst/>
          </a:prstGeom>
          <a:effectLst>
            <a:outerShdw blurRad="101600" dir="5400000" sx="90000" sy="-19000" rotWithShape="0">
              <a:schemeClr val="accent4">
                <a:alpha val="85000"/>
              </a:schemeClr>
            </a:outerShdw>
          </a:effectLst>
        </p:spPr>
      </p:pic>
      <p:sp>
        <p:nvSpPr>
          <p:cNvPr id="55" name="矩形 54"/>
          <p:cNvSpPr/>
          <p:nvPr>
            <p:custDataLst>
              <p:tags r:id="rId36"/>
            </p:custDataLst>
          </p:nvPr>
        </p:nvSpPr>
        <p:spPr>
          <a:xfrm>
            <a:off x="2790138" y="2570402"/>
            <a:ext cx="537991" cy="5196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90000" lnSpcReduction="20000"/>
            <a:scene3d>
              <a:camera prst="isometricRightUp"/>
              <a:lightRig rig="threePt" dir="t"/>
            </a:scene3d>
          </a:bodyPr>
          <a:lstStyle/>
          <a:p>
            <a:r>
              <a:rPr lang="en-US" altLang="zh-CN" sz="4000" b="1" kern="0" dirty="0">
                <a:solidFill>
                  <a:schemeClr val="accent4"/>
                </a:solidFill>
                <a:cs typeface="+mn-lt"/>
              </a:rPr>
              <a:t>01</a:t>
            </a:r>
            <a:endParaRPr lang="en-US" altLang="zh-CN" sz="4000" b="1" kern="0" dirty="0">
              <a:solidFill>
                <a:schemeClr val="accent4"/>
              </a:solidFill>
              <a:cs typeface="+mn-lt"/>
            </a:endParaRPr>
          </a:p>
        </p:txBody>
      </p:sp>
      <p:sp>
        <p:nvSpPr>
          <p:cNvPr id="56" name="矩形 55"/>
          <p:cNvSpPr/>
          <p:nvPr>
            <p:custDataLst>
              <p:tags r:id="rId37"/>
            </p:custDataLst>
          </p:nvPr>
        </p:nvSpPr>
        <p:spPr>
          <a:xfrm>
            <a:off x="4852890" y="3763216"/>
            <a:ext cx="537991" cy="5196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90000" lnSpcReduction="20000"/>
            <a:scene3d>
              <a:camera prst="isometricRightUp"/>
              <a:lightRig rig="threePt" dir="t"/>
            </a:scene3d>
          </a:bodyPr>
          <a:lstStyle/>
          <a:p>
            <a:r>
              <a:rPr lang="en-US" altLang="zh-CN" sz="4000" b="1" kern="0" dirty="0">
                <a:solidFill>
                  <a:schemeClr val="accent4"/>
                </a:solidFill>
                <a:cs typeface="+mn-lt"/>
              </a:rPr>
              <a:t>02</a:t>
            </a:r>
            <a:endParaRPr lang="en-US" altLang="zh-CN" sz="4000" b="1" kern="0" dirty="0">
              <a:solidFill>
                <a:schemeClr val="accent4"/>
              </a:solidFill>
              <a:cs typeface="+mn-lt"/>
            </a:endParaRPr>
          </a:p>
        </p:txBody>
      </p:sp>
      <p:sp>
        <p:nvSpPr>
          <p:cNvPr id="57" name="矩形 56"/>
          <p:cNvSpPr/>
          <p:nvPr>
            <p:custDataLst>
              <p:tags r:id="rId38"/>
            </p:custDataLst>
          </p:nvPr>
        </p:nvSpPr>
        <p:spPr>
          <a:xfrm>
            <a:off x="6822088" y="2564128"/>
            <a:ext cx="537991" cy="5196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90000" lnSpcReduction="20000"/>
            <a:scene3d>
              <a:camera prst="isometricRightUp"/>
              <a:lightRig rig="threePt" dir="t"/>
            </a:scene3d>
          </a:bodyPr>
          <a:lstStyle/>
          <a:p>
            <a:r>
              <a:rPr lang="en-US" altLang="zh-CN" sz="4000" b="1" kern="0" dirty="0">
                <a:solidFill>
                  <a:schemeClr val="accent4"/>
                </a:solidFill>
                <a:cs typeface="+mn-lt"/>
              </a:rPr>
              <a:t>03</a:t>
            </a:r>
            <a:endParaRPr lang="en-US" altLang="zh-CN" sz="4000" b="1" kern="0" dirty="0">
              <a:solidFill>
                <a:schemeClr val="accent4"/>
              </a:solidFill>
              <a:cs typeface="+mn-lt"/>
            </a:endParaRPr>
          </a:p>
        </p:txBody>
      </p:sp>
      <p:sp>
        <p:nvSpPr>
          <p:cNvPr id="58" name="矩形 57"/>
          <p:cNvSpPr/>
          <p:nvPr>
            <p:custDataLst>
              <p:tags r:id="rId39"/>
            </p:custDataLst>
          </p:nvPr>
        </p:nvSpPr>
        <p:spPr>
          <a:xfrm>
            <a:off x="8891686" y="3771773"/>
            <a:ext cx="537991" cy="5196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90000" lnSpcReduction="20000"/>
            <a:scene3d>
              <a:camera prst="isometricRightUp"/>
              <a:lightRig rig="threePt" dir="t"/>
            </a:scene3d>
          </a:bodyPr>
          <a:lstStyle/>
          <a:p>
            <a:r>
              <a:rPr lang="en-US" altLang="zh-CN" sz="4000" b="1" kern="0" dirty="0">
                <a:solidFill>
                  <a:schemeClr val="accent4"/>
                </a:solidFill>
                <a:cs typeface="+mn-lt"/>
              </a:rPr>
              <a:t>04</a:t>
            </a:r>
            <a:endParaRPr lang="en-US" altLang="zh-CN" sz="4000" b="1" kern="0" dirty="0">
              <a:solidFill>
                <a:schemeClr val="accent4"/>
              </a:solidFill>
              <a:cs typeface="+mn-lt"/>
            </a:endParaRPr>
          </a:p>
        </p:txBody>
      </p:sp>
    </p:spTree>
    <p:custDataLst>
      <p:tags r:id="rId40"/>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四、培训效果评估与应用</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Shape 1021"/>
          <p:cNvSpPr/>
          <p:nvPr>
            <p:custDataLst>
              <p:tags r:id="rId4"/>
            </p:custDataLst>
          </p:nvPr>
        </p:nvSpPr>
        <p:spPr>
          <a:xfrm>
            <a:off x="1590040" y="1748790"/>
            <a:ext cx="4474210"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技能实践应用评估</a:t>
            </a:r>
            <a:endParaRPr lang="zh-CN" altLang="en-US" sz="20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 name="组合 4"/>
          <p:cNvGrpSpPr/>
          <p:nvPr>
            <p:custDataLst>
              <p:tags r:id="rId5"/>
            </p:custDataLst>
          </p:nvPr>
        </p:nvGrpSpPr>
        <p:grpSpPr>
          <a:xfrm>
            <a:off x="1466215" y="2296160"/>
            <a:ext cx="9431655" cy="1717675"/>
            <a:chOff x="2309" y="3616"/>
            <a:chExt cx="14853" cy="2705"/>
          </a:xfrm>
        </p:grpSpPr>
        <p:pic>
          <p:nvPicPr>
            <p:cNvPr id="25" name="图片 24"/>
            <p:cNvPicPr>
              <a:picLocks noChangeAspect="1"/>
            </p:cNvPicPr>
            <p:nvPr>
              <p:custDataLst>
                <p:tags r:id="rId6"/>
              </p:custDataLst>
            </p:nvPr>
          </p:nvPicPr>
          <p:blipFill rotWithShape="1">
            <a:blip r:embed="rId7">
              <a:extLst>
                <a:ext uri="{28A0092B-C50C-407E-A947-70E740481C1C}">
                  <a14:useLocalDpi xmlns:a14="http://schemas.microsoft.com/office/drawing/2010/main" val="0"/>
                </a:ext>
              </a:extLst>
            </a:blip>
            <a:srcRect t="14268" b="25764"/>
            <a:stretch>
              <a:fillRect/>
            </a:stretch>
          </p:blipFill>
          <p:spPr>
            <a:xfrm>
              <a:off x="2309" y="3737"/>
              <a:ext cx="5599" cy="2584"/>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 name="矩形 2"/>
            <p:cNvSpPr/>
            <p:nvPr>
              <p:custDataLst>
                <p:tags r:id="rId8"/>
              </p:custDataLst>
            </p:nvPr>
          </p:nvSpPr>
          <p:spPr>
            <a:xfrm>
              <a:off x="8590" y="4218"/>
              <a:ext cx="8572" cy="1280"/>
            </a:xfrm>
            <a:prstGeom prst="rect">
              <a:avLst/>
            </a:prstGeom>
            <a:noFill/>
          </p:spPr>
          <p:txBody>
            <a:bodyPr wrap="square" lIns="0" tIns="0" rIns="0" bIns="0" rtlCol="0" anchor="t" anchorCtr="0">
              <a:no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提供真实创业案例，要求学员运用所学市场营销策略进行市场定位分析与营销推广方案制定。</a:t>
              </a:r>
              <a:endParaRPr lang="zh-CN" altLang="en-US" sz="1600" dirty="0">
                <a:ln>
                  <a:noFill/>
                  <a:prstDash val="sysDot"/>
                </a:ln>
                <a:solidFill>
                  <a:schemeClr val="tx1">
                    <a:lumMod val="85000"/>
                    <a:lumOff val="15000"/>
                  </a:schemeClr>
                </a:solidFill>
                <a:latin typeface="+mn-ea"/>
                <a:cs typeface="+mn-ea"/>
              </a:endParaRPr>
            </a:p>
          </p:txBody>
        </p:sp>
        <p:sp>
          <p:nvSpPr>
            <p:cNvPr id="4" name="矩形 3"/>
            <p:cNvSpPr/>
            <p:nvPr>
              <p:custDataLst>
                <p:tags r:id="rId9"/>
              </p:custDataLst>
            </p:nvPr>
          </p:nvSpPr>
          <p:spPr>
            <a:xfrm>
              <a:off x="9288" y="3616"/>
              <a:ext cx="7218" cy="486"/>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4"/>
                  </a:solidFill>
                  <a:latin typeface="+mn-ea"/>
                  <a:cs typeface="+mn-ea"/>
                </a:rPr>
                <a:t>案例分析评估</a:t>
              </a:r>
              <a:endParaRPr lang="en-US" altLang="zh-CN" b="1">
                <a:solidFill>
                  <a:schemeClr val="accent4"/>
                </a:solidFill>
                <a:latin typeface="+mn-ea"/>
                <a:cs typeface="+mn-ea"/>
              </a:endParaRPr>
            </a:p>
          </p:txBody>
        </p:sp>
        <p:sp>
          <p:nvSpPr>
            <p:cNvPr id="10" name="矩形 9"/>
            <p:cNvSpPr/>
            <p:nvPr>
              <p:custDataLst>
                <p:tags r:id="rId10"/>
              </p:custDataLst>
            </p:nvPr>
          </p:nvSpPr>
          <p:spPr>
            <a:xfrm>
              <a:off x="8591" y="3616"/>
              <a:ext cx="627" cy="486"/>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grpSp>
      <p:grpSp>
        <p:nvGrpSpPr>
          <p:cNvPr id="16" name="组合 15"/>
          <p:cNvGrpSpPr/>
          <p:nvPr>
            <p:custDataLst>
              <p:tags r:id="rId11"/>
            </p:custDataLst>
          </p:nvPr>
        </p:nvGrpSpPr>
        <p:grpSpPr>
          <a:xfrm>
            <a:off x="1465580" y="4185285"/>
            <a:ext cx="9503410" cy="1986280"/>
            <a:chOff x="2308" y="6591"/>
            <a:chExt cx="14966" cy="3128"/>
          </a:xfrm>
        </p:grpSpPr>
        <p:pic>
          <p:nvPicPr>
            <p:cNvPr id="23" name="图片 22"/>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35186" t="17203" b="22192"/>
            <a:stretch>
              <a:fillRect/>
            </a:stretch>
          </p:blipFill>
          <p:spPr>
            <a:xfrm>
              <a:off x="2308" y="6702"/>
              <a:ext cx="5599" cy="2584"/>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2" name="矩形 11"/>
            <p:cNvSpPr/>
            <p:nvPr>
              <p:custDataLst>
                <p:tags r:id="rId14"/>
              </p:custDataLst>
            </p:nvPr>
          </p:nvSpPr>
          <p:spPr>
            <a:xfrm>
              <a:off x="8742" y="7163"/>
              <a:ext cx="8532" cy="2556"/>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sz="1600">
                  <a:ln>
                    <a:noFill/>
                    <a:prstDash val="sysDot"/>
                  </a:ln>
                  <a:solidFill>
                    <a:schemeClr val="tx1">
                      <a:lumMod val="85000"/>
                      <a:lumOff val="15000"/>
                    </a:schemeClr>
                  </a:solidFill>
                  <a:latin typeface="+mn-ea"/>
                  <a:cs typeface="+mn-ea"/>
                </a:rPr>
                <a:t>组建学员团队开展模拟创业项目。从创意产生开始，历经市场调研、产品开发、运营管理等环节。观察学员在团队协作中沟通协调、角色担当情况；决策制定时依据市场变化、财务状况等综合判断的能力；问题解决方面应对如成本控制、团队分歧等挑战的表现，给予综合评价。</a:t>
              </a:r>
              <a:endParaRPr sz="1600">
                <a:ln>
                  <a:noFill/>
                  <a:prstDash val="sysDot"/>
                </a:ln>
                <a:solidFill>
                  <a:schemeClr val="tx1">
                    <a:lumMod val="85000"/>
                    <a:lumOff val="15000"/>
                  </a:schemeClr>
                </a:solidFill>
                <a:latin typeface="+mn-ea"/>
                <a:cs typeface="+mn-ea"/>
              </a:endParaRPr>
            </a:p>
          </p:txBody>
        </p:sp>
        <p:sp>
          <p:nvSpPr>
            <p:cNvPr id="14" name="矩形 13"/>
            <p:cNvSpPr/>
            <p:nvPr>
              <p:custDataLst>
                <p:tags r:id="rId15"/>
              </p:custDataLst>
            </p:nvPr>
          </p:nvSpPr>
          <p:spPr>
            <a:xfrm>
              <a:off x="9288" y="6591"/>
              <a:ext cx="7986" cy="486"/>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dirty="0">
                  <a:solidFill>
                    <a:schemeClr val="accent4"/>
                  </a:solidFill>
                  <a:latin typeface="+mn-ea"/>
                  <a:cs typeface="+mn-ea"/>
                </a:rPr>
                <a:t>模拟项目评估</a:t>
              </a:r>
              <a:endParaRPr lang="zh-CN" altLang="en-US" b="1" dirty="0">
                <a:solidFill>
                  <a:schemeClr val="accent4"/>
                </a:solidFill>
                <a:latin typeface="+mn-ea"/>
                <a:cs typeface="+mn-ea"/>
              </a:endParaRPr>
            </a:p>
          </p:txBody>
        </p:sp>
        <p:sp>
          <p:nvSpPr>
            <p:cNvPr id="27" name="矩形 26"/>
            <p:cNvSpPr/>
            <p:nvPr>
              <p:custDataLst>
                <p:tags r:id="rId16"/>
              </p:custDataLst>
            </p:nvPr>
          </p:nvSpPr>
          <p:spPr>
            <a:xfrm>
              <a:off x="8591" y="6591"/>
              <a:ext cx="627" cy="486"/>
            </a:xfrm>
            <a:prstGeom prst="rect">
              <a:avLst/>
            </a:prstGeom>
            <a:noFill/>
          </p:spPr>
          <p:txBody>
            <a:bodyPr wrap="none" lIns="0" tIns="0" rIns="0" bIns="0" rtlCol="0" anchor="b">
              <a:normAutofit fontScale="7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mc:AlternateContent xmlns:mc="http://schemas.openxmlformats.org/markup-compatibility/2006">
    <mc:Choice xmlns:p14="http://schemas.microsoft.com/office/powerpoint/2010/main" Requires="p14">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14:presetBounceEnd="43000">
                                      <p:stCondLst>
                                        <p:cond delay="0"/>
                                      </p:stCondLst>
                                      <p:childTnLst>
                                        <p:anim to="" calcmode="lin" valueType="num">
                                          <p:cBhvr>
                                            <p:cTn id="6" dur="1000" fill="hold">
                                              <p:stCondLst>
                                                <p:cond delay="0"/>
                                              </p:stCondLst>
                                            </p:cTn>
                                            <p:tgtEl>
                                              <p:spTgt spid="5"/>
                                            </p:tgtEl>
                                            <p:attrNameLst>
                                              <p:attrName>ppt_w</p:attrName>
                                            </p:attrNameLst>
                                          </p:cBhvr>
                                          <p:tavLst>
                                            <p:tav tm="0">
                                              <p:val>
                                                <p:strVal val="#ppt_w"/>
                                              </p:val>
                                            </p:tav>
                                            <p:tav tm="27100">
                                              <p:val>
                                                <p:strVal val="#ppt_w*1.8"/>
                                              </p:val>
                                            </p:tav>
                                            <p:tav tm="47500">
                                              <p:val>
                                                <p:strVal val="#ppt_w*0.5"/>
                                              </p:val>
                                            </p:tav>
                                            <p:tav tm="79600">
                                              <p:val>
                                                <p:strVal val="#ppt_w*1.4"/>
                                              </p:val>
                                            </p:tav>
                                            <p:tav tm="100000">
                                              <p:val>
                                                <p:strVal val="#ppt_w"/>
                                              </p:val>
                                            </p:tav>
                                          </p:tavLst>
                                        </p:anim>
                                        <p:anim to="" calcmode="lin" valueType="num">
                                          <p:cBhvr>
                                            <p:cTn id="7" dur="1000" fill="hold">
                                              <p:stCondLst>
                                                <p:cond delay="0"/>
                                              </p:stCondLst>
                                            </p:cTn>
                                            <p:tgtEl>
                                              <p:spTgt spid="5"/>
                                            </p:tgtEl>
                                            <p:attrNameLst>
                                              <p:attrName>ppt_h</p:attrName>
                                            </p:attrNameLst>
                                          </p:cBhvr>
                                          <p:tavLst>
                                            <p:tav tm="0">
                                              <p:val>
                                                <p:strVal val="#ppt_h"/>
                                              </p:val>
                                            </p:tav>
                                            <p:tav tm="27100">
                                              <p:val>
                                                <p:strVal val="#ppt_h*1.8"/>
                                              </p:val>
                                            </p:tav>
                                            <p:tav tm="47500">
                                              <p:val>
                                                <p:strVal val="#ppt_h*0.5"/>
                                              </p:val>
                                            </p:tav>
                                            <p:tav tm="79600">
                                              <p:val>
                                                <p:strVal val="#ppt_h*1.4"/>
                                              </p:val>
                                            </p:tav>
                                            <p:tav tm="100000">
                                              <p:val>
                                                <p:strVal val="#ppt_h"/>
                                              </p:val>
                                            </p:tav>
                                          </p:tavLst>
                                        </p:anim>
                                      </p:childTnLst>
                                    </p:cTn>
                                  </p:par>
                                </p:childTnLst>
                              </p:cTn>
                            </p:par>
                            <p:par>
                              <p:cTn id="8" fill="hold">
                                <p:stCondLst>
                                  <p:cond delay="1000"/>
                                </p:stCondLst>
                                <p:childTnLst>
                                  <p:par>
                                    <p:cTn id="9" presetID="6" presetClass="emph" presetSubtype="0" fill="hold" nodeType="afterEffect" p14:presetBounceEnd="43000">
                                      <p:stCondLst>
                                        <p:cond delay="0"/>
                                      </p:stCondLst>
                                      <p:childTnLst>
                                        <p:anim to="" calcmode="lin" valueType="num">
                                          <p:cBhvr>
                                            <p:cTn id="10" dur="1000" fill="hold">
                                              <p:stCondLst>
                                                <p:cond delay="0"/>
                                              </p:stCondLst>
                                            </p:cTn>
                                            <p:tgtEl>
                                              <p:spTgt spid="16"/>
                                            </p:tgtEl>
                                            <p:attrNameLst>
                                              <p:attrName>ppt_w</p:attrName>
                                            </p:attrNameLst>
                                          </p:cBhvr>
                                          <p:tavLst>
                                            <p:tav tm="0">
                                              <p:val>
                                                <p:strVal val="#ppt_w"/>
                                              </p:val>
                                            </p:tav>
                                            <p:tav tm="27100">
                                              <p:val>
                                                <p:strVal val="#ppt_w*1.8"/>
                                              </p:val>
                                            </p:tav>
                                            <p:tav tm="47500">
                                              <p:val>
                                                <p:strVal val="#ppt_w*0.5"/>
                                              </p:val>
                                            </p:tav>
                                            <p:tav tm="79600">
                                              <p:val>
                                                <p:strVal val="#ppt_w*1.4"/>
                                              </p:val>
                                            </p:tav>
                                            <p:tav tm="100000">
                                              <p:val>
                                                <p:strVal val="#ppt_w"/>
                                              </p:val>
                                            </p:tav>
                                          </p:tavLst>
                                        </p:anim>
                                        <p:anim to="" calcmode="lin" valueType="num">
                                          <p:cBhvr>
                                            <p:cTn id="11" dur="1000" fill="hold">
                                              <p:stCondLst>
                                                <p:cond delay="0"/>
                                              </p:stCondLst>
                                            </p:cTn>
                                            <p:tgtEl>
                                              <p:spTgt spid="16"/>
                                            </p:tgtEl>
                                            <p:attrNameLst>
                                              <p:attrName>ppt_h</p:attrName>
                                            </p:attrNameLst>
                                          </p:cBhvr>
                                          <p:tavLst>
                                            <p:tav tm="0">
                                              <p:val>
                                                <p:strVal val="#ppt_h"/>
                                              </p:val>
                                            </p:tav>
                                            <p:tav tm="27100">
                                              <p:val>
                                                <p:strVal val="#ppt_h*1.8"/>
                                              </p:val>
                                            </p:tav>
                                            <p:tav tm="47500">
                                              <p:val>
                                                <p:strVal val="#ppt_h*0.5"/>
                                              </p:val>
                                            </p:tav>
                                            <p:tav tm="79600">
                                              <p:val>
                                                <p:strVal val="#ppt_h*1.4"/>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 to="" calcmode="lin" valueType="num">
                                          <p:cBhvr>
                                            <p:cTn id="6" dur="1000" fill="hold">
                                              <p:stCondLst>
                                                <p:cond delay="0"/>
                                              </p:stCondLst>
                                            </p:cTn>
                                            <p:tgtEl>
                                              <p:spTgt spid="5"/>
                                            </p:tgtEl>
                                            <p:attrNameLst>
                                              <p:attrName>ppt_w</p:attrName>
                                            </p:attrNameLst>
                                          </p:cBhvr>
                                          <p:tavLst>
                                            <p:tav tm="0">
                                              <p:val>
                                                <p:strVal val="#ppt_w"/>
                                              </p:val>
                                            </p:tav>
                                            <p:tav tm="27100">
                                              <p:val>
                                                <p:strVal val="#ppt_w*1.8"/>
                                              </p:val>
                                            </p:tav>
                                            <p:tav tm="47500">
                                              <p:val>
                                                <p:strVal val="#ppt_w*0.5"/>
                                              </p:val>
                                            </p:tav>
                                            <p:tav tm="79600">
                                              <p:val>
                                                <p:strVal val="#ppt_w*1.4"/>
                                              </p:val>
                                            </p:tav>
                                            <p:tav tm="100000">
                                              <p:val>
                                                <p:strVal val="#ppt_w"/>
                                              </p:val>
                                            </p:tav>
                                          </p:tavLst>
                                        </p:anim>
                                        <p:anim to="" calcmode="lin" valueType="num">
                                          <p:cBhvr>
                                            <p:cTn id="7" dur="1000" fill="hold">
                                              <p:stCondLst>
                                                <p:cond delay="0"/>
                                              </p:stCondLst>
                                            </p:cTn>
                                            <p:tgtEl>
                                              <p:spTgt spid="5"/>
                                            </p:tgtEl>
                                            <p:attrNameLst>
                                              <p:attrName>ppt_h</p:attrName>
                                            </p:attrNameLst>
                                          </p:cBhvr>
                                          <p:tavLst>
                                            <p:tav tm="0">
                                              <p:val>
                                                <p:strVal val="#ppt_h"/>
                                              </p:val>
                                            </p:tav>
                                            <p:tav tm="27100">
                                              <p:val>
                                                <p:strVal val="#ppt_h*1.8"/>
                                              </p:val>
                                            </p:tav>
                                            <p:tav tm="47500">
                                              <p:val>
                                                <p:strVal val="#ppt_h*0.5"/>
                                              </p:val>
                                            </p:tav>
                                            <p:tav tm="79600">
                                              <p:val>
                                                <p:strVal val="#ppt_h*1.4"/>
                                              </p:val>
                                            </p:tav>
                                            <p:tav tm="100000">
                                              <p:val>
                                                <p:strVal val="#ppt_h"/>
                                              </p:val>
                                            </p:tav>
                                          </p:tavLst>
                                        </p:anim>
                                      </p:childTnLst>
                                    </p:cTn>
                                  </p:par>
                                </p:childTnLst>
                              </p:cTn>
                            </p:par>
                            <p:par>
                              <p:cTn id="8" fill="hold">
                                <p:stCondLst>
                                  <p:cond delay="1000"/>
                                </p:stCondLst>
                                <p:childTnLst>
                                  <p:par>
                                    <p:cTn id="9" presetID="6" presetClass="emph" presetSubtype="0" fill="hold" nodeType="afterEffect">
                                      <p:stCondLst>
                                        <p:cond delay="0"/>
                                      </p:stCondLst>
                                      <p:childTnLst>
                                        <p:anim to="" calcmode="lin" valueType="num">
                                          <p:cBhvr>
                                            <p:cTn id="10" dur="1000" fill="hold">
                                              <p:stCondLst>
                                                <p:cond delay="0"/>
                                              </p:stCondLst>
                                            </p:cTn>
                                            <p:tgtEl>
                                              <p:spTgt spid="16"/>
                                            </p:tgtEl>
                                            <p:attrNameLst>
                                              <p:attrName>ppt_w</p:attrName>
                                            </p:attrNameLst>
                                          </p:cBhvr>
                                          <p:tavLst>
                                            <p:tav tm="0">
                                              <p:val>
                                                <p:strVal val="#ppt_w"/>
                                              </p:val>
                                            </p:tav>
                                            <p:tav tm="27100">
                                              <p:val>
                                                <p:strVal val="#ppt_w*1.8"/>
                                              </p:val>
                                            </p:tav>
                                            <p:tav tm="47500">
                                              <p:val>
                                                <p:strVal val="#ppt_w*0.5"/>
                                              </p:val>
                                            </p:tav>
                                            <p:tav tm="79600">
                                              <p:val>
                                                <p:strVal val="#ppt_w*1.4"/>
                                              </p:val>
                                            </p:tav>
                                            <p:tav tm="100000">
                                              <p:val>
                                                <p:strVal val="#ppt_w"/>
                                              </p:val>
                                            </p:tav>
                                          </p:tavLst>
                                        </p:anim>
                                        <p:anim to="" calcmode="lin" valueType="num">
                                          <p:cBhvr>
                                            <p:cTn id="11" dur="1000" fill="hold">
                                              <p:stCondLst>
                                                <p:cond delay="0"/>
                                              </p:stCondLst>
                                            </p:cTn>
                                            <p:tgtEl>
                                              <p:spTgt spid="16"/>
                                            </p:tgtEl>
                                            <p:attrNameLst>
                                              <p:attrName>ppt_h</p:attrName>
                                            </p:attrNameLst>
                                          </p:cBhvr>
                                          <p:tavLst>
                                            <p:tav tm="0">
                                              <p:val>
                                                <p:strVal val="#ppt_h"/>
                                              </p:val>
                                            </p:tav>
                                            <p:tav tm="27100">
                                              <p:val>
                                                <p:strVal val="#ppt_h*1.8"/>
                                              </p:val>
                                            </p:tav>
                                            <p:tav tm="47500">
                                              <p:val>
                                                <p:strVal val="#ppt_h*0.5"/>
                                              </p:val>
                                            </p:tav>
                                            <p:tav tm="79600">
                                              <p:val>
                                                <p:strVal val="#ppt_h*1.4"/>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08026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41947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1" name="文本框 50"/>
          <p:cNvSpPr txBox="1"/>
          <p:nvPr/>
        </p:nvSpPr>
        <p:spPr bwMode="auto">
          <a:xfrm>
            <a:off x="1296035" y="4002405"/>
            <a:ext cx="4273550" cy="860425"/>
          </a:xfrm>
          <a:prstGeom prst="rect">
            <a:avLst/>
          </a:prstGeom>
          <a:noFill/>
        </p:spPr>
        <p:txBody>
          <a:bodyPr wrap="square">
            <a:spAutoFit/>
            <a:scene3d>
              <a:camera prst="orthographicFront"/>
              <a:lightRig rig="threePt" dir="t"/>
            </a:scene3d>
            <a:sp3d contourW="12700"/>
          </a:bodyPr>
          <a:lstStyle/>
          <a:p>
            <a:pPr lvl="0" algn="ctr" defTabSz="457200">
              <a:lnSpc>
                <a:spcPts val="2000"/>
              </a:lnSpc>
              <a:defRPr/>
            </a:pPr>
            <a:r>
              <a:rPr lang="zh-CN" altLang="en-US" sz="120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请在此处添加具体内容，文字尽量言简意赅，简单描述即可，不必过于繁琐，注意版面美观</a:t>
            </a:r>
            <a:r>
              <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度。请在此处添加具体内容，文字尽量言简意赅，简单描述即可。</a:t>
            </a:r>
            <a:endPar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四、培训效果评估与应用</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nvGrpSpPr>
          <p:cNvPr id="21" name="组合 20"/>
          <p:cNvGrpSpPr/>
          <p:nvPr>
            <p:custDataLst>
              <p:tags r:id="rId4"/>
            </p:custDataLst>
          </p:nvPr>
        </p:nvGrpSpPr>
        <p:grpSpPr>
          <a:xfrm>
            <a:off x="4124960" y="2428240"/>
            <a:ext cx="6291580" cy="3679190"/>
            <a:chOff x="6538" y="3123"/>
            <a:chExt cx="9908" cy="5794"/>
          </a:xfrm>
        </p:grpSpPr>
        <p:sp>
          <p:nvSpPr>
            <p:cNvPr id="14" name="对象1"/>
            <p:cNvSpPr/>
            <p:nvPr>
              <p:custDataLst>
                <p:tags r:id="rId5"/>
              </p:custDataLst>
            </p:nvPr>
          </p:nvSpPr>
          <p:spPr>
            <a:xfrm>
              <a:off x="8122" y="5257"/>
              <a:ext cx="8324" cy="1504"/>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（2）财务管理规划：将财务管理知识融入，严谨编制预算计划。</a:t>
              </a:r>
              <a:endParaRPr lang="zh-CN" altLang="en-US" sz="1600">
                <a:solidFill>
                  <a:schemeClr val="tx1">
                    <a:lumMod val="85000"/>
                    <a:lumOff val="15000"/>
                  </a:schemeClr>
                </a:solidFill>
                <a:latin typeface="+mn-ea"/>
                <a:cs typeface="+mn-ea"/>
                <a:sym typeface="+mn-ea"/>
              </a:endParaRPr>
            </a:p>
          </p:txBody>
        </p:sp>
        <p:sp>
          <p:nvSpPr>
            <p:cNvPr id="4" name="对象2"/>
            <p:cNvSpPr/>
            <p:nvPr>
              <p:custDataLst>
                <p:tags r:id="rId6"/>
              </p:custDataLst>
            </p:nvPr>
          </p:nvSpPr>
          <p:spPr>
            <a:xfrm>
              <a:off x="6568" y="3570"/>
              <a:ext cx="9854" cy="1490"/>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（1）商业模式创新：结合培训所学商业模式设计知识，依据自身资源与市场需求打造创新模式。</a:t>
              </a:r>
              <a:endParaRPr lang="zh-CN" altLang="en-US" sz="1600" dirty="0">
                <a:solidFill>
                  <a:schemeClr val="tx1">
                    <a:lumMod val="85000"/>
                    <a:lumOff val="15000"/>
                  </a:schemeClr>
                </a:solidFill>
                <a:latin typeface="+mn-ea"/>
                <a:cs typeface="+mn-ea"/>
                <a:sym typeface="+mn-ea"/>
              </a:endParaRPr>
            </a:p>
          </p:txBody>
        </p:sp>
        <p:sp>
          <p:nvSpPr>
            <p:cNvPr id="5" name="对象3"/>
            <p:cNvSpPr/>
            <p:nvPr>
              <p:custDataLst>
                <p:tags r:id="rId7"/>
              </p:custDataLst>
            </p:nvPr>
          </p:nvSpPr>
          <p:spPr>
            <a:xfrm>
              <a:off x="6552" y="6958"/>
              <a:ext cx="9854" cy="1504"/>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（3）市场营销推广：依据品牌建设与推广知识，塑造独特品牌形象。</a:t>
              </a:r>
              <a:endParaRPr lang="zh-CN" altLang="en-US" sz="1600">
                <a:solidFill>
                  <a:schemeClr val="tx1">
                    <a:lumMod val="85000"/>
                    <a:lumOff val="15000"/>
                  </a:schemeClr>
                </a:solidFill>
                <a:latin typeface="+mn-ea"/>
                <a:cs typeface="+mn-ea"/>
                <a:sym typeface="+mn-ea"/>
              </a:endParaRPr>
            </a:p>
          </p:txBody>
        </p:sp>
        <p:sp>
          <p:nvSpPr>
            <p:cNvPr id="8" name="对象5"/>
            <p:cNvSpPr/>
            <p:nvPr>
              <p:custDataLst>
                <p:tags r:id="rId8"/>
              </p:custDataLst>
            </p:nvPr>
          </p:nvSpPr>
          <p:spPr>
            <a:xfrm>
              <a:off x="6538" y="3123"/>
              <a:ext cx="963" cy="963"/>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01</a:t>
              </a:r>
              <a:endParaRPr lang="en-US" altLang="zh-CN" sz="2400" b="1">
                <a:solidFill>
                  <a:srgbClr val="FFFFFF"/>
                </a:solidFill>
                <a:latin typeface="+mn-ea"/>
                <a:cs typeface="+mn-ea"/>
                <a:sym typeface="+mn-ea"/>
              </a:endParaRPr>
            </a:p>
          </p:txBody>
        </p:sp>
        <p:sp>
          <p:nvSpPr>
            <p:cNvPr id="9" name="对象6"/>
            <p:cNvSpPr/>
            <p:nvPr>
              <p:custDataLst>
                <p:tags r:id="rId9"/>
              </p:custDataLst>
            </p:nvPr>
          </p:nvSpPr>
          <p:spPr>
            <a:xfrm>
              <a:off x="7888" y="5542"/>
              <a:ext cx="963" cy="963"/>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10" name="对象7"/>
            <p:cNvSpPr/>
            <p:nvPr>
              <p:custDataLst>
                <p:tags r:id="rId10"/>
              </p:custDataLst>
            </p:nvPr>
          </p:nvSpPr>
          <p:spPr>
            <a:xfrm>
              <a:off x="6538" y="7955"/>
              <a:ext cx="963" cy="963"/>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grpSp>
      <p:grpSp>
        <p:nvGrpSpPr>
          <p:cNvPr id="20" name="组合 19"/>
          <p:cNvGrpSpPr/>
          <p:nvPr>
            <p:custDataLst>
              <p:tags r:id="rId11"/>
            </p:custDataLst>
          </p:nvPr>
        </p:nvGrpSpPr>
        <p:grpSpPr>
          <a:xfrm>
            <a:off x="1379855" y="2576195"/>
            <a:ext cx="3413760" cy="3383280"/>
            <a:chOff x="2215" y="3356"/>
            <a:chExt cx="5376" cy="5328"/>
          </a:xfrm>
        </p:grpSpPr>
        <p:sp>
          <p:nvSpPr>
            <p:cNvPr id="3" name="对象6"/>
            <p:cNvSpPr/>
            <p:nvPr>
              <p:custDataLst>
                <p:tags r:id="rId12"/>
              </p:custDataLst>
            </p:nvPr>
          </p:nvSpPr>
          <p:spPr>
            <a:xfrm>
              <a:off x="2215" y="3356"/>
              <a:ext cx="5377" cy="5328"/>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4">
                <a:lumMod val="30000"/>
                <a:lumOff val="70000"/>
                <a:alpha val="15000"/>
              </a:schemeClr>
            </a:solidFill>
          </p:spPr>
          <p:txBody>
            <a:bodyPr lIns="0" tIns="0" rIns="0" bIns="0">
              <a:noAutofit/>
            </a:bodyPr>
            <a:p>
              <a:endParaRPr lang="zh-CN" altLang="en-US" dirty="0">
                <a:solidFill>
                  <a:schemeClr val="tx1"/>
                </a:solidFill>
                <a:latin typeface="+mn-ea"/>
              </a:endParaRPr>
            </a:p>
          </p:txBody>
        </p:sp>
        <p:sp>
          <p:nvSpPr>
            <p:cNvPr id="17" name="对象12"/>
            <p:cNvSpPr>
              <a:spLocks noChangeAspect="1"/>
            </p:cNvSpPr>
            <p:nvPr>
              <p:custDataLst>
                <p:tags r:id="rId13"/>
              </p:custDataLst>
            </p:nvPr>
          </p:nvSpPr>
          <p:spPr>
            <a:xfrm>
              <a:off x="2805" y="3958"/>
              <a:ext cx="4196" cy="4123"/>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4"/>
              </a:solidFill>
            </a:ln>
          </p:spPr>
          <p:txBody>
            <a:bodyPr wrap="square" lIns="360000" tIns="0" rIns="360000" bIns="0" anchor="ctr" anchorCtr="0">
              <a:noAutofit/>
            </a:bodyPr>
            <a:p>
              <a:pPr algn="ctr">
                <a:spcBef>
                  <a:spcPct val="0"/>
                </a:spcBef>
                <a:spcAft>
                  <a:spcPct val="0"/>
                </a:spcAft>
              </a:pPr>
              <a:r>
                <a:rPr lang="zh-CN" altLang="en-US" sz="2000" b="1">
                  <a:solidFill>
                    <a:schemeClr val="accent4"/>
                  </a:solidFill>
                  <a:latin typeface="+mn-ea"/>
                  <a:cs typeface="+mn-ea"/>
                  <a:sym typeface="+mn-ea"/>
                </a:rPr>
                <a:t>1. 融入创业项目策划</a:t>
              </a:r>
              <a:endParaRPr lang="zh-CN" altLang="en-US" sz="2000" b="1">
                <a:solidFill>
                  <a:schemeClr val="accent4"/>
                </a:solidFill>
                <a:latin typeface="+mn-ea"/>
                <a:cs typeface="+mn-ea"/>
                <a:sym typeface="+mn-ea"/>
              </a:endParaRPr>
            </a:p>
          </p:txBody>
        </p:sp>
      </p:grpSp>
      <p:sp>
        <p:nvSpPr>
          <p:cNvPr id="50" name="Shape 1021"/>
          <p:cNvSpPr/>
          <p:nvPr>
            <p:custDataLst>
              <p:tags r:id="rId14"/>
            </p:custDataLst>
          </p:nvPr>
        </p:nvSpPr>
        <p:spPr>
          <a:xfrm>
            <a:off x="1854200" y="1688783"/>
            <a:ext cx="5991860"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（二）培训成果在创业实践中的转化</a:t>
            </a:r>
            <a:endPar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fltVal val="0.48622"/>
                                          </p:val>
                                        </p:tav>
                                      </p:tavLst>
                                    </p:anim>
                                    <p:anim calcmode="lin" valueType="num">
                                      <p:cBhvr>
                                        <p:cTn id="9" dur="450" decel="100000" fill="hold"/>
                                        <p:tgtEl>
                                          <p:spTgt spid="20"/>
                                        </p:tgtEl>
                                        <p:attrNameLst>
                                          <p:attrName>ppt_y</p:attrName>
                                        </p:attrNameLst>
                                      </p:cBhvr>
                                      <p:tavLst>
                                        <p:tav tm="0">
                                          <p:val>
                                            <p:strVal val="#ppt_y+1"/>
                                          </p:val>
                                        </p:tav>
                                        <p:tav tm="100000">
                                          <p:val>
                                            <p:fltVal val="0.557268"/>
                                          </p:val>
                                        </p:tav>
                                      </p:tavLst>
                                    </p:anim>
                                    <p:anim calcmode="lin" valueType="num">
                                      <p:cBhvr>
                                        <p:cTn id="10" dur="50" accel="100000" fill="hold">
                                          <p:stCondLst>
                                            <p:cond delay="450"/>
                                          </p:stCondLst>
                                        </p:cTn>
                                        <p:tgtEl>
                                          <p:spTgt spid="20"/>
                                        </p:tgtEl>
                                        <p:attrNameLst>
                                          <p:attrName>ppt_y</p:attrName>
                                        </p:attrNameLst>
                                      </p:cBhvr>
                                      <p:tavLst>
                                        <p:tav tm="0">
                                          <p:val>
                                            <p:strVal val="#ppt_y-.03"/>
                                          </p:val>
                                        </p:tav>
                                        <p:tav tm="100000">
                                          <p:val>
                                            <p:fltVal val="0.557268"/>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anim calcmode="lin" valueType="num">
                                      <p:cBhvr>
                                        <p:cTn id="16" dur="500" fill="hold"/>
                                        <p:tgtEl>
                                          <p:spTgt spid="21"/>
                                        </p:tgtEl>
                                        <p:attrNameLst>
                                          <p:attrName>ppt_x</p:attrName>
                                        </p:attrNameLst>
                                      </p:cBhvr>
                                      <p:tavLst>
                                        <p:tav tm="0">
                                          <p:val>
                                            <p:strVal val="#ppt_x"/>
                                          </p:val>
                                        </p:tav>
                                        <p:tav tm="100000">
                                          <p:val>
                                            <p:fltVal val="0.598817"/>
                                          </p:val>
                                        </p:tav>
                                      </p:tavLst>
                                    </p:anim>
                                    <p:anim calcmode="lin" valueType="num">
                                      <p:cBhvr>
                                        <p:cTn id="17" dur="450" decel="100000" fill="hold"/>
                                        <p:tgtEl>
                                          <p:spTgt spid="21"/>
                                        </p:tgtEl>
                                        <p:attrNameLst>
                                          <p:attrName>ppt_y</p:attrName>
                                        </p:attrNameLst>
                                      </p:cBhvr>
                                      <p:tavLst>
                                        <p:tav tm="0">
                                          <p:val>
                                            <p:strVal val="#ppt_y+1"/>
                                          </p:val>
                                        </p:tav>
                                        <p:tav tm="100000">
                                          <p:val>
                                            <p:fltVal val="0.557268"/>
                                          </p:val>
                                        </p:tav>
                                      </p:tavLst>
                                    </p:anim>
                                    <p:anim calcmode="lin" valueType="num">
                                      <p:cBhvr>
                                        <p:cTn id="18" dur="50" accel="100000" fill="hold">
                                          <p:stCondLst>
                                            <p:cond delay="450"/>
                                          </p:stCondLst>
                                        </p:cTn>
                                        <p:tgtEl>
                                          <p:spTgt spid="21"/>
                                        </p:tgtEl>
                                        <p:attrNameLst>
                                          <p:attrName>ppt_y</p:attrName>
                                        </p:attrNameLst>
                                      </p:cBhvr>
                                      <p:tavLst>
                                        <p:tav tm="0">
                                          <p:val>
                                            <p:strVal val="#ppt_y-.03"/>
                                          </p:val>
                                        </p:tav>
                                        <p:tav tm="100000">
                                          <p:val>
                                            <p:fltVal val="0.557268"/>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20"/>
                                        </p:tgtEl>
                                        <p:attrNameLst>
                                          <p:attrName>ppt_x</p:attrName>
                                        </p:attrNameLst>
                                      </p:cBhvr>
                                      <p:tavLst>
                                        <p:tav tm="0">
                                          <p:val>
                                            <p:strVal val="ppt_x"/>
                                          </p:val>
                                        </p:tav>
                                        <p:tav tm="100000">
                                          <p:val>
                                            <p:fltVal val="0.255459"/>
                                          </p:val>
                                        </p:tav>
                                      </p:tavLst>
                                    </p:anim>
                                    <p:anim calcmode="lin" valueType="num">
                                      <p:cBhvr additive="base">
                                        <p:cTn id="21" dur="500" fill="hold">
                                          <p:stCondLst>
                                            <p:cond delay="0"/>
                                          </p:stCondLst>
                                        </p:cTn>
                                        <p:tgtEl>
                                          <p:spTgt spid="20"/>
                                        </p:tgtEl>
                                        <p:attrNameLst>
                                          <p:attrName>ppt_y</p:attrName>
                                        </p:attrNameLst>
                                      </p:cBhvr>
                                      <p:tavLst>
                                        <p:tav tm="0">
                                          <p:val>
                                            <p:strVal val="ppt_y"/>
                                          </p:val>
                                        </p:tav>
                                        <p:tav tm="100000">
                                          <p:val>
                                            <p:fltVal val="0.557549"/>
                                          </p:val>
                                        </p:tav>
                                      </p:tavLst>
                                    </p:anim>
                                    <p:anim calcmode="lin" valueType="num">
                                      <p:cBhvr additive="base">
                                        <p:cTn id="22" dur="500" fill="hold">
                                          <p:stCondLst>
                                            <p:cond delay="0"/>
                                          </p:stCondLst>
                                        </p:cTn>
                                        <p:tgtEl>
                                          <p:spTgt spid="20"/>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20"/>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5" presetClass="path" presetSubtype="0" accel="50000" decel="50000" fill="hold" nodeType="clickEffect">
                                  <p:stCondLst>
                                    <p:cond delay="0"/>
                                  </p:stCondLst>
                                  <p:childTnLst>
                                    <p:anim calcmode="lin" valueType="num">
                                      <p:cBhvr additive="base">
                                        <p:cTn id="27" dur="250" fill="hold">
                                          <p:stCondLst>
                                            <p:cond delay="0"/>
                                          </p:stCondLst>
                                        </p:cTn>
                                        <p:tgtEl>
                                          <p:spTgt spid="21"/>
                                        </p:tgtEl>
                                        <p:attrNameLst>
                                          <p:attrName>ppt_x</p:attrName>
                                        </p:attrNameLst>
                                      </p:cBhvr>
                                      <p:tavLst>
                                        <p:tav tm="0">
                                          <p:val>
                                            <p:strVal val="ppt_x"/>
                                          </p:val>
                                        </p:tav>
                                        <p:tav tm="100000">
                                          <p:val>
                                            <p:fltVal val="0.598817"/>
                                          </p:val>
                                        </p:tav>
                                      </p:tavLst>
                                    </p:anim>
                                    <p:anim calcmode="lin" valueType="num">
                                      <p:cBhvr additive="base">
                                        <p:cTn id="28" dur="250" fill="hold">
                                          <p:stCondLst>
                                            <p:cond delay="0"/>
                                          </p:stCondLst>
                                        </p:cTn>
                                        <p:tgtEl>
                                          <p:spTgt spid="21"/>
                                        </p:tgtEl>
                                        <p:attrNameLst>
                                          <p:attrName>ppt_y</p:attrName>
                                        </p:attrNameLst>
                                      </p:cBhvr>
                                      <p:tavLst>
                                        <p:tav tm="0">
                                          <p:val>
                                            <p:strVal val="ppt_y"/>
                                          </p:val>
                                        </p:tav>
                                        <p:tav tm="100000">
                                          <p:val>
                                            <p:fltVal val="0.557268"/>
                                          </p:val>
                                        </p:tav>
                                      </p:tavLst>
                                    </p:anim>
                                    <p:anim calcmode="lin" valueType="num">
                                      <p:cBhvr additive="base">
                                        <p:cTn id="29" dur="250" fill="hold">
                                          <p:stCondLst>
                                            <p:cond delay="0"/>
                                          </p:stCondLst>
                                        </p:cTn>
                                        <p:tgtEl>
                                          <p:spTgt spid="21"/>
                                        </p:tgtEl>
                                        <p:attrNameLst>
                                          <p:attrName>ppt_w</p:attrName>
                                        </p:attrNameLst>
                                      </p:cBhvr>
                                      <p:tavLst>
                                        <p:tav tm="0">
                                          <p:val>
                                            <p:strVal val="ppt_w"/>
                                          </p:val>
                                        </p:tav>
                                        <p:tav tm="100000">
                                          <p:val>
                                            <p:strVal val="#ppt_w"/>
                                          </p:val>
                                        </p:tav>
                                      </p:tavLst>
                                    </p:anim>
                                    <p:anim calcmode="lin" valueType="num">
                                      <p:cBhvr additive="base">
                                        <p:cTn id="30" dur="250" fill="hold">
                                          <p:stCondLst>
                                            <p:cond delay="0"/>
                                          </p:stCondLst>
                                        </p:cTn>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四、培训效果评估与应用</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nvGrpSpPr>
          <p:cNvPr id="21" name="组合 20"/>
          <p:cNvGrpSpPr/>
          <p:nvPr>
            <p:custDataLst>
              <p:tags r:id="rId4"/>
            </p:custDataLst>
          </p:nvPr>
        </p:nvGrpSpPr>
        <p:grpSpPr>
          <a:xfrm>
            <a:off x="4124960" y="2428240"/>
            <a:ext cx="6291580" cy="3679190"/>
            <a:chOff x="6538" y="3123"/>
            <a:chExt cx="9908" cy="5794"/>
          </a:xfrm>
        </p:grpSpPr>
        <p:sp>
          <p:nvSpPr>
            <p:cNvPr id="14" name="对象1"/>
            <p:cNvSpPr/>
            <p:nvPr>
              <p:custDataLst>
                <p:tags r:id="rId5"/>
              </p:custDataLst>
            </p:nvPr>
          </p:nvSpPr>
          <p:spPr>
            <a:xfrm>
              <a:off x="8122" y="5257"/>
              <a:ext cx="8324" cy="1504"/>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（2）财务精细管理：在运营中，运用财务管理知识建立成本核算与监控体系。</a:t>
              </a:r>
              <a:endParaRPr lang="zh-CN" altLang="en-US" sz="1600">
                <a:solidFill>
                  <a:schemeClr val="tx1">
                    <a:lumMod val="85000"/>
                    <a:lumOff val="15000"/>
                  </a:schemeClr>
                </a:solidFill>
                <a:latin typeface="+mn-ea"/>
                <a:cs typeface="+mn-ea"/>
                <a:sym typeface="+mn-ea"/>
              </a:endParaRPr>
            </a:p>
          </p:txBody>
        </p:sp>
        <p:sp>
          <p:nvSpPr>
            <p:cNvPr id="4" name="对象2"/>
            <p:cNvSpPr/>
            <p:nvPr>
              <p:custDataLst>
                <p:tags r:id="rId6"/>
              </p:custDataLst>
            </p:nvPr>
          </p:nvSpPr>
          <p:spPr>
            <a:xfrm>
              <a:off x="6568" y="3570"/>
              <a:ext cx="9854" cy="1490"/>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indent="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（1）市场导向决策：某大学生创业团队运用所学市场分析技能，深入调研后发现健康轻食市场潜力，决策创立相关外卖项目，体现培训对创业方向选择的引导。</a:t>
              </a:r>
              <a:endParaRPr lang="zh-CN" altLang="en-US" sz="1600" dirty="0">
                <a:solidFill>
                  <a:schemeClr val="tx1">
                    <a:lumMod val="85000"/>
                    <a:lumOff val="15000"/>
                  </a:schemeClr>
                </a:solidFill>
                <a:latin typeface="+mn-ea"/>
                <a:cs typeface="+mn-ea"/>
                <a:sym typeface="+mn-ea"/>
              </a:endParaRPr>
            </a:p>
          </p:txBody>
        </p:sp>
        <p:sp>
          <p:nvSpPr>
            <p:cNvPr id="5" name="对象3"/>
            <p:cNvSpPr/>
            <p:nvPr>
              <p:custDataLst>
                <p:tags r:id="rId7"/>
              </p:custDataLst>
            </p:nvPr>
          </p:nvSpPr>
          <p:spPr>
            <a:xfrm>
              <a:off x="6552" y="6958"/>
              <a:ext cx="9854" cy="1504"/>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4">
                      <a:lumMod val="20000"/>
                      <a:lumOff val="80000"/>
                      <a:alpha val="0"/>
                    </a:schemeClr>
                  </a:gs>
                  <a:gs pos="2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（3）团队高效协作：借鉴团队组建与激励机制，依成员特长分工，设立绩效激励制度。</a:t>
              </a:r>
              <a:endParaRPr lang="zh-CN" altLang="en-US" sz="1600">
                <a:solidFill>
                  <a:schemeClr val="tx1">
                    <a:lumMod val="85000"/>
                    <a:lumOff val="15000"/>
                  </a:schemeClr>
                </a:solidFill>
                <a:latin typeface="+mn-ea"/>
                <a:cs typeface="+mn-ea"/>
                <a:sym typeface="+mn-ea"/>
              </a:endParaRPr>
            </a:p>
          </p:txBody>
        </p:sp>
        <p:sp>
          <p:nvSpPr>
            <p:cNvPr id="8" name="对象5"/>
            <p:cNvSpPr/>
            <p:nvPr>
              <p:custDataLst>
                <p:tags r:id="rId8"/>
              </p:custDataLst>
            </p:nvPr>
          </p:nvSpPr>
          <p:spPr>
            <a:xfrm>
              <a:off x="6538" y="3123"/>
              <a:ext cx="963" cy="963"/>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01</a:t>
              </a:r>
              <a:endParaRPr lang="en-US" altLang="zh-CN" sz="2400" b="1">
                <a:solidFill>
                  <a:srgbClr val="FFFFFF"/>
                </a:solidFill>
                <a:latin typeface="+mn-ea"/>
                <a:cs typeface="+mn-ea"/>
                <a:sym typeface="+mn-ea"/>
              </a:endParaRPr>
            </a:p>
          </p:txBody>
        </p:sp>
        <p:sp>
          <p:nvSpPr>
            <p:cNvPr id="9" name="对象6"/>
            <p:cNvSpPr/>
            <p:nvPr>
              <p:custDataLst>
                <p:tags r:id="rId9"/>
              </p:custDataLst>
            </p:nvPr>
          </p:nvSpPr>
          <p:spPr>
            <a:xfrm>
              <a:off x="7888" y="5542"/>
              <a:ext cx="963" cy="963"/>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10" name="对象7"/>
            <p:cNvSpPr/>
            <p:nvPr>
              <p:custDataLst>
                <p:tags r:id="rId10"/>
              </p:custDataLst>
            </p:nvPr>
          </p:nvSpPr>
          <p:spPr>
            <a:xfrm>
              <a:off x="6538" y="7955"/>
              <a:ext cx="963" cy="963"/>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grpSp>
      <p:grpSp>
        <p:nvGrpSpPr>
          <p:cNvPr id="20" name="组合 19"/>
          <p:cNvGrpSpPr/>
          <p:nvPr>
            <p:custDataLst>
              <p:tags r:id="rId11"/>
            </p:custDataLst>
          </p:nvPr>
        </p:nvGrpSpPr>
        <p:grpSpPr>
          <a:xfrm>
            <a:off x="1379855" y="2576195"/>
            <a:ext cx="3413760" cy="3383280"/>
            <a:chOff x="2215" y="3356"/>
            <a:chExt cx="5376" cy="5328"/>
          </a:xfrm>
        </p:grpSpPr>
        <p:sp>
          <p:nvSpPr>
            <p:cNvPr id="3" name="对象6"/>
            <p:cNvSpPr/>
            <p:nvPr>
              <p:custDataLst>
                <p:tags r:id="rId12"/>
              </p:custDataLst>
            </p:nvPr>
          </p:nvSpPr>
          <p:spPr>
            <a:xfrm>
              <a:off x="2215" y="3356"/>
              <a:ext cx="5377" cy="5328"/>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4">
                <a:lumMod val="30000"/>
                <a:lumOff val="70000"/>
                <a:alpha val="15000"/>
              </a:schemeClr>
            </a:solidFill>
          </p:spPr>
          <p:txBody>
            <a:bodyPr lIns="0" tIns="0" rIns="0" bIns="0">
              <a:noAutofit/>
            </a:bodyPr>
            <a:p>
              <a:endParaRPr lang="zh-CN" altLang="en-US" dirty="0">
                <a:solidFill>
                  <a:schemeClr val="tx1"/>
                </a:solidFill>
                <a:latin typeface="+mn-ea"/>
              </a:endParaRPr>
            </a:p>
          </p:txBody>
        </p:sp>
        <p:sp>
          <p:nvSpPr>
            <p:cNvPr id="17" name="对象12"/>
            <p:cNvSpPr>
              <a:spLocks noChangeAspect="1"/>
            </p:cNvSpPr>
            <p:nvPr>
              <p:custDataLst>
                <p:tags r:id="rId13"/>
              </p:custDataLst>
            </p:nvPr>
          </p:nvSpPr>
          <p:spPr>
            <a:xfrm>
              <a:off x="2805" y="3958"/>
              <a:ext cx="4196" cy="4123"/>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4"/>
              </a:solidFill>
            </a:ln>
          </p:spPr>
          <p:txBody>
            <a:bodyPr wrap="square" lIns="360000" tIns="0" rIns="360000" bIns="0" anchor="ctr" anchorCtr="0">
              <a:noAutofit/>
            </a:bodyPr>
            <a:p>
              <a:pPr algn="ctr">
                <a:spcBef>
                  <a:spcPct val="0"/>
                </a:spcBef>
                <a:spcAft>
                  <a:spcPct val="0"/>
                </a:spcAft>
              </a:pPr>
              <a:r>
                <a:rPr lang="zh-CN" altLang="en-US" sz="2000" b="1">
                  <a:solidFill>
                    <a:schemeClr val="accent4"/>
                  </a:solidFill>
                  <a:latin typeface="+mn-ea"/>
                  <a:cs typeface="+mn-ea"/>
                  <a:sym typeface="+mn-ea"/>
                </a:rPr>
                <a:t>2. 创业决策和运营管理的实际影响</a:t>
              </a:r>
              <a:endParaRPr lang="zh-CN" altLang="en-US" sz="2000" b="1">
                <a:solidFill>
                  <a:schemeClr val="accent4"/>
                </a:solidFill>
                <a:latin typeface="+mn-ea"/>
                <a:cs typeface="+mn-ea"/>
                <a:sym typeface="+mn-ea"/>
              </a:endParaRPr>
            </a:p>
          </p:txBody>
        </p:sp>
      </p:grpSp>
      <p:sp>
        <p:nvSpPr>
          <p:cNvPr id="50" name="Shape 1021"/>
          <p:cNvSpPr/>
          <p:nvPr>
            <p:custDataLst>
              <p:tags r:id="rId14"/>
            </p:custDataLst>
          </p:nvPr>
        </p:nvSpPr>
        <p:spPr>
          <a:xfrm>
            <a:off x="1854199" y="1688726"/>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（一）建立培训效果评估指标体系</a:t>
            </a:r>
            <a:endPar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fltVal val="0.48622"/>
                                          </p:val>
                                        </p:tav>
                                      </p:tavLst>
                                    </p:anim>
                                    <p:anim calcmode="lin" valueType="num">
                                      <p:cBhvr>
                                        <p:cTn id="9" dur="450" decel="100000" fill="hold"/>
                                        <p:tgtEl>
                                          <p:spTgt spid="20"/>
                                        </p:tgtEl>
                                        <p:attrNameLst>
                                          <p:attrName>ppt_y</p:attrName>
                                        </p:attrNameLst>
                                      </p:cBhvr>
                                      <p:tavLst>
                                        <p:tav tm="0">
                                          <p:val>
                                            <p:strVal val="#ppt_y+1"/>
                                          </p:val>
                                        </p:tav>
                                        <p:tav tm="100000">
                                          <p:val>
                                            <p:fltVal val="0.557268"/>
                                          </p:val>
                                        </p:tav>
                                      </p:tavLst>
                                    </p:anim>
                                    <p:anim calcmode="lin" valueType="num">
                                      <p:cBhvr>
                                        <p:cTn id="10" dur="50" accel="100000" fill="hold">
                                          <p:stCondLst>
                                            <p:cond delay="450"/>
                                          </p:stCondLst>
                                        </p:cTn>
                                        <p:tgtEl>
                                          <p:spTgt spid="20"/>
                                        </p:tgtEl>
                                        <p:attrNameLst>
                                          <p:attrName>ppt_y</p:attrName>
                                        </p:attrNameLst>
                                      </p:cBhvr>
                                      <p:tavLst>
                                        <p:tav tm="0">
                                          <p:val>
                                            <p:strVal val="#ppt_y-.03"/>
                                          </p:val>
                                        </p:tav>
                                        <p:tav tm="100000">
                                          <p:val>
                                            <p:fltVal val="0.557268"/>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anim calcmode="lin" valueType="num">
                                      <p:cBhvr>
                                        <p:cTn id="16" dur="500" fill="hold"/>
                                        <p:tgtEl>
                                          <p:spTgt spid="21"/>
                                        </p:tgtEl>
                                        <p:attrNameLst>
                                          <p:attrName>ppt_x</p:attrName>
                                        </p:attrNameLst>
                                      </p:cBhvr>
                                      <p:tavLst>
                                        <p:tav tm="0">
                                          <p:val>
                                            <p:strVal val="#ppt_x"/>
                                          </p:val>
                                        </p:tav>
                                        <p:tav tm="100000">
                                          <p:val>
                                            <p:fltVal val="0.598817"/>
                                          </p:val>
                                        </p:tav>
                                      </p:tavLst>
                                    </p:anim>
                                    <p:anim calcmode="lin" valueType="num">
                                      <p:cBhvr>
                                        <p:cTn id="17" dur="450" decel="100000" fill="hold"/>
                                        <p:tgtEl>
                                          <p:spTgt spid="21"/>
                                        </p:tgtEl>
                                        <p:attrNameLst>
                                          <p:attrName>ppt_y</p:attrName>
                                        </p:attrNameLst>
                                      </p:cBhvr>
                                      <p:tavLst>
                                        <p:tav tm="0">
                                          <p:val>
                                            <p:strVal val="#ppt_y+1"/>
                                          </p:val>
                                        </p:tav>
                                        <p:tav tm="100000">
                                          <p:val>
                                            <p:fltVal val="0.557268"/>
                                          </p:val>
                                        </p:tav>
                                      </p:tavLst>
                                    </p:anim>
                                    <p:anim calcmode="lin" valueType="num">
                                      <p:cBhvr>
                                        <p:cTn id="18" dur="50" accel="100000" fill="hold">
                                          <p:stCondLst>
                                            <p:cond delay="450"/>
                                          </p:stCondLst>
                                        </p:cTn>
                                        <p:tgtEl>
                                          <p:spTgt spid="21"/>
                                        </p:tgtEl>
                                        <p:attrNameLst>
                                          <p:attrName>ppt_y</p:attrName>
                                        </p:attrNameLst>
                                      </p:cBhvr>
                                      <p:tavLst>
                                        <p:tav tm="0">
                                          <p:val>
                                            <p:strVal val="#ppt_y-.03"/>
                                          </p:val>
                                        </p:tav>
                                        <p:tav tm="100000">
                                          <p:val>
                                            <p:fltVal val="0.557268"/>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20"/>
                                        </p:tgtEl>
                                        <p:attrNameLst>
                                          <p:attrName>ppt_x</p:attrName>
                                        </p:attrNameLst>
                                      </p:cBhvr>
                                      <p:tavLst>
                                        <p:tav tm="0">
                                          <p:val>
                                            <p:strVal val="ppt_x"/>
                                          </p:val>
                                        </p:tav>
                                        <p:tav tm="100000">
                                          <p:val>
                                            <p:fltVal val="0.255459"/>
                                          </p:val>
                                        </p:tav>
                                      </p:tavLst>
                                    </p:anim>
                                    <p:anim calcmode="lin" valueType="num">
                                      <p:cBhvr additive="base">
                                        <p:cTn id="21" dur="500" fill="hold">
                                          <p:stCondLst>
                                            <p:cond delay="0"/>
                                          </p:stCondLst>
                                        </p:cTn>
                                        <p:tgtEl>
                                          <p:spTgt spid="20"/>
                                        </p:tgtEl>
                                        <p:attrNameLst>
                                          <p:attrName>ppt_y</p:attrName>
                                        </p:attrNameLst>
                                      </p:cBhvr>
                                      <p:tavLst>
                                        <p:tav tm="0">
                                          <p:val>
                                            <p:strVal val="ppt_y"/>
                                          </p:val>
                                        </p:tav>
                                        <p:tav tm="100000">
                                          <p:val>
                                            <p:fltVal val="0.557549"/>
                                          </p:val>
                                        </p:tav>
                                      </p:tavLst>
                                    </p:anim>
                                    <p:anim calcmode="lin" valueType="num">
                                      <p:cBhvr additive="base">
                                        <p:cTn id="22" dur="500" fill="hold">
                                          <p:stCondLst>
                                            <p:cond delay="0"/>
                                          </p:stCondLst>
                                        </p:cTn>
                                        <p:tgtEl>
                                          <p:spTgt spid="20"/>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20"/>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5" presetClass="path" presetSubtype="0" accel="50000" decel="50000" fill="hold" nodeType="clickEffect">
                                  <p:stCondLst>
                                    <p:cond delay="0"/>
                                  </p:stCondLst>
                                  <p:childTnLst>
                                    <p:anim calcmode="lin" valueType="num">
                                      <p:cBhvr additive="base">
                                        <p:cTn id="27" dur="250" fill="hold">
                                          <p:stCondLst>
                                            <p:cond delay="0"/>
                                          </p:stCondLst>
                                        </p:cTn>
                                        <p:tgtEl>
                                          <p:spTgt spid="21"/>
                                        </p:tgtEl>
                                        <p:attrNameLst>
                                          <p:attrName>ppt_x</p:attrName>
                                        </p:attrNameLst>
                                      </p:cBhvr>
                                      <p:tavLst>
                                        <p:tav tm="0">
                                          <p:val>
                                            <p:strVal val="ppt_x"/>
                                          </p:val>
                                        </p:tav>
                                        <p:tav tm="100000">
                                          <p:val>
                                            <p:fltVal val="0.598817"/>
                                          </p:val>
                                        </p:tav>
                                      </p:tavLst>
                                    </p:anim>
                                    <p:anim calcmode="lin" valueType="num">
                                      <p:cBhvr additive="base">
                                        <p:cTn id="28" dur="250" fill="hold">
                                          <p:stCondLst>
                                            <p:cond delay="0"/>
                                          </p:stCondLst>
                                        </p:cTn>
                                        <p:tgtEl>
                                          <p:spTgt spid="21"/>
                                        </p:tgtEl>
                                        <p:attrNameLst>
                                          <p:attrName>ppt_y</p:attrName>
                                        </p:attrNameLst>
                                      </p:cBhvr>
                                      <p:tavLst>
                                        <p:tav tm="0">
                                          <p:val>
                                            <p:strVal val="ppt_y"/>
                                          </p:val>
                                        </p:tav>
                                        <p:tav tm="100000">
                                          <p:val>
                                            <p:fltVal val="0.557268"/>
                                          </p:val>
                                        </p:tav>
                                      </p:tavLst>
                                    </p:anim>
                                    <p:anim calcmode="lin" valueType="num">
                                      <p:cBhvr additive="base">
                                        <p:cTn id="29" dur="250" fill="hold">
                                          <p:stCondLst>
                                            <p:cond delay="0"/>
                                          </p:stCondLst>
                                        </p:cTn>
                                        <p:tgtEl>
                                          <p:spTgt spid="21"/>
                                        </p:tgtEl>
                                        <p:attrNameLst>
                                          <p:attrName>ppt_w</p:attrName>
                                        </p:attrNameLst>
                                      </p:cBhvr>
                                      <p:tavLst>
                                        <p:tav tm="0">
                                          <p:val>
                                            <p:strVal val="ppt_w"/>
                                          </p:val>
                                        </p:tav>
                                        <p:tav tm="100000">
                                          <p:val>
                                            <p:strVal val="#ppt_w"/>
                                          </p:val>
                                        </p:tav>
                                      </p:tavLst>
                                    </p:anim>
                                    <p:anim calcmode="lin" valueType="num">
                                      <p:cBhvr additive="base">
                                        <p:cTn id="30" dur="250" fill="hold">
                                          <p:stCondLst>
                                            <p:cond delay="0"/>
                                          </p:stCondLst>
                                        </p:cTn>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6575" y="3013710"/>
            <a:ext cx="627888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开展创业模拟实训</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a:t>
            </a:r>
            <a:r>
              <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a:t>
            </a:r>
            <a:endPar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159752" y="891480"/>
            <a:ext cx="5872480" cy="583565"/>
          </a:xfrm>
          <a:prstGeom prst="rect">
            <a:avLst/>
          </a:prstGeom>
          <a:noFill/>
        </p:spPr>
        <p:txBody>
          <a:bodyPr wrap="none" rtlCol="0">
            <a:spAutoFit/>
          </a:bodyPr>
          <a:p>
            <a:pPr algn="ctr"/>
            <a:r>
              <a:rPr lang="zh-CN" altLang="en-US" sz="3200" b="1" dirty="0">
                <a:solidFill>
                  <a:srgbClr val="7E4938"/>
                </a:solidFill>
                <a:cs typeface="+mn-ea"/>
                <a:sym typeface="+mn-lt"/>
              </a:rPr>
              <a:t>一、创业模拟实训的意义与价值</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10359" name="任意多边形: 形状 10358"/>
          <p:cNvSpPr/>
          <p:nvPr>
            <p:custDataLst>
              <p:tags r:id="rId4"/>
            </p:custDataLst>
          </p:nvPr>
        </p:nvSpPr>
        <p:spPr>
          <a:xfrm rot="18000044">
            <a:off x="3620565" y="2573179"/>
            <a:ext cx="121124" cy="1607635"/>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10360" name="任意多边形: 形状 10359"/>
          <p:cNvSpPr/>
          <p:nvPr>
            <p:custDataLst>
              <p:tags r:id="rId5"/>
            </p:custDataLst>
          </p:nvPr>
        </p:nvSpPr>
        <p:spPr>
          <a:xfrm rot="18000044">
            <a:off x="7289355" y="2571123"/>
            <a:ext cx="121124" cy="1616221"/>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10363" name="任意多边形: 形状 10362"/>
          <p:cNvSpPr/>
          <p:nvPr>
            <p:custDataLst>
              <p:tags r:id="rId6"/>
            </p:custDataLst>
          </p:nvPr>
        </p:nvSpPr>
        <p:spPr>
          <a:xfrm rot="14399956">
            <a:off x="5424130" y="2621479"/>
            <a:ext cx="121124" cy="1414097"/>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10364" name="任意多边形: 形状 10363"/>
          <p:cNvSpPr/>
          <p:nvPr>
            <p:custDataLst>
              <p:tags r:id="rId7"/>
            </p:custDataLst>
          </p:nvPr>
        </p:nvSpPr>
        <p:spPr>
          <a:xfrm rot="14399956">
            <a:off x="9037426" y="2621479"/>
            <a:ext cx="121124" cy="1414097"/>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11284" name="任意多边形: 形状 11283"/>
          <p:cNvSpPr/>
          <p:nvPr>
            <p:custDataLst>
              <p:tags r:id="rId8"/>
            </p:custDataLst>
          </p:nvPr>
        </p:nvSpPr>
        <p:spPr>
          <a:xfrm>
            <a:off x="2152022" y="2771519"/>
            <a:ext cx="1145730" cy="361128"/>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7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3" y="465446"/>
                  <a:pt x="906323" y="390374"/>
                </a:cubicBezTo>
                <a:lnTo>
                  <a:pt x="1371314" y="117840"/>
                </a:lnTo>
                <a:cubicBezTo>
                  <a:pt x="1404983" y="97821"/>
                  <a:pt x="1418632" y="47773"/>
                  <a:pt x="1415447" y="0"/>
                </a:cubicBezTo>
              </a:path>
            </a:pathLst>
          </a:custGeom>
          <a:solidFill>
            <a:schemeClr val="accent4"/>
          </a:solidFill>
          <a:ln w="4549" cap="flat">
            <a:noFill/>
            <a:prstDash val="solid"/>
            <a:miter/>
          </a:ln>
        </p:spPr>
        <p:txBody>
          <a:bodyPr rtlCol="0" anchor="ctr"/>
          <a:lstStyle/>
          <a:p>
            <a:endParaRPr lang="zh-CN" altLang="en-US">
              <a:solidFill>
                <a:schemeClr val="tx1"/>
              </a:solidFill>
            </a:endParaRPr>
          </a:p>
        </p:txBody>
      </p:sp>
      <p:sp useBgFill="1">
        <p:nvSpPr>
          <p:cNvPr id="11285" name="任意多边形: 形状 11284"/>
          <p:cNvSpPr/>
          <p:nvPr>
            <p:custDataLst>
              <p:tags r:id="rId9"/>
            </p:custDataLst>
          </p:nvPr>
        </p:nvSpPr>
        <p:spPr>
          <a:xfrm>
            <a:off x="2152022" y="2449858"/>
            <a:ext cx="1145460" cy="65396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tlCol="0" anchor="ctr"/>
          <a:lstStyle/>
          <a:p>
            <a:endParaRPr lang="zh-CN" altLang="en-US" dirty="0">
              <a:solidFill>
                <a:schemeClr val="tx1"/>
              </a:solidFill>
            </a:endParaRPr>
          </a:p>
        </p:txBody>
      </p:sp>
      <p:sp>
        <p:nvSpPr>
          <p:cNvPr id="11272" name="任意多边形: 形状 11271"/>
          <p:cNvSpPr/>
          <p:nvPr>
            <p:custDataLst>
              <p:tags r:id="rId10"/>
            </p:custDataLst>
          </p:nvPr>
        </p:nvSpPr>
        <p:spPr>
          <a:xfrm>
            <a:off x="4005943" y="3849548"/>
            <a:ext cx="1145730" cy="361128"/>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8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3" y="47773"/>
                  <a:pt x="1415448"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11273" name="任意多边形: 形状 11272"/>
          <p:cNvSpPr/>
          <p:nvPr>
            <p:custDataLst>
              <p:tags r:id="rId11"/>
            </p:custDataLst>
          </p:nvPr>
        </p:nvSpPr>
        <p:spPr>
          <a:xfrm>
            <a:off x="4005943" y="3527372"/>
            <a:ext cx="1145460" cy="654328"/>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6 w 1415563"/>
              <a:gd name="connsiteY3" fmla="*/ 480177 h 808620"/>
              <a:gd name="connsiteX4" fmla="*/ 1367846 w 1415563"/>
              <a:gd name="connsiteY4" fmla="*/ 315929 h 808620"/>
              <a:gd name="connsiteX5" fmla="*/ 912865 w 1415563"/>
              <a:gd name="connsiteY5" fmla="*/ 54315 h 808620"/>
              <a:gd name="connsiteX6" fmla="*/ 505201 w 1415563"/>
              <a:gd name="connsiteY6" fmla="*/ 55225 h 808620"/>
              <a:gd name="connsiteX7" fmla="*/ 47035 w 1415563"/>
              <a:gd name="connsiteY7" fmla="*/ 322299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5" y="827783"/>
                  <a:pt x="903765" y="752711"/>
                </a:cubicBezTo>
                <a:lnTo>
                  <a:pt x="1368756" y="480177"/>
                </a:lnTo>
                <a:cubicBezTo>
                  <a:pt x="1431544" y="443324"/>
                  <a:pt x="1431089" y="352328"/>
                  <a:pt x="1367846" y="315929"/>
                </a:cubicBezTo>
                <a:lnTo>
                  <a:pt x="912865" y="54315"/>
                </a:lnTo>
                <a:cubicBezTo>
                  <a:pt x="786380" y="-18482"/>
                  <a:pt x="631231" y="-18027"/>
                  <a:pt x="505201"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10365" name="任意多边形: 形状 10364"/>
          <p:cNvSpPr/>
          <p:nvPr>
            <p:custDataLst>
              <p:tags r:id="rId12"/>
            </p:custDataLst>
          </p:nvPr>
        </p:nvSpPr>
        <p:spPr>
          <a:xfrm>
            <a:off x="5786898" y="2763812"/>
            <a:ext cx="1145730" cy="361128"/>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8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2" y="47773"/>
                  <a:pt x="1415448"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10366" name="任意多边形: 形状 10365"/>
          <p:cNvSpPr/>
          <p:nvPr>
            <p:custDataLst>
              <p:tags r:id="rId13"/>
            </p:custDataLst>
          </p:nvPr>
        </p:nvSpPr>
        <p:spPr>
          <a:xfrm>
            <a:off x="5786898" y="2440095"/>
            <a:ext cx="1145460" cy="654328"/>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6 w 1415563"/>
              <a:gd name="connsiteY3" fmla="*/ 480177 h 808620"/>
              <a:gd name="connsiteX4" fmla="*/ 1367847 w 1415563"/>
              <a:gd name="connsiteY4" fmla="*/ 315929 h 808620"/>
              <a:gd name="connsiteX5" fmla="*/ 912865 w 1415563"/>
              <a:gd name="connsiteY5" fmla="*/ 54315 h 808620"/>
              <a:gd name="connsiteX6" fmla="*/ 505201 w 1415563"/>
              <a:gd name="connsiteY6" fmla="*/ 55225 h 808620"/>
              <a:gd name="connsiteX7" fmla="*/ 47035 w 1415563"/>
              <a:gd name="connsiteY7" fmla="*/ 322299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5" y="827783"/>
                  <a:pt x="903765" y="752711"/>
                </a:cubicBezTo>
                <a:lnTo>
                  <a:pt x="1368756" y="480177"/>
                </a:lnTo>
                <a:cubicBezTo>
                  <a:pt x="1431544" y="443324"/>
                  <a:pt x="1431089" y="352328"/>
                  <a:pt x="1367847" y="315929"/>
                </a:cubicBezTo>
                <a:lnTo>
                  <a:pt x="912865" y="54315"/>
                </a:lnTo>
                <a:cubicBezTo>
                  <a:pt x="786380" y="-18482"/>
                  <a:pt x="631231" y="-18027"/>
                  <a:pt x="505201"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solidFill>
                <a:schemeClr val="tx1"/>
              </a:solidFill>
            </a:endParaRPr>
          </a:p>
        </p:txBody>
      </p:sp>
      <p:sp>
        <p:nvSpPr>
          <p:cNvPr id="11267" name="任意多边形: 形状 11266"/>
          <p:cNvSpPr/>
          <p:nvPr>
            <p:custDataLst>
              <p:tags r:id="rId14"/>
            </p:custDataLst>
          </p:nvPr>
        </p:nvSpPr>
        <p:spPr>
          <a:xfrm>
            <a:off x="7654179" y="3849548"/>
            <a:ext cx="1145730" cy="361128"/>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7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3" y="465446"/>
                  <a:pt x="906323" y="390374"/>
                </a:cubicBezTo>
                <a:lnTo>
                  <a:pt x="1371314" y="117840"/>
                </a:lnTo>
                <a:cubicBezTo>
                  <a:pt x="1404983" y="97821"/>
                  <a:pt x="1418633" y="47773"/>
                  <a:pt x="1415447"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11268" name="任意多边形: 形状 11267"/>
          <p:cNvSpPr/>
          <p:nvPr>
            <p:custDataLst>
              <p:tags r:id="rId15"/>
            </p:custDataLst>
          </p:nvPr>
        </p:nvSpPr>
        <p:spPr>
          <a:xfrm>
            <a:off x="7654693" y="3527372"/>
            <a:ext cx="1145460" cy="654328"/>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7 w 1415563"/>
              <a:gd name="connsiteY3" fmla="*/ 480177 h 808620"/>
              <a:gd name="connsiteX4" fmla="*/ 1367846 w 1415563"/>
              <a:gd name="connsiteY4" fmla="*/ 315929 h 808620"/>
              <a:gd name="connsiteX5" fmla="*/ 912865 w 1415563"/>
              <a:gd name="connsiteY5" fmla="*/ 54315 h 808620"/>
              <a:gd name="connsiteX6" fmla="*/ 505202 w 1415563"/>
              <a:gd name="connsiteY6" fmla="*/ 55225 h 808620"/>
              <a:gd name="connsiteX7" fmla="*/ 47035 w 1415563"/>
              <a:gd name="connsiteY7" fmla="*/ 322754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6" y="827783"/>
                  <a:pt x="903765" y="752711"/>
                </a:cubicBezTo>
                <a:lnTo>
                  <a:pt x="1368757" y="480177"/>
                </a:lnTo>
                <a:cubicBezTo>
                  <a:pt x="1431544" y="443324"/>
                  <a:pt x="1431089" y="352328"/>
                  <a:pt x="1367846" y="315929"/>
                </a:cubicBezTo>
                <a:lnTo>
                  <a:pt x="912865" y="54315"/>
                </a:lnTo>
                <a:cubicBezTo>
                  <a:pt x="786380" y="-18482"/>
                  <a:pt x="631232" y="-18027"/>
                  <a:pt x="505202" y="55225"/>
                </a:cubicBezTo>
                <a:lnTo>
                  <a:pt x="47035" y="322754"/>
                </a:lnTo>
                <a:cubicBezTo>
                  <a:pt x="-15297" y="359152"/>
                  <a:pt x="-15752" y="448784"/>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11274" name="任意多边形: 形状 11273"/>
          <p:cNvSpPr/>
          <p:nvPr>
            <p:custDataLst>
              <p:tags r:id="rId16"/>
            </p:custDataLst>
          </p:nvPr>
        </p:nvSpPr>
        <p:spPr>
          <a:xfrm>
            <a:off x="9458257" y="2776658"/>
            <a:ext cx="1145731" cy="361128"/>
          </a:xfrm>
          <a:custGeom>
            <a:avLst/>
            <a:gdLst>
              <a:gd name="connsiteX0" fmla="*/ 0 w 1415897"/>
              <a:gd name="connsiteY0" fmla="*/ 0 h 446283"/>
              <a:gd name="connsiteX1" fmla="*/ 48683 w 1415897"/>
              <a:gd name="connsiteY1" fmla="*/ 123755 h 446283"/>
              <a:gd name="connsiteX2" fmla="*/ 491835 w 1415897"/>
              <a:gd name="connsiteY2" fmla="*/ 388554 h 446283"/>
              <a:gd name="connsiteX3" fmla="*/ 906323 w 1415897"/>
              <a:gd name="connsiteY3" fmla="*/ 390374 h 446283"/>
              <a:gd name="connsiteX4" fmla="*/ 1371314 w 1415897"/>
              <a:gd name="connsiteY4" fmla="*/ 117840 h 446283"/>
              <a:gd name="connsiteX5" fmla="*/ 1415448 w 1415897"/>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7"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3" y="47773"/>
                  <a:pt x="1415448"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11275" name="任意多边形: 形状 11274"/>
          <p:cNvSpPr/>
          <p:nvPr>
            <p:custDataLst>
              <p:tags r:id="rId17"/>
            </p:custDataLst>
          </p:nvPr>
        </p:nvSpPr>
        <p:spPr>
          <a:xfrm>
            <a:off x="9458257" y="2454996"/>
            <a:ext cx="1145461" cy="654328"/>
          </a:xfrm>
          <a:custGeom>
            <a:avLst/>
            <a:gdLst>
              <a:gd name="connsiteX0" fmla="*/ 46125 w 1415564"/>
              <a:gd name="connsiteY0" fmla="*/ 486092 h 808620"/>
              <a:gd name="connsiteX1" fmla="*/ 489277 w 1415564"/>
              <a:gd name="connsiteY1" fmla="*/ 750891 h 808620"/>
              <a:gd name="connsiteX2" fmla="*/ 903766 w 1415564"/>
              <a:gd name="connsiteY2" fmla="*/ 752711 h 808620"/>
              <a:gd name="connsiteX3" fmla="*/ 1368757 w 1415564"/>
              <a:gd name="connsiteY3" fmla="*/ 480177 h 808620"/>
              <a:gd name="connsiteX4" fmla="*/ 1367847 w 1415564"/>
              <a:gd name="connsiteY4" fmla="*/ 315929 h 808620"/>
              <a:gd name="connsiteX5" fmla="*/ 912865 w 1415564"/>
              <a:gd name="connsiteY5" fmla="*/ 54315 h 808620"/>
              <a:gd name="connsiteX6" fmla="*/ 505202 w 1415564"/>
              <a:gd name="connsiteY6" fmla="*/ 55225 h 808620"/>
              <a:gd name="connsiteX7" fmla="*/ 47035 w 1415564"/>
              <a:gd name="connsiteY7" fmla="*/ 322299 h 808620"/>
              <a:gd name="connsiteX8" fmla="*/ 46125 w 1415564"/>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4" h="808620">
                <a:moveTo>
                  <a:pt x="46125" y="486092"/>
                </a:moveTo>
                <a:lnTo>
                  <a:pt x="489277" y="750891"/>
                </a:lnTo>
                <a:cubicBezTo>
                  <a:pt x="616672" y="827328"/>
                  <a:pt x="775916" y="827783"/>
                  <a:pt x="903766" y="752711"/>
                </a:cubicBezTo>
                <a:lnTo>
                  <a:pt x="1368757" y="480177"/>
                </a:lnTo>
                <a:cubicBezTo>
                  <a:pt x="1431544" y="443324"/>
                  <a:pt x="1431089" y="352328"/>
                  <a:pt x="1367847" y="315929"/>
                </a:cubicBezTo>
                <a:lnTo>
                  <a:pt x="912865" y="54315"/>
                </a:lnTo>
                <a:cubicBezTo>
                  <a:pt x="786380" y="-18482"/>
                  <a:pt x="631231" y="-18027"/>
                  <a:pt x="505202"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solidFill>
                <a:schemeClr val="tx1"/>
              </a:solidFill>
            </a:endParaRPr>
          </a:p>
        </p:txBody>
      </p:sp>
      <p:sp>
        <p:nvSpPr>
          <p:cNvPr id="212" name="矩形 211"/>
          <p:cNvSpPr/>
          <p:nvPr>
            <p:custDataLst>
              <p:tags r:id="rId18"/>
            </p:custDataLst>
          </p:nvPr>
        </p:nvSpPr>
        <p:spPr>
          <a:xfrm>
            <a:off x="3826100" y="4684017"/>
            <a:ext cx="1433023" cy="8035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参加创业模拟实训的作用</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213" name="矩形 212"/>
          <p:cNvSpPr/>
          <p:nvPr>
            <p:custDataLst>
              <p:tags r:id="rId19"/>
            </p:custDataLst>
          </p:nvPr>
        </p:nvSpPr>
        <p:spPr>
          <a:xfrm>
            <a:off x="7474850" y="4684017"/>
            <a:ext cx="1433023" cy="8035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对降低创业风险、提升创业成功率的作用</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214" name="矩形 213"/>
          <p:cNvSpPr/>
          <p:nvPr>
            <p:custDataLst>
              <p:tags r:id="rId20"/>
            </p:custDataLst>
          </p:nvPr>
        </p:nvSpPr>
        <p:spPr>
          <a:xfrm>
            <a:off x="5589072" y="3743697"/>
            <a:ext cx="1433023" cy="8035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作为创业实践预演的重要性</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215" name="矩形 214"/>
          <p:cNvSpPr/>
          <p:nvPr>
            <p:custDataLst>
              <p:tags r:id="rId21"/>
            </p:custDataLst>
          </p:nvPr>
        </p:nvSpPr>
        <p:spPr>
          <a:xfrm>
            <a:off x="1972179" y="3743697"/>
            <a:ext cx="1433023" cy="8035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创业模拟实训的内涵</a:t>
            </a:r>
            <a:endParaRPr lang="zh-CN" altLang="en-US" kern="0" spc="0" dirty="0">
              <a:ln>
                <a:noFill/>
                <a:prstDash val="sysDot"/>
              </a:ln>
              <a:solidFill>
                <a:schemeClr val="tx1">
                  <a:lumMod val="85000"/>
                  <a:lumOff val="15000"/>
                </a:schemeClr>
              </a:solidFill>
              <a:latin typeface="+mn-ea"/>
              <a:ea typeface="+mn-ea"/>
              <a:sym typeface="+mn-ea"/>
            </a:endParaRPr>
          </a:p>
        </p:txBody>
      </p:sp>
      <p:sp useBgFill="1">
        <p:nvSpPr>
          <p:cNvPr id="5" name="任意多边形: 形状 11284"/>
          <p:cNvSpPr/>
          <p:nvPr>
            <p:custDataLst>
              <p:tags r:id="rId22"/>
            </p:custDataLst>
          </p:nvPr>
        </p:nvSpPr>
        <p:spPr>
          <a:xfrm>
            <a:off x="4005943" y="3527886"/>
            <a:ext cx="1145460" cy="65396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p:nvSpPr>
          <p:cNvPr id="216" name="矩形 215"/>
          <p:cNvSpPr/>
          <p:nvPr>
            <p:custDataLst>
              <p:tags r:id="rId23"/>
            </p:custDataLst>
          </p:nvPr>
        </p:nvSpPr>
        <p:spPr>
          <a:xfrm>
            <a:off x="9278415" y="3743697"/>
            <a:ext cx="1433023" cy="8035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创业实训的基本运作方式</a:t>
            </a:r>
            <a:endParaRPr lang="zh-CN" altLang="en-US" kern="0" spc="0" dirty="0">
              <a:ln>
                <a:noFill/>
                <a:prstDash val="sysDot"/>
              </a:ln>
              <a:solidFill>
                <a:schemeClr val="tx1">
                  <a:lumMod val="85000"/>
                  <a:lumOff val="15000"/>
                </a:schemeClr>
              </a:solidFill>
              <a:latin typeface="+mn-ea"/>
              <a:ea typeface="+mn-ea"/>
              <a:sym typeface="+mn-ea"/>
            </a:endParaRPr>
          </a:p>
        </p:txBody>
      </p:sp>
      <p:pic>
        <p:nvPicPr>
          <p:cNvPr id="16" name="图形 7"/>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439106" y="3684092"/>
            <a:ext cx="280225" cy="228664"/>
          </a:xfrm>
          <a:prstGeom prst="rect">
            <a:avLst/>
          </a:prstGeom>
          <a:effectLst>
            <a:outerShdw blurRad="101600" dir="5400000" sx="90000" sy="-19000" rotWithShape="0">
              <a:schemeClr val="accent4">
                <a:alpha val="85000"/>
              </a:schemeClr>
            </a:outerShdw>
          </a:effectLst>
        </p:spPr>
      </p:pic>
      <p:sp useBgFill="1">
        <p:nvSpPr>
          <p:cNvPr id="23" name="任意多边形: 形状 11284"/>
          <p:cNvSpPr/>
          <p:nvPr>
            <p:custDataLst>
              <p:tags r:id="rId27"/>
            </p:custDataLst>
          </p:nvPr>
        </p:nvSpPr>
        <p:spPr>
          <a:xfrm>
            <a:off x="9458257" y="2454996"/>
            <a:ext cx="1145460" cy="65396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useBgFill="1">
        <p:nvSpPr>
          <p:cNvPr id="31" name="任意多边形: 形状 11284"/>
          <p:cNvSpPr/>
          <p:nvPr>
            <p:custDataLst>
              <p:tags r:id="rId28"/>
            </p:custDataLst>
          </p:nvPr>
        </p:nvSpPr>
        <p:spPr>
          <a:xfrm>
            <a:off x="2152022" y="2449858"/>
            <a:ext cx="1145460" cy="65396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pic>
        <p:nvPicPr>
          <p:cNvPr id="32" name="图形 2"/>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9890907" y="2584997"/>
            <a:ext cx="278398" cy="280625"/>
          </a:xfrm>
          <a:prstGeom prst="rect">
            <a:avLst/>
          </a:prstGeom>
          <a:effectLst>
            <a:outerShdw blurRad="101600" dir="5400000" sx="90000" sy="-19000" rotWithShape="0">
              <a:schemeClr val="accent4">
                <a:alpha val="85000"/>
              </a:schemeClr>
            </a:outerShdw>
          </a:effectLst>
        </p:spPr>
      </p:pic>
      <p:pic>
        <p:nvPicPr>
          <p:cNvPr id="36" name="图片 13" descr="32313538333935363b32313538333934373bcec4bcfebcd0"/>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2584672" y="2580372"/>
            <a:ext cx="279809" cy="279809"/>
          </a:xfrm>
          <a:prstGeom prst="rect">
            <a:avLst/>
          </a:prstGeom>
          <a:effectLst>
            <a:outerShdw blurRad="101600" dir="5400000" sx="90000" sy="-19000" rotWithShape="0">
              <a:schemeClr val="accent4">
                <a:alpha val="85000"/>
              </a:schemeClr>
            </a:outerShdw>
          </a:effectLst>
        </p:spPr>
      </p:pic>
      <p:sp useBgFill="1">
        <p:nvSpPr>
          <p:cNvPr id="38" name="任意多边形: 形状 11284"/>
          <p:cNvSpPr/>
          <p:nvPr>
            <p:custDataLst>
              <p:tags r:id="rId35"/>
            </p:custDataLst>
          </p:nvPr>
        </p:nvSpPr>
        <p:spPr>
          <a:xfrm>
            <a:off x="7654693" y="3527886"/>
            <a:ext cx="1145460" cy="65396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useBgFill="1">
        <p:nvSpPr>
          <p:cNvPr id="39" name="任意多边形: 形状 11284"/>
          <p:cNvSpPr/>
          <p:nvPr>
            <p:custDataLst>
              <p:tags r:id="rId36"/>
            </p:custDataLst>
          </p:nvPr>
        </p:nvSpPr>
        <p:spPr>
          <a:xfrm>
            <a:off x="5786898" y="2440609"/>
            <a:ext cx="1145460" cy="65396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pic>
        <p:nvPicPr>
          <p:cNvPr id="40" name="图形 9"/>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6206703" y="2558791"/>
            <a:ext cx="306938" cy="304681"/>
          </a:xfrm>
          <a:prstGeom prst="rect">
            <a:avLst/>
          </a:prstGeom>
          <a:effectLst>
            <a:outerShdw blurRad="101600" dir="5400000" sx="90000" sy="-19000" rotWithShape="0">
              <a:schemeClr val="accent4">
                <a:alpha val="85000"/>
              </a:schemeClr>
            </a:outerShdw>
          </a:effectLst>
        </p:spPr>
      </p:pic>
      <p:pic>
        <p:nvPicPr>
          <p:cNvPr id="41" name="图形 11"/>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8100189" y="3659428"/>
            <a:ext cx="256814" cy="277088"/>
          </a:xfrm>
          <a:prstGeom prst="rect">
            <a:avLst/>
          </a:prstGeom>
          <a:effectLst>
            <a:outerShdw blurRad="101600" dir="5400000" sx="90000" sy="-19000" rotWithShape="0">
              <a:schemeClr val="accent4">
                <a:alpha val="85000"/>
              </a:schemeClr>
            </a:outerShdw>
          </a:effectLst>
        </p:spPr>
      </p:pic>
      <p:sp>
        <p:nvSpPr>
          <p:cNvPr id="42" name="矩形 41"/>
          <p:cNvSpPr/>
          <p:nvPr>
            <p:custDataLst>
              <p:tags r:id="rId43"/>
            </p:custDataLst>
          </p:nvPr>
        </p:nvSpPr>
        <p:spPr>
          <a:xfrm>
            <a:off x="2080085" y="2162110"/>
            <a:ext cx="484597" cy="4680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4"/>
                </a:solidFill>
                <a:cs typeface="+mn-lt"/>
              </a:rPr>
              <a:t>01</a:t>
            </a:r>
            <a:endParaRPr lang="en-US" altLang="zh-CN" sz="4000" b="1" kern="0" dirty="0">
              <a:solidFill>
                <a:schemeClr val="accent4"/>
              </a:solidFill>
              <a:cs typeface="+mn-lt"/>
            </a:endParaRPr>
          </a:p>
        </p:txBody>
      </p:sp>
      <p:sp>
        <p:nvSpPr>
          <p:cNvPr id="43" name="矩形 42"/>
          <p:cNvSpPr/>
          <p:nvPr>
            <p:custDataLst>
              <p:tags r:id="rId44"/>
            </p:custDataLst>
          </p:nvPr>
        </p:nvSpPr>
        <p:spPr>
          <a:xfrm>
            <a:off x="3938116" y="3236541"/>
            <a:ext cx="484597" cy="4680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4"/>
                </a:solidFill>
                <a:cs typeface="+mn-lt"/>
              </a:rPr>
              <a:t>02</a:t>
            </a:r>
            <a:endParaRPr lang="en-US" altLang="zh-CN" sz="4000" b="1" kern="0" dirty="0">
              <a:solidFill>
                <a:schemeClr val="accent4"/>
              </a:solidFill>
              <a:cs typeface="+mn-lt"/>
            </a:endParaRPr>
          </a:p>
        </p:txBody>
      </p:sp>
      <p:sp>
        <p:nvSpPr>
          <p:cNvPr id="44" name="矩形 43"/>
          <p:cNvSpPr/>
          <p:nvPr>
            <p:custDataLst>
              <p:tags r:id="rId45"/>
            </p:custDataLst>
          </p:nvPr>
        </p:nvSpPr>
        <p:spPr>
          <a:xfrm>
            <a:off x="5711878" y="2156458"/>
            <a:ext cx="484597" cy="4680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4"/>
                </a:solidFill>
                <a:cs typeface="+mn-lt"/>
              </a:rPr>
              <a:t>03</a:t>
            </a:r>
            <a:endParaRPr lang="en-US" altLang="zh-CN" sz="4000" b="1" kern="0" dirty="0">
              <a:solidFill>
                <a:schemeClr val="accent4"/>
              </a:solidFill>
              <a:cs typeface="+mn-lt"/>
            </a:endParaRPr>
          </a:p>
        </p:txBody>
      </p:sp>
      <p:sp>
        <p:nvSpPr>
          <p:cNvPr id="45" name="矩形 44"/>
          <p:cNvSpPr/>
          <p:nvPr>
            <p:custDataLst>
              <p:tags r:id="rId46"/>
            </p:custDataLst>
          </p:nvPr>
        </p:nvSpPr>
        <p:spPr>
          <a:xfrm>
            <a:off x="7575562" y="3244249"/>
            <a:ext cx="484597" cy="4680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4"/>
                </a:solidFill>
                <a:cs typeface="+mn-lt"/>
              </a:rPr>
              <a:t>04</a:t>
            </a:r>
            <a:endParaRPr lang="en-US" altLang="zh-CN" sz="4000" b="1" kern="0" dirty="0">
              <a:solidFill>
                <a:schemeClr val="accent4"/>
              </a:solidFill>
              <a:cs typeface="+mn-lt"/>
            </a:endParaRPr>
          </a:p>
        </p:txBody>
      </p:sp>
      <p:sp>
        <p:nvSpPr>
          <p:cNvPr id="47" name="矩形 46"/>
          <p:cNvSpPr/>
          <p:nvPr>
            <p:custDataLst>
              <p:tags r:id="rId47"/>
            </p:custDataLst>
          </p:nvPr>
        </p:nvSpPr>
        <p:spPr>
          <a:xfrm>
            <a:off x="9380668" y="2171873"/>
            <a:ext cx="484597" cy="4680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4"/>
                </a:solidFill>
                <a:cs typeface="+mn-lt"/>
              </a:rPr>
              <a:t>05</a:t>
            </a:r>
            <a:endParaRPr lang="en-US" altLang="zh-CN" sz="4000" b="1" kern="0" dirty="0">
              <a:solidFill>
                <a:schemeClr val="accent4"/>
              </a:solidFill>
              <a:cs typeface="+mn-lt"/>
            </a:endParaRPr>
          </a:p>
        </p:txBody>
      </p:sp>
    </p:spTree>
    <p:custDataLst>
      <p:tags r:id="rId48"/>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635190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89050" y="2291715"/>
            <a:ext cx="5715635" cy="3531235"/>
          </a:xfrm>
          <a:prstGeom prst="rect">
            <a:avLst/>
          </a:prstGeom>
          <a:noFill/>
        </p:spPr>
        <p:txBody>
          <a:bodyPr wrap="square" rtlCol="0">
            <a:noAutofit/>
          </a:bodyPr>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（一）模拟实训软件选择与应用</a:t>
            </a:r>
            <a:endParaRPr lang="zh-CN" altLang="en-US" sz="1600" dirty="0">
              <a:solidFill>
                <a:schemeClr val="bg1"/>
              </a:solidFill>
              <a:cs typeface="+mn-ea"/>
              <a:sym typeface="+mn-lt"/>
            </a:endParaRPr>
          </a:p>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主流创业模拟软件如“创业之星”“沙盘模拟”各具优势。“创业之星”可模拟企业全流程，借数据反馈助学员调整决策；“沙盘模拟”重战略与团队协作训练，学员分组对抗体会规划及协同重要性。</a:t>
            </a:r>
            <a:endParaRPr lang="zh-CN" altLang="en-US" sz="1600" dirty="0">
              <a:solidFill>
                <a:schemeClr val="bg1"/>
              </a:solidFill>
              <a:cs typeface="+mn-ea"/>
              <a:sym typeface="+mn-lt"/>
            </a:endParaRPr>
          </a:p>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软件操作流程从公司注册填信息、定方向范围起步，随后进入运营决策阶段，涵盖生产、营销、财务等方面。像制定生产计划，依市场、产能安排生产；做营销决策，选合适媒体投放广告；财务管理要做资金预算、规划融资、监控资金流，保障资金链稳定。</a:t>
            </a:r>
            <a:endParaRPr lang="zh-CN" altLang="en-US" sz="1600" dirty="0">
              <a:solidFill>
                <a:schemeClr val="bg1"/>
              </a:solidFill>
              <a:cs typeface="+mn-ea"/>
              <a:sym typeface="+mn-lt"/>
            </a:endParaRPr>
          </a:p>
        </p:txBody>
      </p:sp>
      <p:sp>
        <p:nvSpPr>
          <p:cNvPr id="8" name="文本框 7"/>
          <p:cNvSpPr txBox="1"/>
          <p:nvPr/>
        </p:nvSpPr>
        <p:spPr>
          <a:xfrm>
            <a:off x="3362952" y="891480"/>
            <a:ext cx="5466080" cy="583565"/>
          </a:xfrm>
          <a:prstGeom prst="rect">
            <a:avLst/>
          </a:prstGeom>
          <a:noFill/>
        </p:spPr>
        <p:txBody>
          <a:bodyPr wrap="none" rtlCol="0">
            <a:spAutoFit/>
          </a:bodyPr>
          <a:p>
            <a:pPr algn="ctr"/>
            <a:r>
              <a:rPr lang="zh-CN" altLang="en-US" sz="3200" b="1" dirty="0">
                <a:solidFill>
                  <a:srgbClr val="7E4938"/>
                </a:solidFill>
                <a:cs typeface="+mn-ea"/>
                <a:sym typeface="+mn-lt"/>
              </a:rPr>
              <a:t>二、模拟实训平台与环境搭建</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362952" y="891480"/>
            <a:ext cx="5466080" cy="583565"/>
          </a:xfrm>
          <a:prstGeom prst="rect">
            <a:avLst/>
          </a:prstGeom>
          <a:noFill/>
        </p:spPr>
        <p:txBody>
          <a:bodyPr wrap="none" rtlCol="0">
            <a:spAutoFit/>
          </a:bodyPr>
          <a:p>
            <a:pPr algn="ctr"/>
            <a:r>
              <a:rPr lang="zh-CN" altLang="en-US" sz="3200" b="1" dirty="0">
                <a:solidFill>
                  <a:srgbClr val="7E4938"/>
                </a:solidFill>
                <a:cs typeface="+mn-ea"/>
                <a:sym typeface="+mn-lt"/>
              </a:rPr>
              <a:t>二、模拟实训平台与环境搭建</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6" name="Shape 1021"/>
          <p:cNvSpPr/>
          <p:nvPr>
            <p:custDataLst>
              <p:tags r:id="rId4"/>
            </p:custDataLst>
          </p:nvPr>
        </p:nvSpPr>
        <p:spPr>
          <a:xfrm>
            <a:off x="1887855" y="1568768"/>
            <a:ext cx="633158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（二）模拟实训场景设置</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任意多边形 4"/>
          <p:cNvSpPr/>
          <p:nvPr>
            <p:custDataLst>
              <p:tags r:id="rId5"/>
            </p:custDataLst>
          </p:nvPr>
        </p:nvSpPr>
        <p:spPr>
          <a:xfrm rot="5400000" flipH="1">
            <a:off x="6213296" y="2062949"/>
            <a:ext cx="3692911" cy="4386428"/>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4">
              <a:lumMod val="40000"/>
              <a:lumOff val="60000"/>
              <a:alpha val="10000"/>
            </a:schemeClr>
          </a:solidFill>
          <a:ln>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16" name="任意多边形 15"/>
          <p:cNvSpPr/>
          <p:nvPr>
            <p:custDataLst>
              <p:tags r:id="rId6"/>
            </p:custDataLst>
          </p:nvPr>
        </p:nvSpPr>
        <p:spPr>
          <a:xfrm>
            <a:off x="5866788" y="2409457"/>
            <a:ext cx="397082" cy="3692929"/>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4">
                  <a:lumMod val="50000"/>
                  <a:alpha val="32000"/>
                </a:schemeClr>
              </a:gs>
              <a:gs pos="83000">
                <a:schemeClr val="accent4">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3" name="直角三角形 22"/>
          <p:cNvSpPr/>
          <p:nvPr>
            <p:custDataLst>
              <p:tags r:id="rId7"/>
            </p:custDataLst>
          </p:nvPr>
        </p:nvSpPr>
        <p:spPr>
          <a:xfrm flipV="1">
            <a:off x="5868791" y="5873032"/>
            <a:ext cx="254874" cy="229336"/>
          </a:xfrm>
          <a:prstGeom prst="rtTriangle">
            <a:avLst/>
          </a:prstGeom>
          <a:solidFill>
            <a:schemeClr val="accent4">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1" name="任意多边形 30"/>
          <p:cNvSpPr/>
          <p:nvPr>
            <p:custDataLst>
              <p:tags r:id="rId8"/>
            </p:custDataLst>
          </p:nvPr>
        </p:nvSpPr>
        <p:spPr>
          <a:xfrm rot="16200000">
            <a:off x="2094761" y="1848635"/>
            <a:ext cx="3665872" cy="4386428"/>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4">
              <a:lumMod val="40000"/>
              <a:lumOff val="60000"/>
              <a:alpha val="10000"/>
            </a:schemeClr>
          </a:solidFill>
          <a:ln>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grpSp>
        <p:nvGrpSpPr>
          <p:cNvPr id="40" name="组合 39"/>
          <p:cNvGrpSpPr/>
          <p:nvPr>
            <p:custDataLst>
              <p:tags r:id="rId9"/>
            </p:custDataLst>
          </p:nvPr>
        </p:nvGrpSpPr>
        <p:grpSpPr>
          <a:xfrm>
            <a:off x="1931328" y="2659533"/>
            <a:ext cx="3852580" cy="2681240"/>
            <a:chOff x="3038" y="4233"/>
            <a:chExt cx="5940" cy="4134"/>
          </a:xfrm>
        </p:grpSpPr>
        <p:sp>
          <p:nvSpPr>
            <p:cNvPr id="32" name="文本框 31"/>
            <p:cNvSpPr txBox="1"/>
            <p:nvPr>
              <p:custDataLst>
                <p:tags r:id="rId10"/>
              </p:custDataLst>
            </p:nvPr>
          </p:nvSpPr>
          <p:spPr>
            <a:xfrm>
              <a:off x="4128" y="4233"/>
              <a:ext cx="4851" cy="4135"/>
            </a:xfrm>
            <a:prstGeom prst="rect">
              <a:avLst/>
            </a:prstGeom>
            <a:noFill/>
          </p:spPr>
          <p:txBody>
            <a:bodyPr wrap="square" lIns="0" tIns="0" rIns="0" bIns="0" rtlCol="0" anchor="ctr" anchorCtr="0">
              <a:noAutofit/>
            </a:bodyPr>
            <a:p>
              <a:pPr indent="0" algn="just" fontAlgn="ctr">
                <a:lnSpc>
                  <a:spcPct val="125000"/>
                </a:lnSpc>
                <a:spcAft>
                  <a:spcPts val="0"/>
                </a:spcAft>
              </a:pPr>
              <a:r>
                <a:rPr lang="zh-CN" altLang="en-US" sz="1500" kern="1300" dirty="0">
                  <a:solidFill>
                    <a:schemeClr val="tx1">
                      <a:lumMod val="85000"/>
                      <a:lumOff val="15000"/>
                    </a:schemeClr>
                  </a:solidFill>
                  <a:uFillTx/>
                  <a:sym typeface="+mn-ea"/>
                </a:rPr>
                <a:t>1. 虚拟市场环境构建</a:t>
              </a:r>
              <a:endParaRPr lang="zh-CN" altLang="en-US" sz="1500" kern="1300" dirty="0">
                <a:solidFill>
                  <a:schemeClr val="tx1">
                    <a:lumMod val="85000"/>
                    <a:lumOff val="15000"/>
                  </a:schemeClr>
                </a:solidFill>
                <a:uFillTx/>
                <a:sym typeface="+mn-ea"/>
              </a:endParaRPr>
            </a:p>
            <a:p>
              <a:pPr indent="0" algn="just" fontAlgn="ctr">
                <a:lnSpc>
                  <a:spcPct val="125000"/>
                </a:lnSpc>
                <a:spcAft>
                  <a:spcPts val="0"/>
                </a:spcAft>
              </a:pPr>
              <a:r>
                <a:rPr lang="zh-CN" altLang="en-US" sz="1500" kern="1300" dirty="0">
                  <a:solidFill>
                    <a:schemeClr val="tx1">
                      <a:lumMod val="85000"/>
                      <a:lumOff val="15000"/>
                    </a:schemeClr>
                  </a:solidFill>
                  <a:uFillTx/>
                  <a:sym typeface="+mn-ea"/>
                </a:rPr>
                <a:t>模拟实训精心打造虚拟市场环境，真实还原市场竞争态势。学员面临来自其他虚拟企业的激烈竞争，需时刻关注市场动态，分析竞争对手策略，调整自身经营方向。同时，对消费者行为进行模拟，包括消费者需求偏好、购买能力、消费习惯等因素。学员要依据这些模拟信息，研发符合市场需求的产品，制定精准的营销策略，以吸引消费者购买，提高企业销售额与利润。</a:t>
              </a:r>
              <a:endParaRPr lang="zh-CN" altLang="en-US" sz="1500" kern="1300" dirty="0">
                <a:solidFill>
                  <a:schemeClr val="tx1">
                    <a:lumMod val="85000"/>
                    <a:lumOff val="15000"/>
                  </a:schemeClr>
                </a:solidFill>
                <a:uFillTx/>
                <a:sym typeface="+mn-ea"/>
              </a:endParaRPr>
            </a:p>
          </p:txBody>
        </p:sp>
        <p:sp>
          <p:nvSpPr>
            <p:cNvPr id="36" name="文本框 35"/>
            <p:cNvSpPr txBox="1"/>
            <p:nvPr>
              <p:custDataLst>
                <p:tags r:id="rId11"/>
              </p:custDataLst>
            </p:nvPr>
          </p:nvSpPr>
          <p:spPr>
            <a:xfrm>
              <a:off x="3038" y="5913"/>
              <a:ext cx="964" cy="903"/>
            </a:xfrm>
            <a:prstGeom prst="rect">
              <a:avLst/>
            </a:prstGeom>
            <a:noFill/>
          </p:spPr>
          <p:txBody>
            <a:bodyPr wrap="none" lIns="0" tIns="36195" rIns="0" bIns="0" rtlCol="0" anchor="ctr" anchorCtr="0">
              <a:noAutofit/>
            </a:bodyPr>
            <a:p>
              <a:pPr algn="ctr" fontAlgn="ctr"/>
              <a:r>
                <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rPr>
                <a:t>01</a:t>
              </a:r>
              <a:endPar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endParaRPr>
            </a:p>
          </p:txBody>
        </p:sp>
      </p:grpSp>
      <p:grpSp>
        <p:nvGrpSpPr>
          <p:cNvPr id="41" name="组合 40"/>
          <p:cNvGrpSpPr/>
          <p:nvPr>
            <p:custDataLst>
              <p:tags r:id="rId12"/>
            </p:custDataLst>
          </p:nvPr>
        </p:nvGrpSpPr>
        <p:grpSpPr>
          <a:xfrm>
            <a:off x="6145817" y="2898860"/>
            <a:ext cx="4074395" cy="2681240"/>
            <a:chOff x="9536" y="4602"/>
            <a:chExt cx="6282" cy="4134"/>
          </a:xfrm>
        </p:grpSpPr>
        <p:sp>
          <p:nvSpPr>
            <p:cNvPr id="38" name="文本框 37"/>
            <p:cNvSpPr txBox="1"/>
            <p:nvPr>
              <p:custDataLst>
                <p:tags r:id="rId13"/>
              </p:custDataLst>
            </p:nvPr>
          </p:nvSpPr>
          <p:spPr>
            <a:xfrm>
              <a:off x="10614" y="4602"/>
              <a:ext cx="5205" cy="4135"/>
            </a:xfrm>
            <a:prstGeom prst="rect">
              <a:avLst/>
            </a:prstGeom>
            <a:noFill/>
          </p:spPr>
          <p:txBody>
            <a:bodyPr wrap="square" lIns="0" tIns="0" rIns="0" bIns="0" rtlCol="0" anchor="ctr" anchorCtr="0">
              <a:noAutofit/>
            </a:bodyPr>
            <a:p>
              <a:pPr lvl="0" indent="0" algn="just" fontAlgn="ctr">
                <a:lnSpc>
                  <a:spcPct val="125000"/>
                </a:lnSpc>
                <a:buClrTx/>
                <a:buSzTx/>
                <a:buFontTx/>
              </a:pPr>
              <a:r>
                <a:rPr lang="zh-CN" altLang="en-US" sz="1500" kern="1300" dirty="0">
                  <a:solidFill>
                    <a:schemeClr val="tx1">
                      <a:lumMod val="85000"/>
                      <a:lumOff val="15000"/>
                    </a:schemeClr>
                  </a:solidFill>
                  <a:uFillTx/>
                  <a:sym typeface="+mn-ea"/>
                </a:rPr>
                <a:t>2. 供应链与合作伙伴模拟</a:t>
              </a:r>
              <a:endParaRPr lang="zh-CN" altLang="en-US" sz="1500" kern="1300" dirty="0">
                <a:solidFill>
                  <a:schemeClr val="tx1">
                    <a:lumMod val="85000"/>
                    <a:lumOff val="15000"/>
                  </a:schemeClr>
                </a:solidFill>
                <a:uFillTx/>
                <a:sym typeface="+mn-ea"/>
              </a:endParaRPr>
            </a:p>
            <a:p>
              <a:pPr lvl="0" indent="0" algn="just" fontAlgn="ctr">
                <a:lnSpc>
                  <a:spcPct val="125000"/>
                </a:lnSpc>
                <a:buClrTx/>
                <a:buSzTx/>
                <a:buFontTx/>
              </a:pPr>
              <a:r>
                <a:rPr lang="zh-CN" altLang="en-US" sz="1500" kern="1300" dirty="0">
                  <a:solidFill>
                    <a:schemeClr val="tx1">
                      <a:lumMod val="85000"/>
                      <a:lumOff val="15000"/>
                    </a:schemeClr>
                  </a:solidFill>
                  <a:uFillTx/>
                  <a:sym typeface="+mn-ea"/>
                </a:rPr>
                <a:t>在模拟实训中，设置了供应商、分销商等角色，构建完整供应链体系。学员作为企业经营者，需与供应商谈判合作，争取优质原材料供应与有利采购价格，确保生产顺利进行。同时，要与分销商建立良好合作关系，拓展销售渠道，提高产品铺货率与市场覆盖率。通过这种供应链与合作伙伴模拟，学员能深刻理解企业在产业链中的位置与相互关系，学会整合资源，实现互利共赢。</a:t>
              </a:r>
              <a:endParaRPr lang="zh-CN" altLang="en-US" sz="1500" kern="1300" dirty="0">
                <a:solidFill>
                  <a:schemeClr val="tx1">
                    <a:lumMod val="85000"/>
                    <a:lumOff val="15000"/>
                  </a:schemeClr>
                </a:solidFill>
                <a:uFillTx/>
                <a:sym typeface="+mn-ea"/>
              </a:endParaRPr>
            </a:p>
          </p:txBody>
        </p:sp>
        <p:sp>
          <p:nvSpPr>
            <p:cNvPr id="39" name="文本框 38"/>
            <p:cNvSpPr txBox="1"/>
            <p:nvPr>
              <p:custDataLst>
                <p:tags r:id="rId14"/>
              </p:custDataLst>
            </p:nvPr>
          </p:nvSpPr>
          <p:spPr>
            <a:xfrm>
              <a:off x="9536" y="6283"/>
              <a:ext cx="964" cy="903"/>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rPr>
                <a:t>02</a:t>
              </a:r>
              <a:endPar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endParaRPr>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fltVal val="0.484453"/>
                                          </p:val>
                                        </p:tav>
                                      </p:tavLst>
                                    </p:anim>
                                    <p:anim calcmode="lin" valueType="num">
                                      <p:cBhvr>
                                        <p:cTn id="9" dur="450" decel="100000" fill="hold"/>
                                        <p:tgtEl>
                                          <p:spTgt spid="31"/>
                                        </p:tgtEl>
                                        <p:attrNameLst>
                                          <p:attrName>ppt_y</p:attrName>
                                        </p:attrNameLst>
                                      </p:cBhvr>
                                      <p:tavLst>
                                        <p:tav tm="0">
                                          <p:val>
                                            <p:strVal val="#ppt_y+1"/>
                                          </p:val>
                                        </p:tav>
                                        <p:tav tm="100000">
                                          <p:val>
                                            <p:fltVal val="0.605548"/>
                                          </p:val>
                                        </p:tav>
                                      </p:tavLst>
                                    </p:anim>
                                    <p:anim calcmode="lin" valueType="num">
                                      <p:cBhvr>
                                        <p:cTn id="10" dur="50" accel="100000" fill="hold">
                                          <p:stCondLst>
                                            <p:cond delay="450"/>
                                          </p:stCondLst>
                                        </p:cTn>
                                        <p:tgtEl>
                                          <p:spTgt spid="31"/>
                                        </p:tgtEl>
                                        <p:attrNameLst>
                                          <p:attrName>ppt_y</p:attrName>
                                        </p:attrNameLst>
                                      </p:cBhvr>
                                      <p:tavLst>
                                        <p:tav tm="0">
                                          <p:val>
                                            <p:strVal val="#ppt_y-.03"/>
                                          </p:val>
                                        </p:tav>
                                        <p:tav tm="100000">
                                          <p:val>
                                            <p:fltVal val="0.605548"/>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anim calcmode="lin" valueType="num">
                                      <p:cBhvr>
                                        <p:cTn id="16" dur="500" fill="hold"/>
                                        <p:tgtEl>
                                          <p:spTgt spid="40"/>
                                        </p:tgtEl>
                                        <p:attrNameLst>
                                          <p:attrName>ppt_x</p:attrName>
                                        </p:attrNameLst>
                                      </p:cBhvr>
                                      <p:tavLst>
                                        <p:tav tm="0">
                                          <p:val>
                                            <p:strVal val="#ppt_x"/>
                                          </p:val>
                                        </p:tav>
                                        <p:tav tm="100000">
                                          <p:val>
                                            <p:fltVal val="0.479106"/>
                                          </p:val>
                                        </p:tav>
                                      </p:tavLst>
                                    </p:anim>
                                    <p:anim calcmode="lin" valueType="num">
                                      <p:cBhvr>
                                        <p:cTn id="17" dur="450" decel="100000" fill="hold"/>
                                        <p:tgtEl>
                                          <p:spTgt spid="40"/>
                                        </p:tgtEl>
                                        <p:attrNameLst>
                                          <p:attrName>ppt_y</p:attrName>
                                        </p:attrNameLst>
                                      </p:cBhvr>
                                      <p:tavLst>
                                        <p:tav tm="0">
                                          <p:val>
                                            <p:strVal val="#ppt_y+1"/>
                                          </p:val>
                                        </p:tav>
                                        <p:tav tm="100000">
                                          <p:val>
                                            <p:fltVal val="0.599687"/>
                                          </p:val>
                                        </p:tav>
                                      </p:tavLst>
                                    </p:anim>
                                    <p:anim calcmode="lin" valueType="num">
                                      <p:cBhvr>
                                        <p:cTn id="18" dur="50" accel="100000" fill="hold">
                                          <p:stCondLst>
                                            <p:cond delay="450"/>
                                          </p:stCondLst>
                                        </p:cTn>
                                        <p:tgtEl>
                                          <p:spTgt spid="40"/>
                                        </p:tgtEl>
                                        <p:attrNameLst>
                                          <p:attrName>ppt_y</p:attrName>
                                        </p:attrNameLst>
                                      </p:cBhvr>
                                      <p:tavLst>
                                        <p:tav tm="0">
                                          <p:val>
                                            <p:strVal val="#ppt_y-.03"/>
                                          </p:val>
                                        </p:tav>
                                        <p:tav tm="100000">
                                          <p:val>
                                            <p:fltVal val="0.599687"/>
                                          </p:val>
                                        </p:tav>
                                      </p:tavLst>
                                    </p:anim>
                                  </p:childTnLst>
                                </p:cTn>
                              </p:par>
                              <p:par>
                                <p:cTn id="19" presetID="35" presetClass="path" presetSubtype="0" accel="50000" decel="50000" fill="hold" grpId="1" nodeType="withEffect">
                                  <p:stCondLst>
                                    <p:cond delay="0"/>
                                  </p:stCondLst>
                                  <p:childTnLst>
                                    <p:anim calcmode="lin" valueType="num">
                                      <p:cBhvr additive="base">
                                        <p:cTn id="20" dur="500" fill="hold">
                                          <p:stCondLst>
                                            <p:cond delay="0"/>
                                          </p:stCondLst>
                                        </p:cTn>
                                        <p:tgtEl>
                                          <p:spTgt spid="31"/>
                                        </p:tgtEl>
                                        <p:attrNameLst>
                                          <p:attrName>ppt_x</p:attrName>
                                        </p:attrNameLst>
                                      </p:cBhvr>
                                      <p:tavLst>
                                        <p:tav tm="0">
                                          <p:val>
                                            <p:strVal val="ppt_x"/>
                                          </p:val>
                                        </p:tav>
                                        <p:tav tm="100000">
                                          <p:val>
                                            <p:fltVal val="0.484453"/>
                                          </p:val>
                                        </p:tav>
                                      </p:tavLst>
                                    </p:anim>
                                    <p:anim calcmode="lin" valueType="num">
                                      <p:cBhvr additive="base">
                                        <p:cTn id="21" dur="500" fill="hold">
                                          <p:stCondLst>
                                            <p:cond delay="0"/>
                                          </p:stCondLst>
                                        </p:cTn>
                                        <p:tgtEl>
                                          <p:spTgt spid="31"/>
                                        </p:tgtEl>
                                        <p:attrNameLst>
                                          <p:attrName>ppt_y</p:attrName>
                                        </p:attrNameLst>
                                      </p:cBhvr>
                                      <p:tavLst>
                                        <p:tav tm="0">
                                          <p:val>
                                            <p:strVal val="ppt_y"/>
                                          </p:val>
                                        </p:tav>
                                        <p:tav tm="100000">
                                          <p:val>
                                            <p:fltVal val="0.605548"/>
                                          </p:val>
                                        </p:tav>
                                      </p:tavLst>
                                    </p:anim>
                                    <p:anim calcmode="lin" valueType="num">
                                      <p:cBhvr additive="base">
                                        <p:cTn id="22" dur="500" fill="hold">
                                          <p:stCondLst>
                                            <p:cond delay="0"/>
                                          </p:stCondLst>
                                        </p:cTn>
                                        <p:tgtEl>
                                          <p:spTgt spid="31"/>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31"/>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anim calcmode="lin" valueType="num">
                                      <p:cBhvr>
                                        <p:cTn id="29" dur="500" fill="hold"/>
                                        <p:tgtEl>
                                          <p:spTgt spid="23"/>
                                        </p:tgtEl>
                                        <p:attrNameLst>
                                          <p:attrName>ppt_x</p:attrName>
                                        </p:attrNameLst>
                                      </p:cBhvr>
                                      <p:tavLst>
                                        <p:tav tm="0">
                                          <p:val>
                                            <p:strVal val="#ppt_x"/>
                                          </p:val>
                                        </p:tav>
                                        <p:tav tm="100000">
                                          <p:val>
                                            <p:fltVal val="0.650713"/>
                                          </p:val>
                                        </p:tav>
                                      </p:tavLst>
                                    </p:anim>
                                    <p:anim calcmode="lin" valueType="num">
                                      <p:cBhvr>
                                        <p:cTn id="30" dur="450" decel="100000" fill="hold"/>
                                        <p:tgtEl>
                                          <p:spTgt spid="23"/>
                                        </p:tgtEl>
                                        <p:attrNameLst>
                                          <p:attrName>ppt_y</p:attrName>
                                        </p:attrNameLst>
                                      </p:cBhvr>
                                      <p:tavLst>
                                        <p:tav tm="0">
                                          <p:val>
                                            <p:strVal val="#ppt_y+1"/>
                                          </p:val>
                                        </p:tav>
                                        <p:tav tm="100000">
                                          <p:val>
                                            <p:fltVal val="0.867559"/>
                                          </p:val>
                                        </p:tav>
                                      </p:tavLst>
                                    </p:anim>
                                    <p:anim calcmode="lin" valueType="num">
                                      <p:cBhvr>
                                        <p:cTn id="31" dur="50" accel="100000" fill="hold">
                                          <p:stCondLst>
                                            <p:cond delay="450"/>
                                          </p:stCondLst>
                                        </p:cTn>
                                        <p:tgtEl>
                                          <p:spTgt spid="23"/>
                                        </p:tgtEl>
                                        <p:attrNameLst>
                                          <p:attrName>ppt_y</p:attrName>
                                        </p:attrNameLst>
                                      </p:cBhvr>
                                      <p:tavLst>
                                        <p:tav tm="0">
                                          <p:val>
                                            <p:strVal val="#ppt_y-.03"/>
                                          </p:val>
                                        </p:tav>
                                        <p:tav tm="100000">
                                          <p:val>
                                            <p:fltVal val="0.867559"/>
                                          </p:val>
                                        </p:tav>
                                      </p:tavLst>
                                    </p:anim>
                                  </p:childTnLst>
                                </p:cTn>
                              </p:par>
                              <p:par>
                                <p:cTn id="32" presetID="35" presetClass="path" presetSubtype="0" accel="50000" decel="50000" fill="hold" grpId="2" nodeType="withEffect">
                                  <p:stCondLst>
                                    <p:cond delay="0"/>
                                  </p:stCondLst>
                                  <p:childTnLst>
                                    <p:anim calcmode="lin" valueType="num">
                                      <p:cBhvr additive="base">
                                        <p:cTn id="33" dur="500" fill="hold">
                                          <p:stCondLst>
                                            <p:cond delay="0"/>
                                          </p:stCondLst>
                                        </p:cTn>
                                        <p:tgtEl>
                                          <p:spTgt spid="31"/>
                                        </p:tgtEl>
                                        <p:attrNameLst>
                                          <p:attrName>ppt_x</p:attrName>
                                        </p:attrNameLst>
                                      </p:cBhvr>
                                      <p:tavLst>
                                        <p:tav tm="0">
                                          <p:val>
                                            <p:strVal val="ppt_x"/>
                                          </p:val>
                                        </p:tav>
                                        <p:tav tm="100000">
                                          <p:val>
                                            <p:fltVal val="0.484361"/>
                                          </p:val>
                                        </p:tav>
                                      </p:tavLst>
                                    </p:anim>
                                    <p:anim calcmode="lin" valueType="num">
                                      <p:cBhvr additive="base">
                                        <p:cTn id="34" dur="500" fill="hold">
                                          <p:stCondLst>
                                            <p:cond delay="0"/>
                                          </p:stCondLst>
                                        </p:cTn>
                                        <p:tgtEl>
                                          <p:spTgt spid="31"/>
                                        </p:tgtEl>
                                        <p:attrNameLst>
                                          <p:attrName>ppt_y</p:attrName>
                                        </p:attrNameLst>
                                      </p:cBhvr>
                                      <p:tavLst>
                                        <p:tav tm="0">
                                          <p:val>
                                            <p:strVal val="ppt_y"/>
                                          </p:val>
                                        </p:tav>
                                        <p:tav tm="100000">
                                          <p:val>
                                            <p:fltVal val="0.589766"/>
                                          </p:val>
                                        </p:tav>
                                      </p:tavLst>
                                    </p:anim>
                                    <p:anim calcmode="lin" valueType="num">
                                      <p:cBhvr additive="base">
                                        <p:cTn id="35" dur="500" fill="hold">
                                          <p:stCondLst>
                                            <p:cond delay="0"/>
                                          </p:stCondLst>
                                        </p:cTn>
                                        <p:tgtEl>
                                          <p:spTgt spid="31"/>
                                        </p:tgtEl>
                                        <p:attrNameLst>
                                          <p:attrName>ppt_w</p:attrName>
                                        </p:attrNameLst>
                                      </p:cBhvr>
                                      <p:tavLst>
                                        <p:tav tm="0">
                                          <p:val>
                                            <p:strVal val="ppt_w"/>
                                          </p:val>
                                        </p:tav>
                                        <p:tav tm="100000">
                                          <p:val>
                                            <p:strVal val="#ppt_w"/>
                                          </p:val>
                                        </p:tav>
                                      </p:tavLst>
                                    </p:anim>
                                    <p:anim calcmode="lin" valueType="num">
                                      <p:cBhvr additive="base">
                                        <p:cTn id="36" dur="500" fill="hold">
                                          <p:stCondLst>
                                            <p:cond delay="0"/>
                                          </p:stCondLst>
                                        </p:cTn>
                                        <p:tgtEl>
                                          <p:spTgt spid="31"/>
                                        </p:tgtEl>
                                        <p:attrNameLst>
                                          <p:attrName>ppt_h</p:attrName>
                                        </p:attrNameLst>
                                      </p:cBhvr>
                                      <p:tavLst>
                                        <p:tav tm="0">
                                          <p:val>
                                            <p:strVal val="ppt_h"/>
                                          </p:val>
                                        </p:tav>
                                        <p:tav tm="100000">
                                          <p:val>
                                            <p:strVal val="#ppt_h"/>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40"/>
                                        </p:tgtEl>
                                        <p:attrNameLst>
                                          <p:attrName>ppt_x</p:attrName>
                                        </p:attrNameLst>
                                      </p:cBhvr>
                                      <p:tavLst>
                                        <p:tav tm="0">
                                          <p:val>
                                            <p:strVal val="ppt_x"/>
                                          </p:val>
                                        </p:tav>
                                        <p:tav tm="100000">
                                          <p:val>
                                            <p:fltVal val="0.479014"/>
                                          </p:val>
                                        </p:tav>
                                      </p:tavLst>
                                    </p:anim>
                                    <p:anim calcmode="lin" valueType="num">
                                      <p:cBhvr additive="base">
                                        <p:cTn id="39" dur="500" fill="hold">
                                          <p:stCondLst>
                                            <p:cond delay="0"/>
                                          </p:stCondLst>
                                        </p:cTn>
                                        <p:tgtEl>
                                          <p:spTgt spid="40"/>
                                        </p:tgtEl>
                                        <p:attrNameLst>
                                          <p:attrName>ppt_y</p:attrName>
                                        </p:attrNameLst>
                                      </p:cBhvr>
                                      <p:tavLst>
                                        <p:tav tm="0">
                                          <p:val>
                                            <p:strVal val="ppt_y"/>
                                          </p:val>
                                        </p:tav>
                                        <p:tav tm="100000">
                                          <p:val>
                                            <p:fltVal val="0.583905"/>
                                          </p:val>
                                        </p:tav>
                                      </p:tavLst>
                                    </p:anim>
                                    <p:anim calcmode="lin" valueType="num">
                                      <p:cBhvr additive="base">
                                        <p:cTn id="40" dur="500" fill="hold">
                                          <p:stCondLst>
                                            <p:cond delay="0"/>
                                          </p:stCondLst>
                                        </p:cTn>
                                        <p:tgtEl>
                                          <p:spTgt spid="40"/>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40"/>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nodeType="click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anim calcmode="lin" valueType="num">
                                      <p:cBhvr>
                                        <p:cTn id="47" dur="500" fill="hold"/>
                                        <p:tgtEl>
                                          <p:spTgt spid="41"/>
                                        </p:tgtEl>
                                        <p:attrNameLst>
                                          <p:attrName>ppt_x</p:attrName>
                                        </p:attrNameLst>
                                      </p:cBhvr>
                                      <p:tavLst>
                                        <p:tav tm="0">
                                          <p:val>
                                            <p:strVal val="#ppt_x"/>
                                          </p:val>
                                        </p:tav>
                                        <p:tav tm="100000">
                                          <p:val>
                                            <p:fltVal val="0.661831"/>
                                          </p:val>
                                        </p:tav>
                                      </p:tavLst>
                                    </p:anim>
                                    <p:anim calcmode="lin" valueType="num">
                                      <p:cBhvr>
                                        <p:cTn id="48" dur="450" decel="100000" fill="hold"/>
                                        <p:tgtEl>
                                          <p:spTgt spid="41"/>
                                        </p:tgtEl>
                                        <p:attrNameLst>
                                          <p:attrName>ppt_y</p:attrName>
                                        </p:attrNameLst>
                                      </p:cBhvr>
                                      <p:tavLst>
                                        <p:tav tm="0">
                                          <p:val>
                                            <p:strVal val="#ppt_y+1"/>
                                          </p:val>
                                        </p:tav>
                                        <p:tav tm="100000">
                                          <p:val>
                                            <p:fltVal val="0.618027"/>
                                          </p:val>
                                        </p:tav>
                                      </p:tavLst>
                                    </p:anim>
                                    <p:anim calcmode="lin" valueType="num">
                                      <p:cBhvr>
                                        <p:cTn id="49" dur="50" accel="100000" fill="hold">
                                          <p:stCondLst>
                                            <p:cond delay="450"/>
                                          </p:stCondLst>
                                        </p:cTn>
                                        <p:tgtEl>
                                          <p:spTgt spid="41"/>
                                        </p:tgtEl>
                                        <p:attrNameLst>
                                          <p:attrName>ppt_y</p:attrName>
                                        </p:attrNameLst>
                                      </p:cBhvr>
                                      <p:tavLst>
                                        <p:tav tm="0">
                                          <p:val>
                                            <p:strVal val="#ppt_y-.03"/>
                                          </p:val>
                                        </p:tav>
                                        <p:tav tm="100000">
                                          <p:val>
                                            <p:fltVal val="0.618027"/>
                                          </p:val>
                                        </p:tav>
                                      </p:tavLst>
                                    </p:anim>
                                  </p:childTnLst>
                                </p:cTn>
                              </p:par>
                              <p:par>
                                <p:cTn id="50" presetID="35" presetClass="path" presetSubtype="0" accel="50000" decel="50000" fill="hold" grpId="3" nodeType="withEffect">
                                  <p:stCondLst>
                                    <p:cond delay="0"/>
                                  </p:stCondLst>
                                  <p:childTnLst>
                                    <p:anim calcmode="lin" valueType="num">
                                      <p:cBhvr additive="base">
                                        <p:cTn id="51" dur="500" fill="hold">
                                          <p:stCondLst>
                                            <p:cond delay="0"/>
                                          </p:stCondLst>
                                        </p:cTn>
                                        <p:tgtEl>
                                          <p:spTgt spid="31"/>
                                        </p:tgtEl>
                                        <p:attrNameLst>
                                          <p:attrName>ppt_x</p:attrName>
                                        </p:attrNameLst>
                                      </p:cBhvr>
                                      <p:tavLst>
                                        <p:tav tm="0">
                                          <p:val>
                                            <p:strVal val="ppt_x"/>
                                          </p:val>
                                        </p:tav>
                                        <p:tav tm="100000">
                                          <p:val>
                                            <p:fltVal val="0.319852"/>
                                          </p:val>
                                        </p:tav>
                                      </p:tavLst>
                                    </p:anim>
                                    <p:anim calcmode="lin" valueType="num">
                                      <p:cBhvr additive="base">
                                        <p:cTn id="52" dur="500" fill="hold">
                                          <p:stCondLst>
                                            <p:cond delay="0"/>
                                          </p:stCondLst>
                                        </p:cTn>
                                        <p:tgtEl>
                                          <p:spTgt spid="31"/>
                                        </p:tgtEl>
                                        <p:attrNameLst>
                                          <p:attrName>ppt_y</p:attrName>
                                        </p:attrNameLst>
                                      </p:cBhvr>
                                      <p:tavLst>
                                        <p:tav tm="0">
                                          <p:val>
                                            <p:strVal val="ppt_y"/>
                                          </p:val>
                                        </p:tav>
                                        <p:tav tm="100000">
                                          <p:val>
                                            <p:fltVal val="0.589766"/>
                                          </p:val>
                                        </p:tav>
                                      </p:tavLst>
                                    </p:anim>
                                    <p:anim calcmode="lin" valueType="num">
                                      <p:cBhvr additive="base">
                                        <p:cTn id="53" dur="500" fill="hold">
                                          <p:stCondLst>
                                            <p:cond delay="0"/>
                                          </p:stCondLst>
                                        </p:cTn>
                                        <p:tgtEl>
                                          <p:spTgt spid="31"/>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31"/>
                                        </p:tgtEl>
                                        <p:attrNameLst>
                                          <p:attrName>ppt_h</p:attrName>
                                        </p:attrNameLst>
                                      </p:cBhvr>
                                      <p:tavLst>
                                        <p:tav tm="0">
                                          <p:val>
                                            <p:strVal val="ppt_h"/>
                                          </p:val>
                                        </p:tav>
                                        <p:tav tm="100000">
                                          <p:val>
                                            <p:strVal val="#ppt_h"/>
                                          </p:val>
                                        </p:tav>
                                      </p:tavLst>
                                    </p:anim>
                                  </p:childTnLst>
                                </p:cTn>
                              </p:par>
                              <p:par>
                                <p:cTn id="55" presetID="35" presetClass="path" presetSubtype="0" accel="50000" decel="50000" fill="hold" nodeType="withEffect">
                                  <p:stCondLst>
                                    <p:cond delay="0"/>
                                  </p:stCondLst>
                                  <p:childTnLst>
                                    <p:anim calcmode="lin" valueType="num">
                                      <p:cBhvr additive="base">
                                        <p:cTn id="56" dur="500" fill="hold">
                                          <p:stCondLst>
                                            <p:cond delay="0"/>
                                          </p:stCondLst>
                                        </p:cTn>
                                        <p:tgtEl>
                                          <p:spTgt spid="40"/>
                                        </p:tgtEl>
                                        <p:attrNameLst>
                                          <p:attrName>ppt_x</p:attrName>
                                        </p:attrNameLst>
                                      </p:cBhvr>
                                      <p:tavLst>
                                        <p:tav tm="0">
                                          <p:val>
                                            <p:strVal val="ppt_x"/>
                                          </p:val>
                                        </p:tav>
                                        <p:tav tm="100000">
                                          <p:val>
                                            <p:fltVal val="0.314504"/>
                                          </p:val>
                                        </p:tav>
                                      </p:tavLst>
                                    </p:anim>
                                    <p:anim calcmode="lin" valueType="num">
                                      <p:cBhvr additive="base">
                                        <p:cTn id="57" dur="500" fill="hold">
                                          <p:stCondLst>
                                            <p:cond delay="0"/>
                                          </p:stCondLst>
                                        </p:cTn>
                                        <p:tgtEl>
                                          <p:spTgt spid="40"/>
                                        </p:tgtEl>
                                        <p:attrNameLst>
                                          <p:attrName>ppt_y</p:attrName>
                                        </p:attrNameLst>
                                      </p:cBhvr>
                                      <p:tavLst>
                                        <p:tav tm="0">
                                          <p:val>
                                            <p:strVal val="ppt_y"/>
                                          </p:val>
                                        </p:tav>
                                        <p:tav tm="100000">
                                          <p:val>
                                            <p:fltVal val="0.583905"/>
                                          </p:val>
                                        </p:tav>
                                      </p:tavLst>
                                    </p:anim>
                                    <p:anim calcmode="lin" valueType="num">
                                      <p:cBhvr additive="base">
                                        <p:cTn id="58" dur="500" fill="hold">
                                          <p:stCondLst>
                                            <p:cond delay="0"/>
                                          </p:stCondLst>
                                        </p:cTn>
                                        <p:tgtEl>
                                          <p:spTgt spid="40"/>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40"/>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grpId="1" nodeType="withEffect">
                                  <p:stCondLst>
                                    <p:cond delay="0"/>
                                  </p:stCondLst>
                                  <p:childTnLst>
                                    <p:anim calcmode="lin" valueType="num">
                                      <p:cBhvr additive="base">
                                        <p:cTn id="61" dur="500" fill="hold">
                                          <p:stCondLst>
                                            <p:cond delay="0"/>
                                          </p:stCondLst>
                                        </p:cTn>
                                        <p:tgtEl>
                                          <p:spTgt spid="23"/>
                                        </p:tgtEl>
                                        <p:attrNameLst>
                                          <p:attrName>ppt_x</p:attrName>
                                        </p:attrNameLst>
                                      </p:cBhvr>
                                      <p:tavLst>
                                        <p:tav tm="0">
                                          <p:val>
                                            <p:strVal val="ppt_x"/>
                                          </p:val>
                                        </p:tav>
                                        <p:tav tm="100000">
                                          <p:val>
                                            <p:fltVal val="0.486204"/>
                                          </p:val>
                                        </p:tav>
                                      </p:tavLst>
                                    </p:anim>
                                    <p:anim calcmode="lin" valueType="num">
                                      <p:cBhvr additive="base">
                                        <p:cTn id="62" dur="500" fill="hold">
                                          <p:stCondLst>
                                            <p:cond delay="0"/>
                                          </p:stCondLst>
                                        </p:cTn>
                                        <p:tgtEl>
                                          <p:spTgt spid="23"/>
                                        </p:tgtEl>
                                        <p:attrNameLst>
                                          <p:attrName>ppt_y</p:attrName>
                                        </p:attrNameLst>
                                      </p:cBhvr>
                                      <p:tavLst>
                                        <p:tav tm="0">
                                          <p:val>
                                            <p:strVal val="ppt_y"/>
                                          </p:val>
                                        </p:tav>
                                        <p:tav tm="100000">
                                          <p:val>
                                            <p:fltVal val="0.867559"/>
                                          </p:val>
                                        </p:tav>
                                      </p:tavLst>
                                    </p:anim>
                                    <p:anim calcmode="lin" valueType="num">
                                      <p:cBhvr additive="base">
                                        <p:cTn id="63"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23"/>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500"/>
                                        <p:tgtEl>
                                          <p:spTgt spid="16"/>
                                        </p:tgtEl>
                                      </p:cBhvr>
                                    </p:animEffect>
                                    <p:anim calcmode="lin" valueType="num">
                                      <p:cBhvr>
                                        <p:cTn id="70" dur="500" fill="hold"/>
                                        <p:tgtEl>
                                          <p:spTgt spid="16"/>
                                        </p:tgtEl>
                                        <p:attrNameLst>
                                          <p:attrName>ppt_x</p:attrName>
                                        </p:attrNameLst>
                                      </p:cBhvr>
                                      <p:tavLst>
                                        <p:tav tm="0">
                                          <p:val>
                                            <p:strVal val="#ppt_x"/>
                                          </p:val>
                                        </p:tav>
                                        <p:tav tm="100000">
                                          <p:val>
                                            <p:fltVal val="0.491753"/>
                                          </p:val>
                                        </p:tav>
                                      </p:tavLst>
                                    </p:anim>
                                    <p:anim calcmode="lin" valueType="num">
                                      <p:cBhvr>
                                        <p:cTn id="71" dur="450" decel="100000" fill="hold"/>
                                        <p:tgtEl>
                                          <p:spTgt spid="16"/>
                                        </p:tgtEl>
                                        <p:attrNameLst>
                                          <p:attrName>ppt_y</p:attrName>
                                        </p:attrNameLst>
                                      </p:cBhvr>
                                      <p:tavLst>
                                        <p:tav tm="0">
                                          <p:val>
                                            <p:strVal val="#ppt_y+1"/>
                                          </p:val>
                                        </p:tav>
                                        <p:tav tm="100000">
                                          <p:val>
                                            <p:fltVal val="0.620327"/>
                                          </p:val>
                                        </p:tav>
                                      </p:tavLst>
                                    </p:anim>
                                    <p:anim calcmode="lin" valueType="num">
                                      <p:cBhvr>
                                        <p:cTn id="72" dur="50" accel="100000" fill="hold">
                                          <p:stCondLst>
                                            <p:cond delay="450"/>
                                          </p:stCondLst>
                                        </p:cTn>
                                        <p:tgtEl>
                                          <p:spTgt spid="16"/>
                                        </p:tgtEl>
                                        <p:attrNameLst>
                                          <p:attrName>ppt_y</p:attrName>
                                        </p:attrNameLst>
                                      </p:cBhvr>
                                      <p:tavLst>
                                        <p:tav tm="0">
                                          <p:val>
                                            <p:strVal val="#ppt_y-.03"/>
                                          </p:val>
                                        </p:tav>
                                        <p:tav tm="100000">
                                          <p:val>
                                            <p:fltVal val="0.620327"/>
                                          </p:val>
                                        </p:tav>
                                      </p:tavLst>
                                    </p:anim>
                                  </p:childTnLst>
                                </p:cTn>
                              </p:par>
                              <p:par>
                                <p:cTn id="73" presetID="35" presetClass="path" presetSubtype="0" accel="50000" decel="50000" fill="hold" grpId="4" nodeType="withEffect">
                                  <p:stCondLst>
                                    <p:cond delay="0"/>
                                  </p:stCondLst>
                                  <p:childTnLst>
                                    <p:anim calcmode="lin" valueType="num">
                                      <p:cBhvr additive="base">
                                        <p:cTn id="74" dur="500" fill="hold">
                                          <p:stCondLst>
                                            <p:cond delay="0"/>
                                          </p:stCondLst>
                                        </p:cTn>
                                        <p:tgtEl>
                                          <p:spTgt spid="31"/>
                                        </p:tgtEl>
                                        <p:attrNameLst>
                                          <p:attrName>ppt_x</p:attrName>
                                        </p:attrNameLst>
                                      </p:cBhvr>
                                      <p:tavLst>
                                        <p:tav tm="0">
                                          <p:val>
                                            <p:strVal val="ppt_x"/>
                                          </p:val>
                                        </p:tav>
                                        <p:tav tm="100000">
                                          <p:val>
                                            <p:fltVal val="0.319852"/>
                                          </p:val>
                                        </p:tav>
                                      </p:tavLst>
                                    </p:anim>
                                    <p:anim calcmode="lin" valueType="num">
                                      <p:cBhvr additive="base">
                                        <p:cTn id="75" dur="500" fill="hold">
                                          <p:stCondLst>
                                            <p:cond delay="0"/>
                                          </p:stCondLst>
                                        </p:cTn>
                                        <p:tgtEl>
                                          <p:spTgt spid="31"/>
                                        </p:tgtEl>
                                        <p:attrNameLst>
                                          <p:attrName>ppt_y</p:attrName>
                                        </p:attrNameLst>
                                      </p:cBhvr>
                                      <p:tavLst>
                                        <p:tav tm="0">
                                          <p:val>
                                            <p:strVal val="ppt_y"/>
                                          </p:val>
                                        </p:tav>
                                        <p:tav tm="100000">
                                          <p:val>
                                            <p:fltVal val="0.589765"/>
                                          </p:val>
                                        </p:tav>
                                      </p:tavLst>
                                    </p:anim>
                                    <p:anim calcmode="lin" valueType="num">
                                      <p:cBhvr additive="base">
                                        <p:cTn id="76" dur="500" fill="hold">
                                          <p:stCondLst>
                                            <p:cond delay="0"/>
                                          </p:stCondLst>
                                        </p:cTn>
                                        <p:tgtEl>
                                          <p:spTgt spid="31"/>
                                        </p:tgtEl>
                                        <p:attrNameLst>
                                          <p:attrName>ppt_w</p:attrName>
                                        </p:attrNameLst>
                                      </p:cBhvr>
                                      <p:tavLst>
                                        <p:tav tm="0">
                                          <p:val>
                                            <p:strVal val="ppt_w"/>
                                          </p:val>
                                        </p:tav>
                                        <p:tav tm="100000">
                                          <p:val>
                                            <p:strVal val="#ppt_w"/>
                                          </p:val>
                                        </p:tav>
                                      </p:tavLst>
                                    </p:anim>
                                    <p:anim calcmode="lin" valueType="num">
                                      <p:cBhvr additive="base">
                                        <p:cTn id="77" dur="500" fill="hold">
                                          <p:stCondLst>
                                            <p:cond delay="0"/>
                                          </p:stCondLst>
                                        </p:cTn>
                                        <p:tgtEl>
                                          <p:spTgt spid="31"/>
                                        </p:tgtEl>
                                        <p:attrNameLst>
                                          <p:attrName>ppt_h</p:attrName>
                                        </p:attrNameLst>
                                      </p:cBhvr>
                                      <p:tavLst>
                                        <p:tav tm="0">
                                          <p:val>
                                            <p:strVal val="ppt_h"/>
                                          </p:val>
                                        </p:tav>
                                        <p:tav tm="100000">
                                          <p:val>
                                            <p:strVal val="#ppt_h"/>
                                          </p:val>
                                        </p:tav>
                                      </p:tavLst>
                                    </p:anim>
                                  </p:childTnLst>
                                </p:cTn>
                              </p:par>
                              <p:par>
                                <p:cTn id="78" presetID="35" presetClass="path" presetSubtype="0" accel="50000" decel="50000" fill="hold" nodeType="withEffect">
                                  <p:stCondLst>
                                    <p:cond delay="0"/>
                                  </p:stCondLst>
                                  <p:childTnLst>
                                    <p:anim calcmode="lin" valueType="num">
                                      <p:cBhvr additive="base">
                                        <p:cTn id="79" dur="500" fill="hold">
                                          <p:stCondLst>
                                            <p:cond delay="0"/>
                                          </p:stCondLst>
                                        </p:cTn>
                                        <p:tgtEl>
                                          <p:spTgt spid="40"/>
                                        </p:tgtEl>
                                        <p:attrNameLst>
                                          <p:attrName>ppt_x</p:attrName>
                                        </p:attrNameLst>
                                      </p:cBhvr>
                                      <p:tavLst>
                                        <p:tav tm="0">
                                          <p:val>
                                            <p:strVal val="ppt_x"/>
                                          </p:val>
                                        </p:tav>
                                        <p:tav tm="100000">
                                          <p:val>
                                            <p:fltVal val="0.314504"/>
                                          </p:val>
                                        </p:tav>
                                      </p:tavLst>
                                    </p:anim>
                                    <p:anim calcmode="lin" valueType="num">
                                      <p:cBhvr additive="base">
                                        <p:cTn id="80" dur="500" fill="hold">
                                          <p:stCondLst>
                                            <p:cond delay="0"/>
                                          </p:stCondLst>
                                        </p:cTn>
                                        <p:tgtEl>
                                          <p:spTgt spid="40"/>
                                        </p:tgtEl>
                                        <p:attrNameLst>
                                          <p:attrName>ppt_y</p:attrName>
                                        </p:attrNameLst>
                                      </p:cBhvr>
                                      <p:tavLst>
                                        <p:tav tm="0">
                                          <p:val>
                                            <p:strVal val="ppt_y"/>
                                          </p:val>
                                        </p:tav>
                                        <p:tav tm="100000">
                                          <p:val>
                                            <p:fltVal val="0.583904"/>
                                          </p:val>
                                        </p:tav>
                                      </p:tavLst>
                                    </p:anim>
                                    <p:anim calcmode="lin" valueType="num">
                                      <p:cBhvr additive="base">
                                        <p:cTn id="81" dur="500" fill="hold">
                                          <p:stCondLst>
                                            <p:cond delay="0"/>
                                          </p:stCondLst>
                                        </p:cTn>
                                        <p:tgtEl>
                                          <p:spTgt spid="40"/>
                                        </p:tgtEl>
                                        <p:attrNameLst>
                                          <p:attrName>ppt_w</p:attrName>
                                        </p:attrNameLst>
                                      </p:cBhvr>
                                      <p:tavLst>
                                        <p:tav tm="0">
                                          <p:val>
                                            <p:strVal val="ppt_w"/>
                                          </p:val>
                                        </p:tav>
                                        <p:tav tm="100000">
                                          <p:val>
                                            <p:strVal val="#ppt_w"/>
                                          </p:val>
                                        </p:tav>
                                      </p:tavLst>
                                    </p:anim>
                                    <p:anim calcmode="lin" valueType="num">
                                      <p:cBhvr additive="base">
                                        <p:cTn id="82" dur="500" fill="hold">
                                          <p:stCondLst>
                                            <p:cond delay="0"/>
                                          </p:stCondLst>
                                        </p:cTn>
                                        <p:tgtEl>
                                          <p:spTgt spid="40"/>
                                        </p:tgtEl>
                                        <p:attrNameLst>
                                          <p:attrName>ppt_h</p:attrName>
                                        </p:attrNameLst>
                                      </p:cBhvr>
                                      <p:tavLst>
                                        <p:tav tm="0">
                                          <p:val>
                                            <p:strVal val="ppt_h"/>
                                          </p:val>
                                        </p:tav>
                                        <p:tav tm="100000">
                                          <p:val>
                                            <p:strVal val="#ppt_h"/>
                                          </p:val>
                                        </p:tav>
                                      </p:tavLst>
                                    </p:anim>
                                  </p:childTnLst>
                                </p:cTn>
                              </p:par>
                              <p:par>
                                <p:cTn id="83" presetID="35" presetClass="path" presetSubtype="0" accel="50000" decel="50000" fill="hold" grpId="2" nodeType="withEffect">
                                  <p:stCondLst>
                                    <p:cond delay="0"/>
                                  </p:stCondLst>
                                  <p:childTnLst>
                                    <p:anim calcmode="lin" valueType="num">
                                      <p:cBhvr additive="base">
                                        <p:cTn id="84" dur="500" fill="hold">
                                          <p:stCondLst>
                                            <p:cond delay="0"/>
                                          </p:stCondLst>
                                        </p:cTn>
                                        <p:tgtEl>
                                          <p:spTgt spid="23"/>
                                        </p:tgtEl>
                                        <p:attrNameLst>
                                          <p:attrName>ppt_x</p:attrName>
                                        </p:attrNameLst>
                                      </p:cBhvr>
                                      <p:tavLst>
                                        <p:tav tm="0">
                                          <p:val>
                                            <p:strVal val="ppt_x"/>
                                          </p:val>
                                        </p:tav>
                                        <p:tav tm="100000">
                                          <p:val>
                                            <p:fltVal val="0.486204"/>
                                          </p:val>
                                        </p:tav>
                                      </p:tavLst>
                                    </p:anim>
                                    <p:anim calcmode="lin" valueType="num">
                                      <p:cBhvr additive="base">
                                        <p:cTn id="85" dur="500" fill="hold">
                                          <p:stCondLst>
                                            <p:cond delay="0"/>
                                          </p:stCondLst>
                                        </p:cTn>
                                        <p:tgtEl>
                                          <p:spTgt spid="23"/>
                                        </p:tgtEl>
                                        <p:attrNameLst>
                                          <p:attrName>ppt_y</p:attrName>
                                        </p:attrNameLst>
                                      </p:cBhvr>
                                      <p:tavLst>
                                        <p:tav tm="0">
                                          <p:val>
                                            <p:strVal val="ppt_y"/>
                                          </p:val>
                                        </p:tav>
                                        <p:tav tm="100000">
                                          <p:val>
                                            <p:fltVal val="0.867558"/>
                                          </p:val>
                                        </p:tav>
                                      </p:tavLst>
                                    </p:anim>
                                    <p:anim calcmode="lin" valueType="num">
                                      <p:cBhvr additive="base">
                                        <p:cTn id="86"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87" dur="500" fill="hold">
                                          <p:stCondLst>
                                            <p:cond delay="0"/>
                                          </p:stCondLst>
                                        </p:cTn>
                                        <p:tgtEl>
                                          <p:spTgt spid="23"/>
                                        </p:tgtEl>
                                        <p:attrNameLst>
                                          <p:attrName>ppt_h</p:attrName>
                                        </p:attrNameLst>
                                      </p:cBhvr>
                                      <p:tavLst>
                                        <p:tav tm="0">
                                          <p:val>
                                            <p:strVal val="ppt_h"/>
                                          </p:val>
                                        </p:tav>
                                        <p:tav tm="100000">
                                          <p:val>
                                            <p:strVal val="#ppt_h"/>
                                          </p:val>
                                        </p:tav>
                                      </p:tavLst>
                                    </p:anim>
                                  </p:childTnLst>
                                </p:cTn>
                              </p:par>
                              <p:par>
                                <p:cTn id="88" presetID="35" presetClass="path" presetSubtype="0" accel="50000" decel="50000" fill="hold" nodeType="withEffect">
                                  <p:stCondLst>
                                    <p:cond delay="0"/>
                                  </p:stCondLst>
                                  <p:childTnLst>
                                    <p:anim calcmode="lin" valueType="num">
                                      <p:cBhvr additive="base">
                                        <p:cTn id="89" dur="500" fill="hold">
                                          <p:stCondLst>
                                            <p:cond delay="0"/>
                                          </p:stCondLst>
                                        </p:cTn>
                                        <p:tgtEl>
                                          <p:spTgt spid="41"/>
                                        </p:tgtEl>
                                        <p:attrNameLst>
                                          <p:attrName>ppt_x</p:attrName>
                                        </p:attrNameLst>
                                      </p:cBhvr>
                                      <p:tavLst>
                                        <p:tav tm="0">
                                          <p:val>
                                            <p:strVal val="ppt_x"/>
                                          </p:val>
                                        </p:tav>
                                        <p:tav tm="100000">
                                          <p:val>
                                            <p:fltVal val="0.661831"/>
                                          </p:val>
                                        </p:tav>
                                      </p:tavLst>
                                    </p:anim>
                                    <p:anim calcmode="lin" valueType="num">
                                      <p:cBhvr additive="base">
                                        <p:cTn id="90" dur="500" fill="hold">
                                          <p:stCondLst>
                                            <p:cond delay="0"/>
                                          </p:stCondLst>
                                        </p:cTn>
                                        <p:tgtEl>
                                          <p:spTgt spid="41"/>
                                        </p:tgtEl>
                                        <p:attrNameLst>
                                          <p:attrName>ppt_y</p:attrName>
                                        </p:attrNameLst>
                                      </p:cBhvr>
                                      <p:tavLst>
                                        <p:tav tm="0">
                                          <p:val>
                                            <p:strVal val="ppt_y"/>
                                          </p:val>
                                        </p:tav>
                                        <p:tav tm="100000">
                                          <p:val>
                                            <p:fltVal val="0.618026"/>
                                          </p:val>
                                        </p:tav>
                                      </p:tavLst>
                                    </p:anim>
                                    <p:anim calcmode="lin" valueType="num">
                                      <p:cBhvr additive="base">
                                        <p:cTn id="91" dur="500" fill="hold">
                                          <p:stCondLst>
                                            <p:cond delay="0"/>
                                          </p:stCondLst>
                                        </p:cTn>
                                        <p:tgtEl>
                                          <p:spTgt spid="41"/>
                                        </p:tgtEl>
                                        <p:attrNameLst>
                                          <p:attrName>ppt_w</p:attrName>
                                        </p:attrNameLst>
                                      </p:cBhvr>
                                      <p:tavLst>
                                        <p:tav tm="0">
                                          <p:val>
                                            <p:strVal val="ppt_w"/>
                                          </p:val>
                                        </p:tav>
                                        <p:tav tm="100000">
                                          <p:val>
                                            <p:strVal val="#ppt_w"/>
                                          </p:val>
                                        </p:tav>
                                      </p:tavLst>
                                    </p:anim>
                                    <p:anim calcmode="lin" valueType="num">
                                      <p:cBhvr additive="base">
                                        <p:cTn id="92" dur="500" fill="hold">
                                          <p:stCondLst>
                                            <p:cond delay="0"/>
                                          </p:stCondLst>
                                        </p:cTn>
                                        <p:tgtEl>
                                          <p:spTgt spid="41"/>
                                        </p:tgtEl>
                                        <p:attrNameLst>
                                          <p:attrName>ppt_h</p:attrName>
                                        </p:attrNameLst>
                                      </p:cBhvr>
                                      <p:tavLst>
                                        <p:tav tm="0">
                                          <p:val>
                                            <p:strVal val="ppt_h"/>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grpId="0" nodeType="click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fade">
                                      <p:cBhvr>
                                        <p:cTn id="97" dur="500"/>
                                        <p:tgtEl>
                                          <p:spTgt spid="5"/>
                                        </p:tgtEl>
                                      </p:cBhvr>
                                    </p:animEffect>
                                    <p:anim calcmode="lin" valueType="num">
                                      <p:cBhvr>
                                        <p:cTn id="98" dur="500" fill="hold"/>
                                        <p:tgtEl>
                                          <p:spTgt spid="5"/>
                                        </p:tgtEl>
                                        <p:attrNameLst>
                                          <p:attrName>ppt_x</p:attrName>
                                        </p:attrNameLst>
                                      </p:cBhvr>
                                      <p:tavLst>
                                        <p:tav tm="0">
                                          <p:val>
                                            <p:strVal val="#ppt_x"/>
                                          </p:val>
                                        </p:tav>
                                        <p:tav tm="100000">
                                          <p:val>
                                            <p:fltVal val="0.650362"/>
                                          </p:val>
                                        </p:tav>
                                      </p:tavLst>
                                    </p:anim>
                                    <p:anim calcmode="lin" valueType="num">
                                      <p:cBhvr>
                                        <p:cTn id="99" dur="450" decel="100000" fill="hold"/>
                                        <p:tgtEl>
                                          <p:spTgt spid="5"/>
                                        </p:tgtEl>
                                        <p:attrNameLst>
                                          <p:attrName>ppt_y</p:attrName>
                                        </p:attrNameLst>
                                      </p:cBhvr>
                                      <p:tavLst>
                                        <p:tav tm="0">
                                          <p:val>
                                            <p:strVal val="#ppt_y+1"/>
                                          </p:val>
                                        </p:tav>
                                        <p:tav tm="100000">
                                          <p:val>
                                            <p:fltVal val="0.619882"/>
                                          </p:val>
                                        </p:tav>
                                      </p:tavLst>
                                    </p:anim>
                                    <p:anim calcmode="lin" valueType="num">
                                      <p:cBhvr>
                                        <p:cTn id="100" dur="50" accel="100000" fill="hold">
                                          <p:stCondLst>
                                            <p:cond delay="450"/>
                                          </p:stCondLst>
                                        </p:cTn>
                                        <p:tgtEl>
                                          <p:spTgt spid="5"/>
                                        </p:tgtEl>
                                        <p:attrNameLst>
                                          <p:attrName>ppt_y</p:attrName>
                                        </p:attrNameLst>
                                      </p:cBhvr>
                                      <p:tavLst>
                                        <p:tav tm="0">
                                          <p:val>
                                            <p:strVal val="#ppt_y-.03"/>
                                          </p:val>
                                        </p:tav>
                                        <p:tav tm="100000">
                                          <p:val>
                                            <p:fltVal val="0.619882"/>
                                          </p:val>
                                        </p:tav>
                                      </p:tavLst>
                                    </p:anim>
                                  </p:childTnLst>
                                </p:cTn>
                              </p:par>
                              <p:par>
                                <p:cTn id="101" presetID="35" presetClass="path" presetSubtype="0" accel="50000" decel="50000" fill="hold" grpId="5" nodeType="withEffect">
                                  <p:stCondLst>
                                    <p:cond delay="0"/>
                                  </p:stCondLst>
                                  <p:childTnLst>
                                    <p:anim calcmode="lin" valueType="num">
                                      <p:cBhvr additive="base">
                                        <p:cTn id="102" dur="500" fill="hold">
                                          <p:stCondLst>
                                            <p:cond delay="0"/>
                                          </p:stCondLst>
                                        </p:cTn>
                                        <p:tgtEl>
                                          <p:spTgt spid="31"/>
                                        </p:tgtEl>
                                        <p:attrNameLst>
                                          <p:attrName>ppt_x</p:attrName>
                                        </p:attrNameLst>
                                      </p:cBhvr>
                                      <p:tavLst>
                                        <p:tav tm="0">
                                          <p:val>
                                            <p:strVal val="ppt_x"/>
                                          </p:val>
                                        </p:tav>
                                        <p:tav tm="100000">
                                          <p:val>
                                            <p:fltVal val="0.318302"/>
                                          </p:val>
                                        </p:tav>
                                      </p:tavLst>
                                    </p:anim>
                                    <p:anim calcmode="lin" valueType="num">
                                      <p:cBhvr additive="base">
                                        <p:cTn id="103" dur="500" fill="hold">
                                          <p:stCondLst>
                                            <p:cond delay="0"/>
                                          </p:stCondLst>
                                        </p:cTn>
                                        <p:tgtEl>
                                          <p:spTgt spid="31"/>
                                        </p:tgtEl>
                                        <p:attrNameLst>
                                          <p:attrName>ppt_y</p:attrName>
                                        </p:attrNameLst>
                                      </p:cBhvr>
                                      <p:tavLst>
                                        <p:tav tm="0">
                                          <p:val>
                                            <p:strVal val="ppt_y"/>
                                          </p:val>
                                        </p:tav>
                                        <p:tav tm="100000">
                                          <p:val>
                                            <p:fltVal val="0.589285"/>
                                          </p:val>
                                        </p:tav>
                                      </p:tavLst>
                                    </p:anim>
                                    <p:anim calcmode="lin" valueType="num">
                                      <p:cBhvr additive="base">
                                        <p:cTn id="104" dur="500" fill="hold">
                                          <p:stCondLst>
                                            <p:cond delay="0"/>
                                          </p:stCondLst>
                                        </p:cTn>
                                        <p:tgtEl>
                                          <p:spTgt spid="31"/>
                                        </p:tgtEl>
                                        <p:attrNameLst>
                                          <p:attrName>ppt_w</p:attrName>
                                        </p:attrNameLst>
                                      </p:cBhvr>
                                      <p:tavLst>
                                        <p:tav tm="0">
                                          <p:val>
                                            <p:strVal val="ppt_w"/>
                                          </p:val>
                                        </p:tav>
                                        <p:tav tm="100000">
                                          <p:val>
                                            <p:strVal val="#ppt_w"/>
                                          </p:val>
                                        </p:tav>
                                      </p:tavLst>
                                    </p:anim>
                                    <p:anim calcmode="lin" valueType="num">
                                      <p:cBhvr additive="base">
                                        <p:cTn id="105" dur="500" fill="hold">
                                          <p:stCondLst>
                                            <p:cond delay="0"/>
                                          </p:stCondLst>
                                        </p:cTn>
                                        <p:tgtEl>
                                          <p:spTgt spid="31"/>
                                        </p:tgtEl>
                                        <p:attrNameLst>
                                          <p:attrName>ppt_h</p:attrName>
                                        </p:attrNameLst>
                                      </p:cBhvr>
                                      <p:tavLst>
                                        <p:tav tm="0">
                                          <p:val>
                                            <p:strVal val="ppt_h"/>
                                          </p:val>
                                        </p:tav>
                                        <p:tav tm="100000">
                                          <p:val>
                                            <p:strVal val="#ppt_h"/>
                                          </p:val>
                                        </p:tav>
                                      </p:tavLst>
                                    </p:anim>
                                  </p:childTnLst>
                                </p:cTn>
                              </p:par>
                              <p:par>
                                <p:cTn id="106" presetID="35" presetClass="path" presetSubtype="0" accel="50000" decel="50000" fill="hold" nodeType="withEffect">
                                  <p:stCondLst>
                                    <p:cond delay="0"/>
                                  </p:stCondLst>
                                  <p:childTnLst>
                                    <p:anim calcmode="lin" valueType="num">
                                      <p:cBhvr additive="base">
                                        <p:cTn id="107" dur="500" fill="hold">
                                          <p:stCondLst>
                                            <p:cond delay="0"/>
                                          </p:stCondLst>
                                        </p:cTn>
                                        <p:tgtEl>
                                          <p:spTgt spid="40"/>
                                        </p:tgtEl>
                                        <p:attrNameLst>
                                          <p:attrName>ppt_x</p:attrName>
                                        </p:attrNameLst>
                                      </p:cBhvr>
                                      <p:tavLst>
                                        <p:tav tm="0">
                                          <p:val>
                                            <p:strVal val="ppt_x"/>
                                          </p:val>
                                        </p:tav>
                                        <p:tav tm="100000">
                                          <p:val>
                                            <p:fltVal val="0.312955"/>
                                          </p:val>
                                        </p:tav>
                                      </p:tavLst>
                                    </p:anim>
                                    <p:anim calcmode="lin" valueType="num">
                                      <p:cBhvr additive="base">
                                        <p:cTn id="108" dur="500" fill="hold">
                                          <p:stCondLst>
                                            <p:cond delay="0"/>
                                          </p:stCondLst>
                                        </p:cTn>
                                        <p:tgtEl>
                                          <p:spTgt spid="40"/>
                                        </p:tgtEl>
                                        <p:attrNameLst>
                                          <p:attrName>ppt_y</p:attrName>
                                        </p:attrNameLst>
                                      </p:cBhvr>
                                      <p:tavLst>
                                        <p:tav tm="0">
                                          <p:val>
                                            <p:strVal val="ppt_y"/>
                                          </p:val>
                                        </p:tav>
                                        <p:tav tm="100000">
                                          <p:val>
                                            <p:fltVal val="0.583424"/>
                                          </p:val>
                                        </p:tav>
                                      </p:tavLst>
                                    </p:anim>
                                    <p:anim calcmode="lin" valueType="num">
                                      <p:cBhvr additive="base">
                                        <p:cTn id="109" dur="500" fill="hold">
                                          <p:stCondLst>
                                            <p:cond delay="0"/>
                                          </p:stCondLst>
                                        </p:cTn>
                                        <p:tgtEl>
                                          <p:spTgt spid="40"/>
                                        </p:tgtEl>
                                        <p:attrNameLst>
                                          <p:attrName>ppt_w</p:attrName>
                                        </p:attrNameLst>
                                      </p:cBhvr>
                                      <p:tavLst>
                                        <p:tav tm="0">
                                          <p:val>
                                            <p:strVal val="ppt_w"/>
                                          </p:val>
                                        </p:tav>
                                        <p:tav tm="100000">
                                          <p:val>
                                            <p:strVal val="#ppt_w"/>
                                          </p:val>
                                        </p:tav>
                                      </p:tavLst>
                                    </p:anim>
                                    <p:anim calcmode="lin" valueType="num">
                                      <p:cBhvr additive="base">
                                        <p:cTn id="110" dur="500" fill="hold">
                                          <p:stCondLst>
                                            <p:cond delay="0"/>
                                          </p:stCondLst>
                                        </p:cTn>
                                        <p:tgtEl>
                                          <p:spTgt spid="40"/>
                                        </p:tgtEl>
                                        <p:attrNameLst>
                                          <p:attrName>ppt_h</p:attrName>
                                        </p:attrNameLst>
                                      </p:cBhvr>
                                      <p:tavLst>
                                        <p:tav tm="0">
                                          <p:val>
                                            <p:strVal val="ppt_h"/>
                                          </p:val>
                                        </p:tav>
                                        <p:tav tm="100000">
                                          <p:val>
                                            <p:strVal val="#ppt_h"/>
                                          </p:val>
                                        </p:tav>
                                      </p:tavLst>
                                    </p:anim>
                                  </p:childTnLst>
                                </p:cTn>
                              </p:par>
                              <p:par>
                                <p:cTn id="111" presetID="35" presetClass="path" presetSubtype="0" accel="50000" decel="50000" fill="hold" grpId="3" nodeType="withEffect">
                                  <p:stCondLst>
                                    <p:cond delay="0"/>
                                  </p:stCondLst>
                                  <p:childTnLst>
                                    <p:anim calcmode="lin" valueType="num">
                                      <p:cBhvr additive="base">
                                        <p:cTn id="112" dur="500" fill="hold">
                                          <p:stCondLst>
                                            <p:cond delay="0"/>
                                          </p:stCondLst>
                                        </p:cTn>
                                        <p:tgtEl>
                                          <p:spTgt spid="23"/>
                                        </p:tgtEl>
                                        <p:attrNameLst>
                                          <p:attrName>ppt_x</p:attrName>
                                        </p:attrNameLst>
                                      </p:cBhvr>
                                      <p:tavLst>
                                        <p:tav tm="0">
                                          <p:val>
                                            <p:strVal val="ppt_x"/>
                                          </p:val>
                                        </p:tav>
                                        <p:tav tm="100000">
                                          <p:val>
                                            <p:fltVal val="0.484654"/>
                                          </p:val>
                                        </p:tav>
                                      </p:tavLst>
                                    </p:anim>
                                    <p:anim calcmode="lin" valueType="num">
                                      <p:cBhvr additive="base">
                                        <p:cTn id="113" dur="500" fill="hold">
                                          <p:stCondLst>
                                            <p:cond delay="0"/>
                                          </p:stCondLst>
                                        </p:cTn>
                                        <p:tgtEl>
                                          <p:spTgt spid="23"/>
                                        </p:tgtEl>
                                        <p:attrNameLst>
                                          <p:attrName>ppt_y</p:attrName>
                                        </p:attrNameLst>
                                      </p:cBhvr>
                                      <p:tavLst>
                                        <p:tav tm="0">
                                          <p:val>
                                            <p:strVal val="ppt_y"/>
                                          </p:val>
                                        </p:tav>
                                        <p:tav tm="100000">
                                          <p:val>
                                            <p:fltVal val="0.867079"/>
                                          </p:val>
                                        </p:tav>
                                      </p:tavLst>
                                    </p:anim>
                                    <p:anim calcmode="lin" valueType="num">
                                      <p:cBhvr additive="base">
                                        <p:cTn id="114"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115" dur="500" fill="hold">
                                          <p:stCondLst>
                                            <p:cond delay="0"/>
                                          </p:stCondLst>
                                        </p:cTn>
                                        <p:tgtEl>
                                          <p:spTgt spid="23"/>
                                        </p:tgtEl>
                                        <p:attrNameLst>
                                          <p:attrName>ppt_h</p:attrName>
                                        </p:attrNameLst>
                                      </p:cBhvr>
                                      <p:tavLst>
                                        <p:tav tm="0">
                                          <p:val>
                                            <p:strVal val="ppt_h"/>
                                          </p:val>
                                        </p:tav>
                                        <p:tav tm="100000">
                                          <p:val>
                                            <p:strVal val="#ppt_h"/>
                                          </p:val>
                                        </p:tav>
                                      </p:tavLst>
                                    </p:anim>
                                  </p:childTnLst>
                                </p:cTn>
                              </p:par>
                              <p:par>
                                <p:cTn id="116" presetID="35" presetClass="path" presetSubtype="0" accel="50000" decel="50000" fill="hold" nodeType="withEffect">
                                  <p:stCondLst>
                                    <p:cond delay="0"/>
                                  </p:stCondLst>
                                  <p:childTnLst>
                                    <p:anim calcmode="lin" valueType="num">
                                      <p:cBhvr additive="base">
                                        <p:cTn id="117" dur="500" fill="hold">
                                          <p:stCondLst>
                                            <p:cond delay="0"/>
                                          </p:stCondLst>
                                        </p:cTn>
                                        <p:tgtEl>
                                          <p:spTgt spid="41"/>
                                        </p:tgtEl>
                                        <p:attrNameLst>
                                          <p:attrName>ppt_x</p:attrName>
                                        </p:attrNameLst>
                                      </p:cBhvr>
                                      <p:tavLst>
                                        <p:tav tm="0">
                                          <p:val>
                                            <p:strVal val="ppt_x"/>
                                          </p:val>
                                        </p:tav>
                                        <p:tav tm="100000">
                                          <p:val>
                                            <p:fltVal val="0.660282"/>
                                          </p:val>
                                        </p:tav>
                                      </p:tavLst>
                                    </p:anim>
                                    <p:anim calcmode="lin" valueType="num">
                                      <p:cBhvr additive="base">
                                        <p:cTn id="118" dur="500" fill="hold">
                                          <p:stCondLst>
                                            <p:cond delay="0"/>
                                          </p:stCondLst>
                                        </p:cTn>
                                        <p:tgtEl>
                                          <p:spTgt spid="41"/>
                                        </p:tgtEl>
                                        <p:attrNameLst>
                                          <p:attrName>ppt_y</p:attrName>
                                        </p:attrNameLst>
                                      </p:cBhvr>
                                      <p:tavLst>
                                        <p:tav tm="0">
                                          <p:val>
                                            <p:strVal val="ppt_y"/>
                                          </p:val>
                                        </p:tav>
                                        <p:tav tm="100000">
                                          <p:val>
                                            <p:fltVal val="0.617546"/>
                                          </p:val>
                                        </p:tav>
                                      </p:tavLst>
                                    </p:anim>
                                    <p:anim calcmode="lin" valueType="num">
                                      <p:cBhvr additive="base">
                                        <p:cTn id="119" dur="500" fill="hold">
                                          <p:stCondLst>
                                            <p:cond delay="0"/>
                                          </p:stCondLst>
                                        </p:cTn>
                                        <p:tgtEl>
                                          <p:spTgt spid="41"/>
                                        </p:tgtEl>
                                        <p:attrNameLst>
                                          <p:attrName>ppt_w</p:attrName>
                                        </p:attrNameLst>
                                      </p:cBhvr>
                                      <p:tavLst>
                                        <p:tav tm="0">
                                          <p:val>
                                            <p:strVal val="ppt_w"/>
                                          </p:val>
                                        </p:tav>
                                        <p:tav tm="100000">
                                          <p:val>
                                            <p:strVal val="#ppt_w"/>
                                          </p:val>
                                        </p:tav>
                                      </p:tavLst>
                                    </p:anim>
                                    <p:anim calcmode="lin" valueType="num">
                                      <p:cBhvr additive="base">
                                        <p:cTn id="120" dur="500" fill="hold">
                                          <p:stCondLst>
                                            <p:cond delay="0"/>
                                          </p:stCondLst>
                                        </p:cTn>
                                        <p:tgtEl>
                                          <p:spTgt spid="41"/>
                                        </p:tgtEl>
                                        <p:attrNameLst>
                                          <p:attrName>ppt_h</p:attrName>
                                        </p:attrNameLst>
                                      </p:cBhvr>
                                      <p:tavLst>
                                        <p:tav tm="0">
                                          <p:val>
                                            <p:strVal val="ppt_h"/>
                                          </p:val>
                                        </p:tav>
                                        <p:tav tm="100000">
                                          <p:val>
                                            <p:strVal val="#ppt_h"/>
                                          </p:val>
                                        </p:tav>
                                      </p:tavLst>
                                    </p:anim>
                                  </p:childTnLst>
                                </p:cTn>
                              </p:par>
                              <p:par>
                                <p:cTn id="121" presetID="35" presetClass="path" presetSubtype="0" accel="50000" decel="50000" fill="hold" grpId="1" nodeType="withEffect">
                                  <p:stCondLst>
                                    <p:cond delay="0"/>
                                  </p:stCondLst>
                                  <p:childTnLst>
                                    <p:anim calcmode="lin" valueType="num">
                                      <p:cBhvr additive="base">
                                        <p:cTn id="122" dur="500" fill="hold">
                                          <p:stCondLst>
                                            <p:cond delay="0"/>
                                          </p:stCondLst>
                                        </p:cTn>
                                        <p:tgtEl>
                                          <p:spTgt spid="16"/>
                                        </p:tgtEl>
                                        <p:attrNameLst>
                                          <p:attrName>ppt_x</p:attrName>
                                        </p:attrNameLst>
                                      </p:cBhvr>
                                      <p:tavLst>
                                        <p:tav tm="0">
                                          <p:val>
                                            <p:strVal val="ppt_x"/>
                                          </p:val>
                                        </p:tav>
                                        <p:tav tm="100000">
                                          <p:val>
                                            <p:fltVal val="0.490203"/>
                                          </p:val>
                                        </p:tav>
                                      </p:tavLst>
                                    </p:anim>
                                    <p:anim calcmode="lin" valueType="num">
                                      <p:cBhvr additive="base">
                                        <p:cTn id="123" dur="500" fill="hold">
                                          <p:stCondLst>
                                            <p:cond delay="0"/>
                                          </p:stCondLst>
                                        </p:cTn>
                                        <p:tgtEl>
                                          <p:spTgt spid="16"/>
                                        </p:tgtEl>
                                        <p:attrNameLst>
                                          <p:attrName>ppt_y</p:attrName>
                                        </p:attrNameLst>
                                      </p:cBhvr>
                                      <p:tavLst>
                                        <p:tav tm="0">
                                          <p:val>
                                            <p:strVal val="ppt_y"/>
                                          </p:val>
                                        </p:tav>
                                        <p:tav tm="100000">
                                          <p:val>
                                            <p:fltVal val="0.619847"/>
                                          </p:val>
                                        </p:tav>
                                      </p:tavLst>
                                    </p:anim>
                                    <p:anim calcmode="lin" valueType="num">
                                      <p:cBhvr additive="base">
                                        <p:cTn id="124"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125" dur="500" fill="hold">
                                          <p:stCondLst>
                                            <p:cond delay="0"/>
                                          </p:stCondLst>
                                        </p:cTn>
                                        <p:tgtEl>
                                          <p:spTgt spid="16"/>
                                        </p:tgtEl>
                                        <p:attrNameLst>
                                          <p:attrName>ppt_h</p:attrName>
                                        </p:attrNameLst>
                                      </p:cBhvr>
                                      <p:tavLst>
                                        <p:tav tm="0">
                                          <p:val>
                                            <p:strVal val="ppt_h"/>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35" presetClass="path" presetSubtype="0" accel="50000" decel="50000" fill="hold" grpId="1" nodeType="clickEffect">
                                  <p:stCondLst>
                                    <p:cond delay="0"/>
                                  </p:stCondLst>
                                  <p:childTnLst>
                                    <p:anim calcmode="lin" valueType="num">
                                      <p:cBhvr additive="base">
                                        <p:cTn id="129" dur="250" fill="hold">
                                          <p:stCondLst>
                                            <p:cond delay="0"/>
                                          </p:stCondLst>
                                        </p:cTn>
                                        <p:tgtEl>
                                          <p:spTgt spid="5"/>
                                        </p:tgtEl>
                                        <p:attrNameLst>
                                          <p:attrName>ppt_x</p:attrName>
                                        </p:attrNameLst>
                                      </p:cBhvr>
                                      <p:tavLst>
                                        <p:tav tm="0">
                                          <p:val>
                                            <p:strVal val="ppt_x"/>
                                          </p:val>
                                        </p:tav>
                                        <p:tav tm="100000">
                                          <p:val>
                                            <p:fltVal val="0.650362"/>
                                          </p:val>
                                        </p:tav>
                                      </p:tavLst>
                                    </p:anim>
                                    <p:anim calcmode="lin" valueType="num">
                                      <p:cBhvr additive="base">
                                        <p:cTn id="130" dur="250" fill="hold">
                                          <p:stCondLst>
                                            <p:cond delay="0"/>
                                          </p:stCondLst>
                                        </p:cTn>
                                        <p:tgtEl>
                                          <p:spTgt spid="5"/>
                                        </p:tgtEl>
                                        <p:attrNameLst>
                                          <p:attrName>ppt_y</p:attrName>
                                        </p:attrNameLst>
                                      </p:cBhvr>
                                      <p:tavLst>
                                        <p:tav tm="0">
                                          <p:val>
                                            <p:strVal val="ppt_y"/>
                                          </p:val>
                                        </p:tav>
                                        <p:tav tm="100000">
                                          <p:val>
                                            <p:fltVal val="0.619882"/>
                                          </p:val>
                                        </p:tav>
                                      </p:tavLst>
                                    </p:anim>
                                    <p:anim calcmode="lin" valueType="num">
                                      <p:cBhvr additive="base">
                                        <p:cTn id="131" dur="25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132" dur="250" fill="hold">
                                          <p:stCondLst>
                                            <p:cond delay="0"/>
                                          </p:stCondLst>
                                        </p:cTn>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1" grpId="1" bldLvl="0" animBg="1"/>
      <p:bldP spid="23" grpId="0" bldLvl="0" animBg="1"/>
      <p:bldP spid="31" grpId="2" bldLvl="0" animBg="1"/>
      <p:bldP spid="31" grpId="3" bldLvl="0" animBg="1"/>
      <p:bldP spid="23" grpId="1" bldLvl="0" animBg="1"/>
      <p:bldP spid="16" grpId="0" bldLvl="0" animBg="1"/>
      <p:bldP spid="31" grpId="4" bldLvl="0" animBg="1"/>
      <p:bldP spid="23" grpId="2" bldLvl="0" animBg="1"/>
      <p:bldP spid="5" grpId="0" bldLvl="0" animBg="1"/>
      <p:bldP spid="31" grpId="5" bldLvl="0" animBg="1"/>
      <p:bldP spid="23" grpId="3" bldLvl="0" animBg="1"/>
      <p:bldP spid="16" grpId="1" bldLvl="0" animBg="1"/>
      <p:bldP spid="5"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三、实训内容与流程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6" name="Shape 1021"/>
          <p:cNvSpPr/>
          <p:nvPr>
            <p:custDataLst>
              <p:tags r:id="rId4"/>
            </p:custDataLst>
          </p:nvPr>
        </p:nvSpPr>
        <p:spPr>
          <a:xfrm>
            <a:off x="1887855" y="1568768"/>
            <a:ext cx="633158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（一）创业项目启动阶段</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17" name="组合 16"/>
          <p:cNvGrpSpPr/>
          <p:nvPr>
            <p:custDataLst>
              <p:tags r:id="rId5"/>
            </p:custDataLst>
          </p:nvPr>
        </p:nvGrpSpPr>
        <p:grpSpPr>
          <a:xfrm>
            <a:off x="1729105" y="2286635"/>
            <a:ext cx="4134485" cy="3970020"/>
            <a:chOff x="2723" y="3601"/>
            <a:chExt cx="6511" cy="6252"/>
          </a:xfrm>
        </p:grpSpPr>
        <p:sp>
          <p:nvSpPr>
            <p:cNvPr id="2" name="任意多边形: 形状 9"/>
            <p:cNvSpPr/>
            <p:nvPr>
              <p:custDataLst>
                <p:tags r:id="rId6"/>
              </p:custDataLst>
            </p:nvPr>
          </p:nvSpPr>
          <p:spPr>
            <a:xfrm>
              <a:off x="2838" y="3893"/>
              <a:ext cx="6396" cy="5961"/>
            </a:xfrm>
            <a:custGeom>
              <a:avLst/>
              <a:gdLst>
                <a:gd name="connsiteX0" fmla="*/ 28983 w 3269842"/>
                <a:gd name="connsiteY0" fmla="*/ 52063 h 2468804"/>
                <a:gd name="connsiteX1" fmla="*/ 16600 w 3269842"/>
                <a:gd name="connsiteY1" fmla="*/ 261613 h 2468804"/>
                <a:gd name="connsiteX2" fmla="*/ 64225 w 3269842"/>
                <a:gd name="connsiteY2" fmla="*/ 2377020 h 2468804"/>
                <a:gd name="connsiteX3" fmla="*/ 3216239 w 3269842"/>
                <a:gd name="connsiteY3" fmla="*/ 2362638 h 2468804"/>
                <a:gd name="connsiteX4" fmla="*/ 3226621 w 3269842"/>
                <a:gd name="connsiteY4" fmla="*/ 74732 h 2468804"/>
                <a:gd name="connsiteX5" fmla="*/ 29364 w 3269842"/>
                <a:gd name="connsiteY5" fmla="*/ 52253 h 2468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842" h="2468804">
                  <a:moveTo>
                    <a:pt x="28983" y="52063"/>
                  </a:moveTo>
                  <a:cubicBezTo>
                    <a:pt x="24792" y="87305"/>
                    <a:pt x="20601" y="161029"/>
                    <a:pt x="16600" y="261613"/>
                  </a:cubicBezTo>
                  <a:cubicBezTo>
                    <a:pt x="-6260" y="846543"/>
                    <a:pt x="-17785" y="2335872"/>
                    <a:pt x="64225" y="2377020"/>
                  </a:cubicBezTo>
                  <a:cubicBezTo>
                    <a:pt x="279967" y="2485891"/>
                    <a:pt x="2564252" y="2516752"/>
                    <a:pt x="3216239" y="2362638"/>
                  </a:cubicBezTo>
                  <a:cubicBezTo>
                    <a:pt x="3301964" y="2342254"/>
                    <a:pt x="3268626" y="182651"/>
                    <a:pt x="3226621" y="74732"/>
                  </a:cubicBezTo>
                  <a:cubicBezTo>
                    <a:pt x="1891406" y="-36424"/>
                    <a:pt x="1443255" y="-6516"/>
                    <a:pt x="29364" y="52253"/>
                  </a:cubicBezTo>
                  <a:close/>
                </a:path>
              </a:pathLst>
            </a:custGeom>
            <a:solidFill>
              <a:schemeClr val="accent4">
                <a:lumMod val="60000"/>
                <a:lumOff val="40000"/>
              </a:schemeClr>
            </a:solidFill>
            <a:ln w="9525" cap="flat">
              <a:no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3" name="任意多边形: 形状 11"/>
            <p:cNvSpPr/>
            <p:nvPr>
              <p:custDataLst>
                <p:tags r:id="rId7"/>
              </p:custDataLst>
            </p:nvPr>
          </p:nvSpPr>
          <p:spPr>
            <a:xfrm>
              <a:off x="2723" y="3793"/>
              <a:ext cx="6396" cy="5961"/>
            </a:xfrm>
            <a:custGeom>
              <a:avLst/>
              <a:gdLst>
                <a:gd name="connsiteX0" fmla="*/ 29011 w 3269968"/>
                <a:gd name="connsiteY0" fmla="*/ 52063 h 2468815"/>
                <a:gd name="connsiteX1" fmla="*/ 16628 w 3269968"/>
                <a:gd name="connsiteY1" fmla="*/ 261613 h 2468815"/>
                <a:gd name="connsiteX2" fmla="*/ 64253 w 3269968"/>
                <a:gd name="connsiteY2" fmla="*/ 2377116 h 2468815"/>
                <a:gd name="connsiteX3" fmla="*/ 3216171 w 3269968"/>
                <a:gd name="connsiteY3" fmla="*/ 2362637 h 2468815"/>
                <a:gd name="connsiteX4" fmla="*/ 3226554 w 3269968"/>
                <a:gd name="connsiteY4" fmla="*/ 74732 h 2468815"/>
                <a:gd name="connsiteX5" fmla="*/ 29392 w 3269968"/>
                <a:gd name="connsiteY5" fmla="*/ 52253 h 246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968" h="2468815">
                  <a:moveTo>
                    <a:pt x="29011" y="52063"/>
                  </a:moveTo>
                  <a:cubicBezTo>
                    <a:pt x="24820" y="87305"/>
                    <a:pt x="20534" y="161029"/>
                    <a:pt x="16628" y="261613"/>
                  </a:cubicBezTo>
                  <a:cubicBezTo>
                    <a:pt x="-6232" y="846543"/>
                    <a:pt x="-17852" y="2335872"/>
                    <a:pt x="64253" y="2377116"/>
                  </a:cubicBezTo>
                  <a:cubicBezTo>
                    <a:pt x="279899" y="2485891"/>
                    <a:pt x="2564185" y="2516752"/>
                    <a:pt x="3216171" y="2362637"/>
                  </a:cubicBezTo>
                  <a:cubicBezTo>
                    <a:pt x="3302372" y="2342254"/>
                    <a:pt x="3268559" y="182651"/>
                    <a:pt x="3226554" y="74732"/>
                  </a:cubicBezTo>
                  <a:cubicBezTo>
                    <a:pt x="1891339" y="-36424"/>
                    <a:pt x="1443188" y="-6516"/>
                    <a:pt x="29392" y="52253"/>
                  </a:cubicBezTo>
                  <a:close/>
                </a:path>
              </a:pathLst>
            </a:custGeom>
            <a:solidFill>
              <a:schemeClr val="accent4"/>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2" name="任意多边形: 形状 13"/>
            <p:cNvSpPr/>
            <p:nvPr>
              <p:custDataLst>
                <p:tags r:id="rId8"/>
              </p:custDataLst>
            </p:nvPr>
          </p:nvSpPr>
          <p:spPr>
            <a:xfrm>
              <a:off x="3299" y="3979"/>
              <a:ext cx="255" cy="238"/>
            </a:xfrm>
            <a:custGeom>
              <a:avLst/>
              <a:gdLst>
                <a:gd name="connsiteX0" fmla="*/ 106064 w 141618"/>
                <a:gd name="connsiteY0" fmla="*/ 7398 h 131496"/>
                <a:gd name="connsiteX1" fmla="*/ 4814 w 141618"/>
                <a:gd name="connsiteY1" fmla="*/ 91694 h 131496"/>
                <a:gd name="connsiteX2" fmla="*/ 136068 w 141618"/>
                <a:gd name="connsiteY2" fmla="*/ 91694 h 131496"/>
                <a:gd name="connsiteX3" fmla="*/ 106064 w 141618"/>
                <a:gd name="connsiteY3" fmla="*/ 7208 h 131496"/>
              </a:gdLst>
              <a:ahLst/>
              <a:cxnLst>
                <a:cxn ang="0">
                  <a:pos x="connsiteX0" y="connsiteY0"/>
                </a:cxn>
                <a:cxn ang="0">
                  <a:pos x="connsiteX1" y="connsiteY1"/>
                </a:cxn>
                <a:cxn ang="0">
                  <a:pos x="connsiteX2" y="connsiteY2"/>
                </a:cxn>
                <a:cxn ang="0">
                  <a:pos x="connsiteX3" y="connsiteY3"/>
                </a:cxn>
              </a:cxnLst>
              <a:rect l="l" t="t" r="r" b="b"/>
              <a:pathLst>
                <a:path w="141618" h="131496">
                  <a:moveTo>
                    <a:pt x="106064" y="7398"/>
                  </a:moveTo>
                  <a:cubicBezTo>
                    <a:pt x="58439" y="-15653"/>
                    <a:pt x="-20713" y="13589"/>
                    <a:pt x="4814" y="91694"/>
                  </a:cubicBezTo>
                  <a:cubicBezTo>
                    <a:pt x="20911" y="141129"/>
                    <a:pt x="111494" y="147606"/>
                    <a:pt x="136068" y="91694"/>
                  </a:cubicBezTo>
                  <a:cubicBezTo>
                    <a:pt x="149756" y="60024"/>
                    <a:pt x="136668" y="23152"/>
                    <a:pt x="106064" y="720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3" name="任意多边形: 形状 14"/>
            <p:cNvSpPr/>
            <p:nvPr>
              <p:custDataLst>
                <p:tags r:id="rId9"/>
              </p:custDataLst>
            </p:nvPr>
          </p:nvSpPr>
          <p:spPr>
            <a:xfrm>
              <a:off x="3245" y="3684"/>
              <a:ext cx="373" cy="423"/>
            </a:xfrm>
            <a:custGeom>
              <a:avLst/>
              <a:gdLst>
                <a:gd name="connsiteX0" fmla="*/ 204793 w 206549"/>
                <a:gd name="connsiteY0" fmla="*/ 87440 h 234384"/>
                <a:gd name="connsiteX1" fmla="*/ 122402 w 206549"/>
                <a:gd name="connsiteY1" fmla="*/ 1715 h 234384"/>
                <a:gd name="connsiteX2" fmla="*/ 79920 w 206549"/>
                <a:gd name="connsiteY2" fmla="*/ 234125 h 234384"/>
              </a:gdLst>
              <a:ahLst/>
              <a:cxnLst>
                <a:cxn ang="0">
                  <a:pos x="connsiteX0" y="connsiteY0"/>
                </a:cxn>
                <a:cxn ang="0">
                  <a:pos x="connsiteX1" y="connsiteY1"/>
                </a:cxn>
                <a:cxn ang="0">
                  <a:pos x="connsiteX2" y="connsiteY2"/>
                </a:cxn>
              </a:cxnLst>
              <a:rect l="l" t="t" r="r" b="b"/>
              <a:pathLst>
                <a:path w="206549" h="234384">
                  <a:moveTo>
                    <a:pt x="204793" y="87440"/>
                  </a:moveTo>
                  <a:cubicBezTo>
                    <a:pt x="212984" y="57246"/>
                    <a:pt x="190791" y="14383"/>
                    <a:pt x="122402" y="1715"/>
                  </a:cubicBezTo>
                  <a:cubicBezTo>
                    <a:pt x="-16282" y="-24288"/>
                    <a:pt x="-46572" y="214789"/>
                    <a:pt x="79920" y="234125"/>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4" name="任意多边形: 形状 15"/>
            <p:cNvSpPr/>
            <p:nvPr>
              <p:custDataLst>
                <p:tags r:id="rId10"/>
              </p:custDataLst>
            </p:nvPr>
          </p:nvSpPr>
          <p:spPr>
            <a:xfrm>
              <a:off x="3768" y="3963"/>
              <a:ext cx="254" cy="242"/>
            </a:xfrm>
            <a:custGeom>
              <a:avLst/>
              <a:gdLst>
                <a:gd name="connsiteX0" fmla="*/ 112265 w 140923"/>
                <a:gd name="connsiteY0" fmla="*/ 122398 h 133896"/>
                <a:gd name="connsiteX1" fmla="*/ 74165 w 140923"/>
                <a:gd name="connsiteY1" fmla="*/ 859 h 133896"/>
                <a:gd name="connsiteX2" fmla="*/ 12538 w 140923"/>
                <a:gd name="connsiteY2" fmla="*/ 108491 h 133896"/>
                <a:gd name="connsiteX3" fmla="*/ 112551 w 140923"/>
                <a:gd name="connsiteY3" fmla="*/ 122398 h 133896"/>
              </a:gdLst>
              <a:ahLst/>
              <a:cxnLst>
                <a:cxn ang="0">
                  <a:pos x="connsiteX0" y="connsiteY0"/>
                </a:cxn>
                <a:cxn ang="0">
                  <a:pos x="connsiteX1" y="connsiteY1"/>
                </a:cxn>
                <a:cxn ang="0">
                  <a:pos x="connsiteX2" y="connsiteY2"/>
                </a:cxn>
                <a:cxn ang="0">
                  <a:pos x="connsiteX3" y="connsiteY3"/>
                </a:cxn>
              </a:cxnLst>
              <a:rect l="l" t="t" r="r" b="b"/>
              <a:pathLst>
                <a:path w="140923" h="133896">
                  <a:moveTo>
                    <a:pt x="112265" y="122398"/>
                  </a:moveTo>
                  <a:cubicBezTo>
                    <a:pt x="155794" y="93061"/>
                    <a:pt x="154270" y="17623"/>
                    <a:pt x="74165" y="859"/>
                  </a:cubicBezTo>
                  <a:cubicBezTo>
                    <a:pt x="23302" y="-9904"/>
                    <a:pt x="-23371" y="59342"/>
                    <a:pt x="12538" y="108491"/>
                  </a:cubicBezTo>
                  <a:cubicBezTo>
                    <a:pt x="30445" y="132875"/>
                    <a:pt x="81499" y="143353"/>
                    <a:pt x="112551" y="12239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5" name="任意多边形: 形状 16"/>
            <p:cNvSpPr/>
            <p:nvPr>
              <p:custDataLst>
                <p:tags r:id="rId11"/>
              </p:custDataLst>
            </p:nvPr>
          </p:nvSpPr>
          <p:spPr>
            <a:xfrm>
              <a:off x="3718" y="3659"/>
              <a:ext cx="368" cy="425"/>
            </a:xfrm>
            <a:custGeom>
              <a:avLst/>
              <a:gdLst>
                <a:gd name="connsiteX0" fmla="*/ 203863 w 203999"/>
                <a:gd name="connsiteY0" fmla="*/ 88248 h 235097"/>
                <a:gd name="connsiteX1" fmla="*/ 125091 w 203999"/>
                <a:gd name="connsiteY1" fmla="*/ 333 h 235097"/>
                <a:gd name="connsiteX2" fmla="*/ 78990 w 203999"/>
                <a:gd name="connsiteY2" fmla="*/ 234838 h 235097"/>
              </a:gdLst>
              <a:ahLst/>
              <a:cxnLst>
                <a:cxn ang="0">
                  <a:pos x="connsiteX0" y="connsiteY0"/>
                </a:cxn>
                <a:cxn ang="0">
                  <a:pos x="connsiteX1" y="connsiteY1"/>
                </a:cxn>
                <a:cxn ang="0">
                  <a:pos x="connsiteX2" y="connsiteY2"/>
                </a:cxn>
              </a:cxnLst>
              <a:rect l="l" t="t" r="r" b="b"/>
              <a:pathLst>
                <a:path w="203999" h="235097">
                  <a:moveTo>
                    <a:pt x="203863" y="88248"/>
                  </a:moveTo>
                  <a:cubicBezTo>
                    <a:pt x="198529" y="54054"/>
                    <a:pt x="192909" y="7000"/>
                    <a:pt x="125091" y="333"/>
                  </a:cubicBezTo>
                  <a:cubicBezTo>
                    <a:pt x="-15307" y="-13383"/>
                    <a:pt x="-47407" y="215502"/>
                    <a:pt x="78990" y="234838"/>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6" name="任意多边形: 形状 17"/>
            <p:cNvSpPr/>
            <p:nvPr>
              <p:custDataLst>
                <p:tags r:id="rId12"/>
              </p:custDataLst>
            </p:nvPr>
          </p:nvSpPr>
          <p:spPr>
            <a:xfrm>
              <a:off x="4248" y="3953"/>
              <a:ext cx="254" cy="245"/>
            </a:xfrm>
            <a:custGeom>
              <a:avLst/>
              <a:gdLst>
                <a:gd name="connsiteX0" fmla="*/ 113795 w 140833"/>
                <a:gd name="connsiteY0" fmla="*/ 121379 h 135591"/>
                <a:gd name="connsiteX1" fmla="*/ 75695 w 140833"/>
                <a:gd name="connsiteY1" fmla="*/ -160 h 135591"/>
                <a:gd name="connsiteX2" fmla="*/ 16640 w 140833"/>
                <a:gd name="connsiteY2" fmla="*/ 114140 h 135591"/>
                <a:gd name="connsiteX3" fmla="*/ 114080 w 140833"/>
                <a:gd name="connsiteY3" fmla="*/ 121760 h 135591"/>
              </a:gdLst>
              <a:ahLst/>
              <a:cxnLst>
                <a:cxn ang="0">
                  <a:pos x="connsiteX0" y="connsiteY0"/>
                </a:cxn>
                <a:cxn ang="0">
                  <a:pos x="connsiteX1" y="connsiteY1"/>
                </a:cxn>
                <a:cxn ang="0">
                  <a:pos x="connsiteX2" y="connsiteY2"/>
                </a:cxn>
                <a:cxn ang="0">
                  <a:pos x="connsiteX3" y="connsiteY3"/>
                </a:cxn>
              </a:cxnLst>
              <a:rect l="l" t="t" r="r" b="b"/>
              <a:pathLst>
                <a:path w="140833" h="135591">
                  <a:moveTo>
                    <a:pt x="113795" y="121379"/>
                  </a:moveTo>
                  <a:cubicBezTo>
                    <a:pt x="157324" y="92042"/>
                    <a:pt x="150371" y="-3779"/>
                    <a:pt x="75695" y="-160"/>
                  </a:cubicBezTo>
                  <a:cubicBezTo>
                    <a:pt x="23783" y="2317"/>
                    <a:pt x="-27556" y="51275"/>
                    <a:pt x="16640" y="114140"/>
                  </a:cubicBezTo>
                  <a:cubicBezTo>
                    <a:pt x="34070" y="138810"/>
                    <a:pt x="83315" y="142715"/>
                    <a:pt x="114080" y="121760"/>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5" name="任意多边形: 形状 18"/>
            <p:cNvSpPr/>
            <p:nvPr>
              <p:custDataLst>
                <p:tags r:id="rId13"/>
              </p:custDataLst>
            </p:nvPr>
          </p:nvSpPr>
          <p:spPr>
            <a:xfrm>
              <a:off x="4193" y="3650"/>
              <a:ext cx="376" cy="414"/>
            </a:xfrm>
            <a:custGeom>
              <a:avLst/>
              <a:gdLst>
                <a:gd name="connsiteX0" fmla="*/ 208440 w 208577"/>
                <a:gd name="connsiteY0" fmla="*/ 82738 h 229206"/>
                <a:gd name="connsiteX1" fmla="*/ 118429 w 208577"/>
                <a:gd name="connsiteY1" fmla="*/ 347 h 229206"/>
                <a:gd name="connsiteX2" fmla="*/ 83568 w 208577"/>
                <a:gd name="connsiteY2" fmla="*/ 228947 h 229206"/>
              </a:gdLst>
              <a:ahLst/>
              <a:cxnLst>
                <a:cxn ang="0">
                  <a:pos x="connsiteX0" y="connsiteY0"/>
                </a:cxn>
                <a:cxn ang="0">
                  <a:pos x="connsiteX1" y="connsiteY1"/>
                </a:cxn>
                <a:cxn ang="0">
                  <a:pos x="connsiteX2" y="connsiteY2"/>
                </a:cxn>
              </a:cxnLst>
              <a:rect l="l" t="t" r="r" b="b"/>
              <a:pathLst>
                <a:path w="208577" h="229206">
                  <a:moveTo>
                    <a:pt x="208440" y="82738"/>
                  </a:moveTo>
                  <a:cubicBezTo>
                    <a:pt x="203106" y="48543"/>
                    <a:pt x="186247" y="6538"/>
                    <a:pt x="118429" y="347"/>
                  </a:cubicBezTo>
                  <a:cubicBezTo>
                    <a:pt x="-21969" y="-13369"/>
                    <a:pt x="-42829" y="209897"/>
                    <a:pt x="83568" y="228947"/>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6" name="任意多边形: 形状 19"/>
            <p:cNvSpPr/>
            <p:nvPr>
              <p:custDataLst>
                <p:tags r:id="rId14"/>
              </p:custDataLst>
            </p:nvPr>
          </p:nvSpPr>
          <p:spPr>
            <a:xfrm>
              <a:off x="4718" y="3928"/>
              <a:ext cx="252" cy="250"/>
            </a:xfrm>
            <a:custGeom>
              <a:avLst/>
              <a:gdLst>
                <a:gd name="connsiteX0" fmla="*/ 113668 w 139680"/>
                <a:gd name="connsiteY0" fmla="*/ 122016 h 138561"/>
                <a:gd name="connsiteX1" fmla="*/ 75568 w 139680"/>
                <a:gd name="connsiteY1" fmla="*/ 382 h 138561"/>
                <a:gd name="connsiteX2" fmla="*/ 16608 w 139680"/>
                <a:gd name="connsiteY2" fmla="*/ 116778 h 138561"/>
                <a:gd name="connsiteX3" fmla="*/ 114049 w 139680"/>
                <a:gd name="connsiteY3" fmla="*/ 122016 h 138561"/>
              </a:gdLst>
              <a:ahLst/>
              <a:cxnLst>
                <a:cxn ang="0">
                  <a:pos x="connsiteX0" y="connsiteY0"/>
                </a:cxn>
                <a:cxn ang="0">
                  <a:pos x="connsiteX1" y="connsiteY1"/>
                </a:cxn>
                <a:cxn ang="0">
                  <a:pos x="connsiteX2" y="connsiteY2"/>
                </a:cxn>
                <a:cxn ang="0">
                  <a:pos x="connsiteX3" y="connsiteY3"/>
                </a:cxn>
              </a:cxnLst>
              <a:rect l="l" t="t" r="r" b="b"/>
              <a:pathLst>
                <a:path w="139680" h="138561">
                  <a:moveTo>
                    <a:pt x="113668" y="122016"/>
                  </a:moveTo>
                  <a:cubicBezTo>
                    <a:pt x="159388" y="80392"/>
                    <a:pt x="143195" y="10479"/>
                    <a:pt x="75568" y="382"/>
                  </a:cubicBezTo>
                  <a:cubicBezTo>
                    <a:pt x="24228" y="-7238"/>
                    <a:pt x="-27683" y="54294"/>
                    <a:pt x="16608" y="116778"/>
                  </a:cubicBezTo>
                  <a:cubicBezTo>
                    <a:pt x="34039" y="141447"/>
                    <a:pt x="86331" y="147162"/>
                    <a:pt x="114049" y="122016"/>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7" name="任意多边形: 形状 20"/>
            <p:cNvSpPr/>
            <p:nvPr>
              <p:custDataLst>
                <p:tags r:id="rId15"/>
              </p:custDataLst>
            </p:nvPr>
          </p:nvSpPr>
          <p:spPr>
            <a:xfrm>
              <a:off x="4657" y="3628"/>
              <a:ext cx="380" cy="413"/>
            </a:xfrm>
            <a:custGeom>
              <a:avLst/>
              <a:gdLst>
                <a:gd name="connsiteX0" fmla="*/ 210535 w 210672"/>
                <a:gd name="connsiteY0" fmla="*/ 76816 h 228618"/>
                <a:gd name="connsiteX1" fmla="*/ 114428 w 210672"/>
                <a:gd name="connsiteY1" fmla="*/ -241 h 228618"/>
                <a:gd name="connsiteX2" fmla="*/ 87091 w 210672"/>
                <a:gd name="connsiteY2" fmla="*/ 228359 h 228618"/>
              </a:gdLst>
              <a:ahLst/>
              <a:cxnLst>
                <a:cxn ang="0">
                  <a:pos x="connsiteX0" y="connsiteY0"/>
                </a:cxn>
                <a:cxn ang="0">
                  <a:pos x="connsiteX1" y="connsiteY1"/>
                </a:cxn>
                <a:cxn ang="0">
                  <a:pos x="connsiteX2" y="connsiteY2"/>
                </a:cxn>
              </a:cxnLst>
              <a:rect l="l" t="t" r="r" b="b"/>
              <a:pathLst>
                <a:path w="210672" h="228618">
                  <a:moveTo>
                    <a:pt x="210535" y="76816"/>
                  </a:moveTo>
                  <a:cubicBezTo>
                    <a:pt x="205201" y="42621"/>
                    <a:pt x="186628" y="-1289"/>
                    <a:pt x="114428" y="-241"/>
                  </a:cubicBezTo>
                  <a:cubicBezTo>
                    <a:pt x="-26637" y="1854"/>
                    <a:pt x="-39401" y="208737"/>
                    <a:pt x="87091" y="228359"/>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8" name="任意多边形: 形状 21"/>
            <p:cNvSpPr/>
            <p:nvPr>
              <p:custDataLst>
                <p:tags r:id="rId16"/>
              </p:custDataLst>
            </p:nvPr>
          </p:nvSpPr>
          <p:spPr>
            <a:xfrm>
              <a:off x="5170" y="3916"/>
              <a:ext cx="255" cy="238"/>
            </a:xfrm>
            <a:custGeom>
              <a:avLst/>
              <a:gdLst>
                <a:gd name="connsiteX0" fmla="*/ 106042 w 141596"/>
                <a:gd name="connsiteY0" fmla="*/ 7398 h 131496"/>
                <a:gd name="connsiteX1" fmla="*/ 4792 w 141596"/>
                <a:gd name="connsiteY1" fmla="*/ 91694 h 131496"/>
                <a:gd name="connsiteX2" fmla="*/ 136046 w 141596"/>
                <a:gd name="connsiteY2" fmla="*/ 91694 h 131496"/>
                <a:gd name="connsiteX3" fmla="*/ 106042 w 141596"/>
                <a:gd name="connsiteY3" fmla="*/ 7208 h 131496"/>
              </a:gdLst>
              <a:ahLst/>
              <a:cxnLst>
                <a:cxn ang="0">
                  <a:pos x="connsiteX0" y="connsiteY0"/>
                </a:cxn>
                <a:cxn ang="0">
                  <a:pos x="connsiteX1" y="connsiteY1"/>
                </a:cxn>
                <a:cxn ang="0">
                  <a:pos x="connsiteX2" y="connsiteY2"/>
                </a:cxn>
                <a:cxn ang="0">
                  <a:pos x="connsiteX3" y="connsiteY3"/>
                </a:cxn>
              </a:cxnLst>
              <a:rect l="l" t="t" r="r" b="b"/>
              <a:pathLst>
                <a:path w="141596" h="131496">
                  <a:moveTo>
                    <a:pt x="106042" y="7398"/>
                  </a:moveTo>
                  <a:cubicBezTo>
                    <a:pt x="58894" y="-15652"/>
                    <a:pt x="-20735" y="13589"/>
                    <a:pt x="4792" y="91694"/>
                  </a:cubicBezTo>
                  <a:cubicBezTo>
                    <a:pt x="20889" y="141129"/>
                    <a:pt x="111472" y="147606"/>
                    <a:pt x="136046" y="91694"/>
                  </a:cubicBezTo>
                  <a:cubicBezTo>
                    <a:pt x="149734" y="60024"/>
                    <a:pt x="136646" y="23152"/>
                    <a:pt x="106042" y="720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9" name="任意多边形: 形状 22"/>
            <p:cNvSpPr/>
            <p:nvPr>
              <p:custDataLst>
                <p:tags r:id="rId17"/>
              </p:custDataLst>
            </p:nvPr>
          </p:nvSpPr>
          <p:spPr>
            <a:xfrm>
              <a:off x="5124" y="3608"/>
              <a:ext cx="373" cy="423"/>
            </a:xfrm>
            <a:custGeom>
              <a:avLst/>
              <a:gdLst>
                <a:gd name="connsiteX0" fmla="*/ 204753 w 206541"/>
                <a:gd name="connsiteY0" fmla="*/ 87440 h 234384"/>
                <a:gd name="connsiteX1" fmla="*/ 122362 w 206541"/>
                <a:gd name="connsiteY1" fmla="*/ 1715 h 234384"/>
                <a:gd name="connsiteX2" fmla="*/ 79880 w 206541"/>
                <a:gd name="connsiteY2" fmla="*/ 234125 h 234384"/>
              </a:gdLst>
              <a:ahLst/>
              <a:cxnLst>
                <a:cxn ang="0">
                  <a:pos x="connsiteX0" y="connsiteY0"/>
                </a:cxn>
                <a:cxn ang="0">
                  <a:pos x="connsiteX1" y="connsiteY1"/>
                </a:cxn>
                <a:cxn ang="0">
                  <a:pos x="connsiteX2" y="connsiteY2"/>
                </a:cxn>
              </a:cxnLst>
              <a:rect l="l" t="t" r="r" b="b"/>
              <a:pathLst>
                <a:path w="206541" h="234384">
                  <a:moveTo>
                    <a:pt x="204753" y="87440"/>
                  </a:moveTo>
                  <a:cubicBezTo>
                    <a:pt x="213040" y="57246"/>
                    <a:pt x="190847" y="14383"/>
                    <a:pt x="122362" y="1715"/>
                  </a:cubicBezTo>
                  <a:cubicBezTo>
                    <a:pt x="-16322" y="-24288"/>
                    <a:pt x="-46517" y="214789"/>
                    <a:pt x="79880" y="234125"/>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0" name="任意多边形: 形状 23"/>
            <p:cNvSpPr/>
            <p:nvPr>
              <p:custDataLst>
                <p:tags r:id="rId18"/>
              </p:custDataLst>
            </p:nvPr>
          </p:nvSpPr>
          <p:spPr>
            <a:xfrm>
              <a:off x="5650" y="3912"/>
              <a:ext cx="254" cy="242"/>
            </a:xfrm>
            <a:custGeom>
              <a:avLst/>
              <a:gdLst>
                <a:gd name="connsiteX0" fmla="*/ 112172 w 140899"/>
                <a:gd name="connsiteY0" fmla="*/ 122398 h 133896"/>
                <a:gd name="connsiteX1" fmla="*/ 74072 w 140899"/>
                <a:gd name="connsiteY1" fmla="*/ 859 h 133896"/>
                <a:gd name="connsiteX2" fmla="*/ 12540 w 140899"/>
                <a:gd name="connsiteY2" fmla="*/ 108492 h 133896"/>
                <a:gd name="connsiteX3" fmla="*/ 112457 w 140899"/>
                <a:gd name="connsiteY3" fmla="*/ 122398 h 133896"/>
              </a:gdLst>
              <a:ahLst/>
              <a:cxnLst>
                <a:cxn ang="0">
                  <a:pos x="connsiteX0" y="connsiteY0"/>
                </a:cxn>
                <a:cxn ang="0">
                  <a:pos x="connsiteX1" y="connsiteY1"/>
                </a:cxn>
                <a:cxn ang="0">
                  <a:pos x="connsiteX2" y="connsiteY2"/>
                </a:cxn>
                <a:cxn ang="0">
                  <a:pos x="connsiteX3" y="connsiteY3"/>
                </a:cxn>
              </a:cxnLst>
              <a:rect l="l" t="t" r="r" b="b"/>
              <a:pathLst>
                <a:path w="140899" h="133896">
                  <a:moveTo>
                    <a:pt x="112172" y="122398"/>
                  </a:moveTo>
                  <a:cubicBezTo>
                    <a:pt x="155796" y="93061"/>
                    <a:pt x="154272" y="17623"/>
                    <a:pt x="74072" y="859"/>
                  </a:cubicBezTo>
                  <a:cubicBezTo>
                    <a:pt x="23303" y="-9904"/>
                    <a:pt x="-23369" y="59343"/>
                    <a:pt x="12540" y="108492"/>
                  </a:cubicBezTo>
                  <a:cubicBezTo>
                    <a:pt x="30447" y="132876"/>
                    <a:pt x="81501" y="143353"/>
                    <a:pt x="112457" y="12239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1" name="任意多边形: 形状 24"/>
            <p:cNvSpPr/>
            <p:nvPr>
              <p:custDataLst>
                <p:tags r:id="rId19"/>
              </p:custDataLst>
            </p:nvPr>
          </p:nvSpPr>
          <p:spPr>
            <a:xfrm>
              <a:off x="5600" y="3601"/>
              <a:ext cx="368" cy="425"/>
            </a:xfrm>
            <a:custGeom>
              <a:avLst/>
              <a:gdLst>
                <a:gd name="connsiteX0" fmla="*/ 203903 w 204039"/>
                <a:gd name="connsiteY0" fmla="*/ 88248 h 235097"/>
                <a:gd name="connsiteX1" fmla="*/ 125131 w 204039"/>
                <a:gd name="connsiteY1" fmla="*/ 333 h 235097"/>
                <a:gd name="connsiteX2" fmla="*/ 79030 w 204039"/>
                <a:gd name="connsiteY2" fmla="*/ 234838 h 235097"/>
              </a:gdLst>
              <a:ahLst/>
              <a:cxnLst>
                <a:cxn ang="0">
                  <a:pos x="connsiteX0" y="connsiteY0"/>
                </a:cxn>
                <a:cxn ang="0">
                  <a:pos x="connsiteX1" y="connsiteY1"/>
                </a:cxn>
                <a:cxn ang="0">
                  <a:pos x="connsiteX2" y="connsiteY2"/>
                </a:cxn>
              </a:cxnLst>
              <a:rect l="l" t="t" r="r" b="b"/>
              <a:pathLst>
                <a:path w="204039" h="235097">
                  <a:moveTo>
                    <a:pt x="203903" y="88248"/>
                  </a:moveTo>
                  <a:cubicBezTo>
                    <a:pt x="198569" y="54053"/>
                    <a:pt x="192949" y="7000"/>
                    <a:pt x="125131" y="333"/>
                  </a:cubicBezTo>
                  <a:cubicBezTo>
                    <a:pt x="-15267" y="-13383"/>
                    <a:pt x="-47462" y="215502"/>
                    <a:pt x="79030" y="234838"/>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2" name="任意多边形: 形状 25"/>
            <p:cNvSpPr/>
            <p:nvPr>
              <p:custDataLst>
                <p:tags r:id="rId20"/>
              </p:custDataLst>
            </p:nvPr>
          </p:nvSpPr>
          <p:spPr>
            <a:xfrm>
              <a:off x="6124" y="3917"/>
              <a:ext cx="254" cy="245"/>
            </a:xfrm>
            <a:custGeom>
              <a:avLst/>
              <a:gdLst>
                <a:gd name="connsiteX0" fmla="*/ 113794 w 140833"/>
                <a:gd name="connsiteY0" fmla="*/ 121469 h 135602"/>
                <a:gd name="connsiteX1" fmla="*/ 75694 w 140833"/>
                <a:gd name="connsiteY1" fmla="*/ -165 h 135602"/>
                <a:gd name="connsiteX2" fmla="*/ 16640 w 140833"/>
                <a:gd name="connsiteY2" fmla="*/ 114135 h 135602"/>
                <a:gd name="connsiteX3" fmla="*/ 114080 w 140833"/>
                <a:gd name="connsiteY3" fmla="*/ 121850 h 135602"/>
              </a:gdLst>
              <a:ahLst/>
              <a:cxnLst>
                <a:cxn ang="0">
                  <a:pos x="connsiteX0" y="connsiteY0"/>
                </a:cxn>
                <a:cxn ang="0">
                  <a:pos x="connsiteX1" y="connsiteY1"/>
                </a:cxn>
                <a:cxn ang="0">
                  <a:pos x="connsiteX2" y="connsiteY2"/>
                </a:cxn>
                <a:cxn ang="0">
                  <a:pos x="connsiteX3" y="connsiteY3"/>
                </a:cxn>
              </a:cxnLst>
              <a:rect l="l" t="t" r="r" b="b"/>
              <a:pathLst>
                <a:path w="140833" h="135602">
                  <a:moveTo>
                    <a:pt x="113794" y="121469"/>
                  </a:moveTo>
                  <a:cubicBezTo>
                    <a:pt x="157324" y="92037"/>
                    <a:pt x="150370" y="-3689"/>
                    <a:pt x="75694" y="-165"/>
                  </a:cubicBezTo>
                  <a:cubicBezTo>
                    <a:pt x="23783" y="2311"/>
                    <a:pt x="-27556" y="51270"/>
                    <a:pt x="16640" y="114135"/>
                  </a:cubicBezTo>
                  <a:cubicBezTo>
                    <a:pt x="34166" y="138805"/>
                    <a:pt x="83315" y="142710"/>
                    <a:pt x="114080" y="121850"/>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3" name="任意多边形: 形状 26"/>
            <p:cNvSpPr/>
            <p:nvPr>
              <p:custDataLst>
                <p:tags r:id="rId21"/>
              </p:custDataLst>
            </p:nvPr>
          </p:nvSpPr>
          <p:spPr>
            <a:xfrm>
              <a:off x="6069" y="3615"/>
              <a:ext cx="376" cy="415"/>
            </a:xfrm>
            <a:custGeom>
              <a:avLst/>
              <a:gdLst>
                <a:gd name="connsiteX0" fmla="*/ 208440 w 208577"/>
                <a:gd name="connsiteY0" fmla="*/ 82738 h 229682"/>
                <a:gd name="connsiteX1" fmla="*/ 118429 w 208577"/>
                <a:gd name="connsiteY1" fmla="*/ 347 h 229682"/>
                <a:gd name="connsiteX2" fmla="*/ 83568 w 208577"/>
                <a:gd name="connsiteY2" fmla="*/ 229423 h 229682"/>
              </a:gdLst>
              <a:ahLst/>
              <a:cxnLst>
                <a:cxn ang="0">
                  <a:pos x="connsiteX0" y="connsiteY0"/>
                </a:cxn>
                <a:cxn ang="0">
                  <a:pos x="connsiteX1" y="connsiteY1"/>
                </a:cxn>
                <a:cxn ang="0">
                  <a:pos x="connsiteX2" y="connsiteY2"/>
                </a:cxn>
              </a:cxnLst>
              <a:rect l="l" t="t" r="r" b="b"/>
              <a:pathLst>
                <a:path w="208577" h="229682">
                  <a:moveTo>
                    <a:pt x="208440" y="82738"/>
                  </a:moveTo>
                  <a:cubicBezTo>
                    <a:pt x="203106" y="48543"/>
                    <a:pt x="186247" y="6538"/>
                    <a:pt x="118429" y="347"/>
                  </a:cubicBezTo>
                  <a:cubicBezTo>
                    <a:pt x="-21970" y="-13369"/>
                    <a:pt x="-42829" y="209897"/>
                    <a:pt x="83568" y="229423"/>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4" name="任意多边形: 形状 27"/>
            <p:cNvSpPr/>
            <p:nvPr>
              <p:custDataLst>
                <p:tags r:id="rId22"/>
              </p:custDataLst>
            </p:nvPr>
          </p:nvSpPr>
          <p:spPr>
            <a:xfrm>
              <a:off x="6609" y="3941"/>
              <a:ext cx="252" cy="250"/>
            </a:xfrm>
            <a:custGeom>
              <a:avLst/>
              <a:gdLst>
                <a:gd name="connsiteX0" fmla="*/ 113627 w 139639"/>
                <a:gd name="connsiteY0" fmla="*/ 121922 h 138498"/>
                <a:gd name="connsiteX1" fmla="*/ 75527 w 139639"/>
                <a:gd name="connsiteY1" fmla="*/ 383 h 138498"/>
                <a:gd name="connsiteX2" fmla="*/ 16567 w 139639"/>
                <a:gd name="connsiteY2" fmla="*/ 116683 h 138498"/>
                <a:gd name="connsiteX3" fmla="*/ 114008 w 139639"/>
                <a:gd name="connsiteY3" fmla="*/ 121922 h 138498"/>
              </a:gdLst>
              <a:ahLst/>
              <a:cxnLst>
                <a:cxn ang="0">
                  <a:pos x="connsiteX0" y="connsiteY0"/>
                </a:cxn>
                <a:cxn ang="0">
                  <a:pos x="connsiteX1" y="connsiteY1"/>
                </a:cxn>
                <a:cxn ang="0">
                  <a:pos x="connsiteX2" y="connsiteY2"/>
                </a:cxn>
                <a:cxn ang="0">
                  <a:pos x="connsiteX3" y="connsiteY3"/>
                </a:cxn>
              </a:cxnLst>
              <a:rect l="l" t="t" r="r" b="b"/>
              <a:pathLst>
                <a:path w="139639" h="138498">
                  <a:moveTo>
                    <a:pt x="113627" y="121922"/>
                  </a:moveTo>
                  <a:cubicBezTo>
                    <a:pt x="159347" y="80298"/>
                    <a:pt x="143154" y="10384"/>
                    <a:pt x="75527" y="383"/>
                  </a:cubicBezTo>
                  <a:cubicBezTo>
                    <a:pt x="24187" y="-7237"/>
                    <a:pt x="-27629" y="54199"/>
                    <a:pt x="16567" y="116683"/>
                  </a:cubicBezTo>
                  <a:cubicBezTo>
                    <a:pt x="33998" y="141448"/>
                    <a:pt x="86290" y="147068"/>
                    <a:pt x="114008" y="121922"/>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5" name="任意多边形: 形状 28"/>
            <p:cNvSpPr/>
            <p:nvPr>
              <p:custDataLst>
                <p:tags r:id="rId23"/>
              </p:custDataLst>
            </p:nvPr>
          </p:nvSpPr>
          <p:spPr>
            <a:xfrm>
              <a:off x="6547" y="3641"/>
              <a:ext cx="380" cy="413"/>
            </a:xfrm>
            <a:custGeom>
              <a:avLst/>
              <a:gdLst>
                <a:gd name="connsiteX0" fmla="*/ 210535 w 210672"/>
                <a:gd name="connsiteY0" fmla="*/ 76724 h 228621"/>
                <a:gd name="connsiteX1" fmla="*/ 114428 w 210672"/>
                <a:gd name="connsiteY1" fmla="*/ -238 h 228621"/>
                <a:gd name="connsiteX2" fmla="*/ 87091 w 210672"/>
                <a:gd name="connsiteY2" fmla="*/ 228362 h 228621"/>
              </a:gdLst>
              <a:ahLst/>
              <a:cxnLst>
                <a:cxn ang="0">
                  <a:pos x="connsiteX0" y="connsiteY0"/>
                </a:cxn>
                <a:cxn ang="0">
                  <a:pos x="connsiteX1" y="connsiteY1"/>
                </a:cxn>
                <a:cxn ang="0">
                  <a:pos x="connsiteX2" y="connsiteY2"/>
                </a:cxn>
              </a:cxnLst>
              <a:rect l="l" t="t" r="r" b="b"/>
              <a:pathLst>
                <a:path w="210672" h="228621">
                  <a:moveTo>
                    <a:pt x="210535" y="76724"/>
                  </a:moveTo>
                  <a:cubicBezTo>
                    <a:pt x="205201" y="42530"/>
                    <a:pt x="186723" y="-1381"/>
                    <a:pt x="114428" y="-238"/>
                  </a:cubicBezTo>
                  <a:cubicBezTo>
                    <a:pt x="-26637" y="1763"/>
                    <a:pt x="-39401" y="208646"/>
                    <a:pt x="87091" y="228362"/>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6" name="任意多边形: 形状 29"/>
            <p:cNvSpPr/>
            <p:nvPr>
              <p:custDataLst>
                <p:tags r:id="rId24"/>
              </p:custDataLst>
            </p:nvPr>
          </p:nvSpPr>
          <p:spPr>
            <a:xfrm>
              <a:off x="7074" y="3958"/>
              <a:ext cx="254" cy="242"/>
            </a:xfrm>
            <a:custGeom>
              <a:avLst/>
              <a:gdLst>
                <a:gd name="connsiteX0" fmla="*/ 112171 w 140829"/>
                <a:gd name="connsiteY0" fmla="*/ 122398 h 133896"/>
                <a:gd name="connsiteX1" fmla="*/ 74071 w 140829"/>
                <a:gd name="connsiteY1" fmla="*/ 859 h 133896"/>
                <a:gd name="connsiteX2" fmla="*/ 12540 w 140829"/>
                <a:gd name="connsiteY2" fmla="*/ 108491 h 133896"/>
                <a:gd name="connsiteX3" fmla="*/ 112552 w 140829"/>
                <a:gd name="connsiteY3" fmla="*/ 122398 h 133896"/>
              </a:gdLst>
              <a:ahLst/>
              <a:cxnLst>
                <a:cxn ang="0">
                  <a:pos x="connsiteX0" y="connsiteY0"/>
                </a:cxn>
                <a:cxn ang="0">
                  <a:pos x="connsiteX1" y="connsiteY1"/>
                </a:cxn>
                <a:cxn ang="0">
                  <a:pos x="connsiteX2" y="connsiteY2"/>
                </a:cxn>
                <a:cxn ang="0">
                  <a:pos x="connsiteX3" y="connsiteY3"/>
                </a:cxn>
              </a:cxnLst>
              <a:rect l="l" t="t" r="r" b="b"/>
              <a:pathLst>
                <a:path w="140829" h="133896">
                  <a:moveTo>
                    <a:pt x="112171" y="122398"/>
                  </a:moveTo>
                  <a:cubicBezTo>
                    <a:pt x="155701" y="93061"/>
                    <a:pt x="154177" y="17623"/>
                    <a:pt x="74071" y="859"/>
                  </a:cubicBezTo>
                  <a:cubicBezTo>
                    <a:pt x="23303" y="-9904"/>
                    <a:pt x="-23370" y="59342"/>
                    <a:pt x="12540" y="108491"/>
                  </a:cubicBezTo>
                  <a:cubicBezTo>
                    <a:pt x="30447" y="132875"/>
                    <a:pt x="81501" y="143353"/>
                    <a:pt x="112552" y="12239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7" name="任意多边形: 形状 30"/>
            <p:cNvSpPr/>
            <p:nvPr>
              <p:custDataLst>
                <p:tags r:id="rId25"/>
              </p:custDataLst>
            </p:nvPr>
          </p:nvSpPr>
          <p:spPr>
            <a:xfrm>
              <a:off x="7024" y="3647"/>
              <a:ext cx="368" cy="425"/>
            </a:xfrm>
            <a:custGeom>
              <a:avLst/>
              <a:gdLst>
                <a:gd name="connsiteX0" fmla="*/ 203903 w 204040"/>
                <a:gd name="connsiteY0" fmla="*/ 88241 h 235185"/>
                <a:gd name="connsiteX1" fmla="*/ 125131 w 204040"/>
                <a:gd name="connsiteY1" fmla="*/ 325 h 235185"/>
                <a:gd name="connsiteX2" fmla="*/ 79030 w 204040"/>
                <a:gd name="connsiteY2" fmla="*/ 234926 h 235185"/>
              </a:gdLst>
              <a:ahLst/>
              <a:cxnLst>
                <a:cxn ang="0">
                  <a:pos x="connsiteX0" y="connsiteY0"/>
                </a:cxn>
                <a:cxn ang="0">
                  <a:pos x="connsiteX1" y="connsiteY1"/>
                </a:cxn>
                <a:cxn ang="0">
                  <a:pos x="connsiteX2" y="connsiteY2"/>
                </a:cxn>
              </a:cxnLst>
              <a:rect l="l" t="t" r="r" b="b"/>
              <a:pathLst>
                <a:path w="204040" h="235185">
                  <a:moveTo>
                    <a:pt x="203903" y="88241"/>
                  </a:moveTo>
                  <a:cubicBezTo>
                    <a:pt x="198569" y="54046"/>
                    <a:pt x="192949" y="6992"/>
                    <a:pt x="125131" y="325"/>
                  </a:cubicBezTo>
                  <a:cubicBezTo>
                    <a:pt x="-15267" y="-13296"/>
                    <a:pt x="-47462" y="215495"/>
                    <a:pt x="79030" y="234926"/>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8" name="任意多边形: 形状 31"/>
            <p:cNvSpPr/>
            <p:nvPr>
              <p:custDataLst>
                <p:tags r:id="rId26"/>
              </p:custDataLst>
            </p:nvPr>
          </p:nvSpPr>
          <p:spPr>
            <a:xfrm>
              <a:off x="7555" y="3993"/>
              <a:ext cx="254" cy="245"/>
            </a:xfrm>
            <a:custGeom>
              <a:avLst/>
              <a:gdLst>
                <a:gd name="connsiteX0" fmla="*/ 113795 w 140833"/>
                <a:gd name="connsiteY0" fmla="*/ 121379 h 135591"/>
                <a:gd name="connsiteX1" fmla="*/ 75695 w 140833"/>
                <a:gd name="connsiteY1" fmla="*/ -160 h 135591"/>
                <a:gd name="connsiteX2" fmla="*/ 16640 w 140833"/>
                <a:gd name="connsiteY2" fmla="*/ 114140 h 135591"/>
                <a:gd name="connsiteX3" fmla="*/ 114080 w 140833"/>
                <a:gd name="connsiteY3" fmla="*/ 121760 h 135591"/>
              </a:gdLst>
              <a:ahLst/>
              <a:cxnLst>
                <a:cxn ang="0">
                  <a:pos x="connsiteX0" y="connsiteY0"/>
                </a:cxn>
                <a:cxn ang="0">
                  <a:pos x="connsiteX1" y="connsiteY1"/>
                </a:cxn>
                <a:cxn ang="0">
                  <a:pos x="connsiteX2" y="connsiteY2"/>
                </a:cxn>
                <a:cxn ang="0">
                  <a:pos x="connsiteX3" y="connsiteY3"/>
                </a:cxn>
              </a:cxnLst>
              <a:rect l="l" t="t" r="r" b="b"/>
              <a:pathLst>
                <a:path w="140833" h="135591">
                  <a:moveTo>
                    <a:pt x="113795" y="121379"/>
                  </a:moveTo>
                  <a:cubicBezTo>
                    <a:pt x="157324" y="92042"/>
                    <a:pt x="150371" y="-3779"/>
                    <a:pt x="75695" y="-160"/>
                  </a:cubicBezTo>
                  <a:cubicBezTo>
                    <a:pt x="23783" y="2317"/>
                    <a:pt x="-27556" y="51180"/>
                    <a:pt x="16640" y="114140"/>
                  </a:cubicBezTo>
                  <a:cubicBezTo>
                    <a:pt x="34166" y="138810"/>
                    <a:pt x="83315" y="142715"/>
                    <a:pt x="114080" y="121760"/>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9" name="任意多边形: 形状 32"/>
            <p:cNvSpPr/>
            <p:nvPr>
              <p:custDataLst>
                <p:tags r:id="rId27"/>
              </p:custDataLst>
            </p:nvPr>
          </p:nvSpPr>
          <p:spPr>
            <a:xfrm>
              <a:off x="7500" y="3690"/>
              <a:ext cx="376" cy="414"/>
            </a:xfrm>
            <a:custGeom>
              <a:avLst/>
              <a:gdLst>
                <a:gd name="connsiteX0" fmla="*/ 208440 w 208577"/>
                <a:gd name="connsiteY0" fmla="*/ 82738 h 229206"/>
                <a:gd name="connsiteX1" fmla="*/ 118429 w 208577"/>
                <a:gd name="connsiteY1" fmla="*/ 347 h 229206"/>
                <a:gd name="connsiteX2" fmla="*/ 83567 w 208577"/>
                <a:gd name="connsiteY2" fmla="*/ 228947 h 229206"/>
              </a:gdLst>
              <a:ahLst/>
              <a:cxnLst>
                <a:cxn ang="0">
                  <a:pos x="connsiteX0" y="connsiteY0"/>
                </a:cxn>
                <a:cxn ang="0">
                  <a:pos x="connsiteX1" y="connsiteY1"/>
                </a:cxn>
                <a:cxn ang="0">
                  <a:pos x="connsiteX2" y="connsiteY2"/>
                </a:cxn>
              </a:cxnLst>
              <a:rect l="l" t="t" r="r" b="b"/>
              <a:pathLst>
                <a:path w="208577" h="229206">
                  <a:moveTo>
                    <a:pt x="208440" y="82738"/>
                  </a:moveTo>
                  <a:cubicBezTo>
                    <a:pt x="203106" y="48543"/>
                    <a:pt x="186247" y="6538"/>
                    <a:pt x="118429" y="347"/>
                  </a:cubicBezTo>
                  <a:cubicBezTo>
                    <a:pt x="-21969" y="-13369"/>
                    <a:pt x="-42829" y="209897"/>
                    <a:pt x="83567" y="228947"/>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0" name="任意多边形: 形状 33"/>
            <p:cNvSpPr/>
            <p:nvPr>
              <p:custDataLst>
                <p:tags r:id="rId28"/>
              </p:custDataLst>
            </p:nvPr>
          </p:nvSpPr>
          <p:spPr>
            <a:xfrm>
              <a:off x="8050" y="4037"/>
              <a:ext cx="252" cy="250"/>
            </a:xfrm>
            <a:custGeom>
              <a:avLst/>
              <a:gdLst>
                <a:gd name="connsiteX0" fmla="*/ 113668 w 139680"/>
                <a:gd name="connsiteY0" fmla="*/ 121922 h 138498"/>
                <a:gd name="connsiteX1" fmla="*/ 75568 w 139680"/>
                <a:gd name="connsiteY1" fmla="*/ 383 h 138498"/>
                <a:gd name="connsiteX2" fmla="*/ 16608 w 139680"/>
                <a:gd name="connsiteY2" fmla="*/ 116683 h 138498"/>
                <a:gd name="connsiteX3" fmla="*/ 114049 w 139680"/>
                <a:gd name="connsiteY3" fmla="*/ 121922 h 138498"/>
              </a:gdLst>
              <a:ahLst/>
              <a:cxnLst>
                <a:cxn ang="0">
                  <a:pos x="connsiteX0" y="connsiteY0"/>
                </a:cxn>
                <a:cxn ang="0">
                  <a:pos x="connsiteX1" y="connsiteY1"/>
                </a:cxn>
                <a:cxn ang="0">
                  <a:pos x="connsiteX2" y="connsiteY2"/>
                </a:cxn>
                <a:cxn ang="0">
                  <a:pos x="connsiteX3" y="connsiteY3"/>
                </a:cxn>
              </a:cxnLst>
              <a:rect l="l" t="t" r="r" b="b"/>
              <a:pathLst>
                <a:path w="139680" h="138498">
                  <a:moveTo>
                    <a:pt x="113668" y="121922"/>
                  </a:moveTo>
                  <a:cubicBezTo>
                    <a:pt x="159388" y="80298"/>
                    <a:pt x="143195" y="10384"/>
                    <a:pt x="75568" y="383"/>
                  </a:cubicBezTo>
                  <a:cubicBezTo>
                    <a:pt x="24228" y="-7237"/>
                    <a:pt x="-27683" y="54199"/>
                    <a:pt x="16608" y="116683"/>
                  </a:cubicBezTo>
                  <a:cubicBezTo>
                    <a:pt x="34039" y="141448"/>
                    <a:pt x="86331" y="147068"/>
                    <a:pt x="114049" y="121922"/>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1" name="任意多边形: 形状 34"/>
            <p:cNvSpPr/>
            <p:nvPr>
              <p:custDataLst>
                <p:tags r:id="rId29"/>
              </p:custDataLst>
            </p:nvPr>
          </p:nvSpPr>
          <p:spPr>
            <a:xfrm>
              <a:off x="7988" y="3752"/>
              <a:ext cx="380" cy="413"/>
            </a:xfrm>
            <a:custGeom>
              <a:avLst/>
              <a:gdLst>
                <a:gd name="connsiteX0" fmla="*/ 210550 w 210687"/>
                <a:gd name="connsiteY0" fmla="*/ 76816 h 228618"/>
                <a:gd name="connsiteX1" fmla="*/ 114443 w 210687"/>
                <a:gd name="connsiteY1" fmla="*/ -241 h 228618"/>
                <a:gd name="connsiteX2" fmla="*/ 87011 w 210687"/>
                <a:gd name="connsiteY2" fmla="*/ 228359 h 228618"/>
              </a:gdLst>
              <a:ahLst/>
              <a:cxnLst>
                <a:cxn ang="0">
                  <a:pos x="connsiteX0" y="connsiteY0"/>
                </a:cxn>
                <a:cxn ang="0">
                  <a:pos x="connsiteX1" y="connsiteY1"/>
                </a:cxn>
                <a:cxn ang="0">
                  <a:pos x="connsiteX2" y="connsiteY2"/>
                </a:cxn>
              </a:cxnLst>
              <a:rect l="l" t="t" r="r" b="b"/>
              <a:pathLst>
                <a:path w="210687" h="228618">
                  <a:moveTo>
                    <a:pt x="210550" y="76816"/>
                  </a:moveTo>
                  <a:cubicBezTo>
                    <a:pt x="205216" y="42621"/>
                    <a:pt x="186642" y="-1289"/>
                    <a:pt x="114443" y="-241"/>
                  </a:cubicBezTo>
                  <a:cubicBezTo>
                    <a:pt x="-26622" y="1854"/>
                    <a:pt x="-39386" y="208737"/>
                    <a:pt x="87011" y="228359"/>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4" name="矩形 3"/>
            <p:cNvSpPr/>
            <p:nvPr>
              <p:custDataLst>
                <p:tags r:id="rId30"/>
              </p:custDataLst>
            </p:nvPr>
          </p:nvSpPr>
          <p:spPr>
            <a:xfrm>
              <a:off x="3278" y="5596"/>
              <a:ext cx="5398" cy="3839"/>
            </a:xfrm>
            <a:prstGeom prst="rect">
              <a:avLst/>
            </a:prstGeom>
            <a:noFill/>
          </p:spPr>
          <p:txBody>
            <a:bodyPr wrap="square" lIns="0" tIns="0" rIns="0" bIns="0" rtlCol="0" anchor="t" anchorCtr="0">
              <a:noAutofit/>
            </a:bodyPr>
            <a:lstStyle/>
            <a:p>
              <a:pPr indent="0" fontAlgn="auto">
                <a:lnSpc>
                  <a:spcPct val="130000"/>
                </a:lnSpc>
                <a:spcBef>
                  <a:spcPct val="0"/>
                </a:spcBef>
                <a:spcAft>
                  <a:spcPct val="0"/>
                </a:spcAft>
              </a:pPr>
              <a:r>
                <a:rPr lang="zh-CN" altLang="en-US" sz="1600" dirty="0">
                  <a:ln>
                    <a:noFill/>
                    <a:prstDash val="sysDot"/>
                  </a:ln>
                  <a:solidFill>
                    <a:srgbClr val="FFFFFF"/>
                  </a:solidFill>
                  <a:latin typeface="+mn-ea"/>
                  <a:cs typeface="+mn-ea"/>
                  <a:sym typeface="+mn-ea"/>
                </a:rPr>
                <a:t>1. 创意产生与筛选</a:t>
              </a:r>
              <a:endParaRPr lang="zh-CN" altLang="en-US" sz="1600" dirty="0">
                <a:ln>
                  <a:noFill/>
                  <a:prstDash val="sysDot"/>
                </a:ln>
                <a:solidFill>
                  <a:srgbClr val="FFFFFF"/>
                </a:solidFill>
                <a:latin typeface="+mn-ea"/>
                <a:cs typeface="+mn-ea"/>
                <a:sym typeface="+mn-ea"/>
              </a:endParaRPr>
            </a:p>
            <a:p>
              <a:pPr indent="0" fontAlgn="auto">
                <a:lnSpc>
                  <a:spcPct val="130000"/>
                </a:lnSpc>
                <a:spcBef>
                  <a:spcPct val="0"/>
                </a:spcBef>
                <a:spcAft>
                  <a:spcPct val="0"/>
                </a:spcAft>
              </a:pPr>
              <a:r>
                <a:rPr lang="zh-CN" altLang="en-US" sz="1600" dirty="0">
                  <a:ln>
                    <a:noFill/>
                    <a:prstDash val="sysDot"/>
                  </a:ln>
                  <a:solidFill>
                    <a:srgbClr val="FFFFFF"/>
                  </a:solidFill>
                  <a:latin typeface="+mn-ea"/>
                  <a:cs typeface="+mn-ea"/>
                  <a:sym typeface="+mn-ea"/>
                </a:rPr>
                <a:t>团队成员展开头脑风暴，激发创意灵感。大家各抒己见，提出各种创业项目想法，如新型科技产品研发、特色服务提供等。然后进行项目可行性分析，从市场需求、技术可行性、竞争状况、盈利能力等多方面进行评估。</a:t>
              </a:r>
              <a:endParaRPr lang="zh-CN" altLang="en-US" sz="1600" dirty="0">
                <a:ln>
                  <a:noFill/>
                  <a:prstDash val="sysDot"/>
                </a:ln>
                <a:solidFill>
                  <a:srgbClr val="FFFFFF"/>
                </a:solidFill>
                <a:latin typeface="+mn-ea"/>
                <a:cs typeface="+mn-ea"/>
                <a:sym typeface="+mn-ea"/>
              </a:endParaRPr>
            </a:p>
          </p:txBody>
        </p:sp>
        <p:sp>
          <p:nvSpPr>
            <p:cNvPr id="10" name="矩形 9"/>
            <p:cNvSpPr/>
            <p:nvPr>
              <p:custDataLst>
                <p:tags r:id="rId31"/>
              </p:custDataLst>
            </p:nvPr>
          </p:nvSpPr>
          <p:spPr>
            <a:xfrm>
              <a:off x="3282" y="4376"/>
              <a:ext cx="5395" cy="1037"/>
            </a:xfrm>
            <a:prstGeom prst="rect">
              <a:avLst/>
            </a:prstGeom>
            <a:noFill/>
          </p:spPr>
          <p:txBody>
            <a:bodyPr wrap="none" lIns="0" tIns="0" rIns="0" bIns="0" rtlCol="0" anchor="b">
              <a:normAutofit fontScale="70000"/>
            </a:bodyPr>
            <a:lstStyle/>
            <a:p>
              <a:pPr>
                <a:spcBef>
                  <a:spcPct val="0"/>
                </a:spcBef>
                <a:spcAft>
                  <a:spcPct val="0"/>
                </a:spcAft>
                <a:buClr>
                  <a:schemeClr val="accent1"/>
                </a:buClr>
                <a:buSzPct val="70000"/>
              </a:pPr>
              <a:r>
                <a:rPr lang="en-US" altLang="zh-CN" sz="5400" b="1">
                  <a:solidFill>
                    <a:srgbClr val="FFFFFF"/>
                  </a:solidFill>
                  <a:latin typeface="+mn-ea"/>
                  <a:cs typeface="+mn-ea"/>
                </a:rPr>
                <a:t>01</a:t>
              </a:r>
              <a:endParaRPr lang="en-US" altLang="zh-CN" sz="5400" b="1">
                <a:solidFill>
                  <a:srgbClr val="FFFFFF"/>
                </a:solidFill>
                <a:latin typeface="+mn-ea"/>
                <a:cs typeface="+mn-ea"/>
              </a:endParaRPr>
            </a:p>
          </p:txBody>
        </p:sp>
        <p:sp>
          <p:nvSpPr>
            <p:cNvPr id="116" name="任意多边形: 形状 16"/>
            <p:cNvSpPr/>
            <p:nvPr>
              <p:custDataLst>
                <p:tags r:id="rId32"/>
              </p:custDataLst>
            </p:nvPr>
          </p:nvSpPr>
          <p:spPr>
            <a:xfrm flipV="1">
              <a:off x="3282" y="5388"/>
              <a:ext cx="2240" cy="56"/>
            </a:xfrm>
            <a:custGeom>
              <a:avLst/>
              <a:gdLst>
                <a:gd name="connsiteX0" fmla="*/ 0 w 2937933"/>
                <a:gd name="connsiteY0" fmla="*/ 38848 h 55782"/>
                <a:gd name="connsiteX1" fmla="*/ 842433 w 2937933"/>
                <a:gd name="connsiteY1" fmla="*/ 17682 h 55782"/>
                <a:gd name="connsiteX2" fmla="*/ 1468967 w 2937933"/>
                <a:gd name="connsiteY2" fmla="*/ 748 h 55782"/>
                <a:gd name="connsiteX3" fmla="*/ 1892300 w 2937933"/>
                <a:gd name="connsiteY3" fmla="*/ 43082 h 55782"/>
                <a:gd name="connsiteX4" fmla="*/ 2760133 w 2937933"/>
                <a:gd name="connsiteY4" fmla="*/ 26148 h 55782"/>
                <a:gd name="connsiteX5" fmla="*/ 2937933 w 2937933"/>
                <a:gd name="connsiteY5" fmla="*/ 55782 h 5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7933" h="55782">
                  <a:moveTo>
                    <a:pt x="0" y="38848"/>
                  </a:moveTo>
                  <a:lnTo>
                    <a:pt x="842433" y="17682"/>
                  </a:lnTo>
                  <a:cubicBezTo>
                    <a:pt x="1087261" y="11332"/>
                    <a:pt x="1293989" y="-3485"/>
                    <a:pt x="1468967" y="748"/>
                  </a:cubicBezTo>
                  <a:cubicBezTo>
                    <a:pt x="1643945" y="4981"/>
                    <a:pt x="1892300" y="43082"/>
                    <a:pt x="1892300" y="43082"/>
                  </a:cubicBezTo>
                  <a:lnTo>
                    <a:pt x="2760133" y="26148"/>
                  </a:lnTo>
                  <a:cubicBezTo>
                    <a:pt x="2934405" y="28265"/>
                    <a:pt x="2936169" y="42023"/>
                    <a:pt x="2937933" y="55782"/>
                  </a:cubicBezTo>
                </a:path>
              </a:pathLst>
            </a:custGeom>
            <a:no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grpSp>
      <p:grpSp>
        <p:nvGrpSpPr>
          <p:cNvPr id="20" name="组合 19"/>
          <p:cNvGrpSpPr/>
          <p:nvPr>
            <p:custDataLst>
              <p:tags r:id="rId33"/>
            </p:custDataLst>
          </p:nvPr>
        </p:nvGrpSpPr>
        <p:grpSpPr>
          <a:xfrm>
            <a:off x="6140450" y="2286635"/>
            <a:ext cx="4134485" cy="3971290"/>
            <a:chOff x="9670" y="3601"/>
            <a:chExt cx="6511" cy="6254"/>
          </a:xfrm>
        </p:grpSpPr>
        <p:sp>
          <p:nvSpPr>
            <p:cNvPr id="48" name="任意多边形: 形状 9"/>
            <p:cNvSpPr/>
            <p:nvPr>
              <p:custDataLst>
                <p:tags r:id="rId34"/>
              </p:custDataLst>
            </p:nvPr>
          </p:nvSpPr>
          <p:spPr>
            <a:xfrm>
              <a:off x="9785" y="3993"/>
              <a:ext cx="6396" cy="5862"/>
            </a:xfrm>
            <a:custGeom>
              <a:avLst/>
              <a:gdLst>
                <a:gd name="connsiteX0" fmla="*/ 28983 w 3269842"/>
                <a:gd name="connsiteY0" fmla="*/ 52063 h 2468804"/>
                <a:gd name="connsiteX1" fmla="*/ 16600 w 3269842"/>
                <a:gd name="connsiteY1" fmla="*/ 261613 h 2468804"/>
                <a:gd name="connsiteX2" fmla="*/ 64225 w 3269842"/>
                <a:gd name="connsiteY2" fmla="*/ 2377020 h 2468804"/>
                <a:gd name="connsiteX3" fmla="*/ 3216239 w 3269842"/>
                <a:gd name="connsiteY3" fmla="*/ 2362638 h 2468804"/>
                <a:gd name="connsiteX4" fmla="*/ 3226621 w 3269842"/>
                <a:gd name="connsiteY4" fmla="*/ 74732 h 2468804"/>
                <a:gd name="connsiteX5" fmla="*/ 29364 w 3269842"/>
                <a:gd name="connsiteY5" fmla="*/ 52253 h 2468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842" h="2468804">
                  <a:moveTo>
                    <a:pt x="28983" y="52063"/>
                  </a:moveTo>
                  <a:cubicBezTo>
                    <a:pt x="24792" y="87305"/>
                    <a:pt x="20601" y="161029"/>
                    <a:pt x="16600" y="261613"/>
                  </a:cubicBezTo>
                  <a:cubicBezTo>
                    <a:pt x="-6260" y="846543"/>
                    <a:pt x="-17785" y="2335872"/>
                    <a:pt x="64225" y="2377020"/>
                  </a:cubicBezTo>
                  <a:cubicBezTo>
                    <a:pt x="279967" y="2485891"/>
                    <a:pt x="2564252" y="2516752"/>
                    <a:pt x="3216239" y="2362638"/>
                  </a:cubicBezTo>
                  <a:cubicBezTo>
                    <a:pt x="3301964" y="2342254"/>
                    <a:pt x="3268626" y="182651"/>
                    <a:pt x="3226621" y="74732"/>
                  </a:cubicBezTo>
                  <a:cubicBezTo>
                    <a:pt x="1891406" y="-36424"/>
                    <a:pt x="1443255" y="-6516"/>
                    <a:pt x="29364" y="52253"/>
                  </a:cubicBezTo>
                  <a:close/>
                </a:path>
              </a:pathLst>
            </a:custGeom>
            <a:solidFill>
              <a:schemeClr val="accent4">
                <a:lumMod val="60000"/>
                <a:lumOff val="40000"/>
              </a:schemeClr>
            </a:solidFill>
            <a:ln w="9525" cap="flat">
              <a:no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49" name="任意多边形: 形状 11"/>
            <p:cNvSpPr/>
            <p:nvPr>
              <p:custDataLst>
                <p:tags r:id="rId35"/>
              </p:custDataLst>
            </p:nvPr>
          </p:nvSpPr>
          <p:spPr>
            <a:xfrm>
              <a:off x="9670" y="3794"/>
              <a:ext cx="6396" cy="5961"/>
            </a:xfrm>
            <a:custGeom>
              <a:avLst/>
              <a:gdLst>
                <a:gd name="connsiteX0" fmla="*/ 29011 w 3269968"/>
                <a:gd name="connsiteY0" fmla="*/ 52063 h 2468815"/>
                <a:gd name="connsiteX1" fmla="*/ 16628 w 3269968"/>
                <a:gd name="connsiteY1" fmla="*/ 261613 h 2468815"/>
                <a:gd name="connsiteX2" fmla="*/ 64253 w 3269968"/>
                <a:gd name="connsiteY2" fmla="*/ 2377116 h 2468815"/>
                <a:gd name="connsiteX3" fmla="*/ 3216171 w 3269968"/>
                <a:gd name="connsiteY3" fmla="*/ 2362637 h 2468815"/>
                <a:gd name="connsiteX4" fmla="*/ 3226554 w 3269968"/>
                <a:gd name="connsiteY4" fmla="*/ 74732 h 2468815"/>
                <a:gd name="connsiteX5" fmla="*/ 29392 w 3269968"/>
                <a:gd name="connsiteY5" fmla="*/ 52253 h 246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968" h="2468815">
                  <a:moveTo>
                    <a:pt x="29011" y="52063"/>
                  </a:moveTo>
                  <a:cubicBezTo>
                    <a:pt x="24820" y="87305"/>
                    <a:pt x="20534" y="161029"/>
                    <a:pt x="16628" y="261613"/>
                  </a:cubicBezTo>
                  <a:cubicBezTo>
                    <a:pt x="-6232" y="846543"/>
                    <a:pt x="-17852" y="2335872"/>
                    <a:pt x="64253" y="2377116"/>
                  </a:cubicBezTo>
                  <a:cubicBezTo>
                    <a:pt x="279899" y="2485891"/>
                    <a:pt x="2564185" y="2516752"/>
                    <a:pt x="3216171" y="2362637"/>
                  </a:cubicBezTo>
                  <a:cubicBezTo>
                    <a:pt x="3302372" y="2342254"/>
                    <a:pt x="3268559" y="182651"/>
                    <a:pt x="3226554" y="74732"/>
                  </a:cubicBezTo>
                  <a:cubicBezTo>
                    <a:pt x="1891339" y="-36424"/>
                    <a:pt x="1443188" y="-6516"/>
                    <a:pt x="29392" y="52253"/>
                  </a:cubicBezTo>
                  <a:close/>
                </a:path>
              </a:pathLst>
            </a:custGeom>
            <a:solidFill>
              <a:schemeClr val="accent4"/>
            </a:solidFill>
            <a:ln w="25400" cap="flat">
              <a:solidFill>
                <a:schemeClr val="tx1">
                  <a:lumMod val="75000"/>
                  <a:lumOff val="25000"/>
                </a:schemeClr>
              </a:solid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dirty="0">
                <a:solidFill>
                  <a:schemeClr val="bg1">
                    <a:lumMod val="95000"/>
                  </a:schemeClr>
                </a:solidFill>
                <a:latin typeface="汉仪粗圆简" panose="02010600000101010101" charset="-122"/>
                <a:ea typeface="汉仪粗圆简" panose="02010600000101010101" charset="-122"/>
                <a:sym typeface="汉仪粗圆简" panose="02010600000101010101" charset="-122"/>
              </a:endParaRPr>
            </a:p>
          </p:txBody>
        </p:sp>
        <p:sp>
          <p:nvSpPr>
            <p:cNvPr id="86" name="任意多边形: 形状 13"/>
            <p:cNvSpPr/>
            <p:nvPr>
              <p:custDataLst>
                <p:tags r:id="rId36"/>
              </p:custDataLst>
            </p:nvPr>
          </p:nvSpPr>
          <p:spPr>
            <a:xfrm>
              <a:off x="10178" y="3979"/>
              <a:ext cx="255" cy="238"/>
            </a:xfrm>
            <a:custGeom>
              <a:avLst/>
              <a:gdLst>
                <a:gd name="connsiteX0" fmla="*/ 106064 w 141618"/>
                <a:gd name="connsiteY0" fmla="*/ 7398 h 131496"/>
                <a:gd name="connsiteX1" fmla="*/ 4814 w 141618"/>
                <a:gd name="connsiteY1" fmla="*/ 91694 h 131496"/>
                <a:gd name="connsiteX2" fmla="*/ 136068 w 141618"/>
                <a:gd name="connsiteY2" fmla="*/ 91694 h 131496"/>
                <a:gd name="connsiteX3" fmla="*/ 106064 w 141618"/>
                <a:gd name="connsiteY3" fmla="*/ 7208 h 131496"/>
              </a:gdLst>
              <a:ahLst/>
              <a:cxnLst>
                <a:cxn ang="0">
                  <a:pos x="connsiteX0" y="connsiteY0"/>
                </a:cxn>
                <a:cxn ang="0">
                  <a:pos x="connsiteX1" y="connsiteY1"/>
                </a:cxn>
                <a:cxn ang="0">
                  <a:pos x="connsiteX2" y="connsiteY2"/>
                </a:cxn>
                <a:cxn ang="0">
                  <a:pos x="connsiteX3" y="connsiteY3"/>
                </a:cxn>
              </a:cxnLst>
              <a:rect l="l" t="t" r="r" b="b"/>
              <a:pathLst>
                <a:path w="141618" h="131496">
                  <a:moveTo>
                    <a:pt x="106064" y="7398"/>
                  </a:moveTo>
                  <a:cubicBezTo>
                    <a:pt x="58439" y="-15653"/>
                    <a:pt x="-20713" y="13589"/>
                    <a:pt x="4814" y="91694"/>
                  </a:cubicBezTo>
                  <a:cubicBezTo>
                    <a:pt x="20911" y="141129"/>
                    <a:pt x="111494" y="147606"/>
                    <a:pt x="136068" y="91694"/>
                  </a:cubicBezTo>
                  <a:cubicBezTo>
                    <a:pt x="149756" y="60024"/>
                    <a:pt x="136668" y="23152"/>
                    <a:pt x="106064" y="720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7" name="任意多边形: 形状 14"/>
            <p:cNvSpPr/>
            <p:nvPr>
              <p:custDataLst>
                <p:tags r:id="rId37"/>
              </p:custDataLst>
            </p:nvPr>
          </p:nvSpPr>
          <p:spPr>
            <a:xfrm>
              <a:off x="10124" y="3696"/>
              <a:ext cx="373" cy="423"/>
            </a:xfrm>
            <a:custGeom>
              <a:avLst/>
              <a:gdLst>
                <a:gd name="connsiteX0" fmla="*/ 204793 w 206549"/>
                <a:gd name="connsiteY0" fmla="*/ 87440 h 234384"/>
                <a:gd name="connsiteX1" fmla="*/ 122402 w 206549"/>
                <a:gd name="connsiteY1" fmla="*/ 1715 h 234384"/>
                <a:gd name="connsiteX2" fmla="*/ 79920 w 206549"/>
                <a:gd name="connsiteY2" fmla="*/ 234125 h 234384"/>
              </a:gdLst>
              <a:ahLst/>
              <a:cxnLst>
                <a:cxn ang="0">
                  <a:pos x="connsiteX0" y="connsiteY0"/>
                </a:cxn>
                <a:cxn ang="0">
                  <a:pos x="connsiteX1" y="connsiteY1"/>
                </a:cxn>
                <a:cxn ang="0">
                  <a:pos x="connsiteX2" y="connsiteY2"/>
                </a:cxn>
              </a:cxnLst>
              <a:rect l="l" t="t" r="r" b="b"/>
              <a:pathLst>
                <a:path w="206549" h="234384">
                  <a:moveTo>
                    <a:pt x="204793" y="87440"/>
                  </a:moveTo>
                  <a:cubicBezTo>
                    <a:pt x="212984" y="57246"/>
                    <a:pt x="190791" y="14383"/>
                    <a:pt x="122402" y="1715"/>
                  </a:cubicBezTo>
                  <a:cubicBezTo>
                    <a:pt x="-16282" y="-24288"/>
                    <a:pt x="-46572" y="214789"/>
                    <a:pt x="79920" y="234125"/>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8" name="任意多边形: 形状 15"/>
            <p:cNvSpPr/>
            <p:nvPr>
              <p:custDataLst>
                <p:tags r:id="rId38"/>
              </p:custDataLst>
            </p:nvPr>
          </p:nvSpPr>
          <p:spPr>
            <a:xfrm>
              <a:off x="10646" y="3963"/>
              <a:ext cx="254" cy="242"/>
            </a:xfrm>
            <a:custGeom>
              <a:avLst/>
              <a:gdLst>
                <a:gd name="connsiteX0" fmla="*/ 112265 w 140923"/>
                <a:gd name="connsiteY0" fmla="*/ 122398 h 133896"/>
                <a:gd name="connsiteX1" fmla="*/ 74165 w 140923"/>
                <a:gd name="connsiteY1" fmla="*/ 859 h 133896"/>
                <a:gd name="connsiteX2" fmla="*/ 12538 w 140923"/>
                <a:gd name="connsiteY2" fmla="*/ 108491 h 133896"/>
                <a:gd name="connsiteX3" fmla="*/ 112551 w 140923"/>
                <a:gd name="connsiteY3" fmla="*/ 122398 h 133896"/>
              </a:gdLst>
              <a:ahLst/>
              <a:cxnLst>
                <a:cxn ang="0">
                  <a:pos x="connsiteX0" y="connsiteY0"/>
                </a:cxn>
                <a:cxn ang="0">
                  <a:pos x="connsiteX1" y="connsiteY1"/>
                </a:cxn>
                <a:cxn ang="0">
                  <a:pos x="connsiteX2" y="connsiteY2"/>
                </a:cxn>
                <a:cxn ang="0">
                  <a:pos x="connsiteX3" y="connsiteY3"/>
                </a:cxn>
              </a:cxnLst>
              <a:rect l="l" t="t" r="r" b="b"/>
              <a:pathLst>
                <a:path w="140923" h="133896">
                  <a:moveTo>
                    <a:pt x="112265" y="122398"/>
                  </a:moveTo>
                  <a:cubicBezTo>
                    <a:pt x="155794" y="93061"/>
                    <a:pt x="154270" y="17623"/>
                    <a:pt x="74165" y="859"/>
                  </a:cubicBezTo>
                  <a:cubicBezTo>
                    <a:pt x="23302" y="-9904"/>
                    <a:pt x="-23371" y="59342"/>
                    <a:pt x="12538" y="108491"/>
                  </a:cubicBezTo>
                  <a:cubicBezTo>
                    <a:pt x="30445" y="132875"/>
                    <a:pt x="81499" y="143353"/>
                    <a:pt x="112551" y="12239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9" name="任意多边形: 形状 16"/>
            <p:cNvSpPr/>
            <p:nvPr>
              <p:custDataLst>
                <p:tags r:id="rId39"/>
              </p:custDataLst>
            </p:nvPr>
          </p:nvSpPr>
          <p:spPr>
            <a:xfrm>
              <a:off x="10596" y="3659"/>
              <a:ext cx="368" cy="425"/>
            </a:xfrm>
            <a:custGeom>
              <a:avLst/>
              <a:gdLst>
                <a:gd name="connsiteX0" fmla="*/ 203863 w 203999"/>
                <a:gd name="connsiteY0" fmla="*/ 88248 h 235097"/>
                <a:gd name="connsiteX1" fmla="*/ 125091 w 203999"/>
                <a:gd name="connsiteY1" fmla="*/ 333 h 235097"/>
                <a:gd name="connsiteX2" fmla="*/ 78990 w 203999"/>
                <a:gd name="connsiteY2" fmla="*/ 234838 h 235097"/>
              </a:gdLst>
              <a:ahLst/>
              <a:cxnLst>
                <a:cxn ang="0">
                  <a:pos x="connsiteX0" y="connsiteY0"/>
                </a:cxn>
                <a:cxn ang="0">
                  <a:pos x="connsiteX1" y="connsiteY1"/>
                </a:cxn>
                <a:cxn ang="0">
                  <a:pos x="connsiteX2" y="connsiteY2"/>
                </a:cxn>
              </a:cxnLst>
              <a:rect l="l" t="t" r="r" b="b"/>
              <a:pathLst>
                <a:path w="203999" h="235097">
                  <a:moveTo>
                    <a:pt x="203863" y="88248"/>
                  </a:moveTo>
                  <a:cubicBezTo>
                    <a:pt x="198529" y="54054"/>
                    <a:pt x="192909" y="7000"/>
                    <a:pt x="125091" y="333"/>
                  </a:cubicBezTo>
                  <a:cubicBezTo>
                    <a:pt x="-15307" y="-13383"/>
                    <a:pt x="-47407" y="215502"/>
                    <a:pt x="78990" y="234838"/>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0" name="任意多边形: 形状 17"/>
            <p:cNvSpPr/>
            <p:nvPr>
              <p:custDataLst>
                <p:tags r:id="rId40"/>
              </p:custDataLst>
            </p:nvPr>
          </p:nvSpPr>
          <p:spPr>
            <a:xfrm>
              <a:off x="11127" y="3953"/>
              <a:ext cx="254" cy="245"/>
            </a:xfrm>
            <a:custGeom>
              <a:avLst/>
              <a:gdLst>
                <a:gd name="connsiteX0" fmla="*/ 113795 w 140833"/>
                <a:gd name="connsiteY0" fmla="*/ 121379 h 135591"/>
                <a:gd name="connsiteX1" fmla="*/ 75695 w 140833"/>
                <a:gd name="connsiteY1" fmla="*/ -160 h 135591"/>
                <a:gd name="connsiteX2" fmla="*/ 16640 w 140833"/>
                <a:gd name="connsiteY2" fmla="*/ 114140 h 135591"/>
                <a:gd name="connsiteX3" fmla="*/ 114080 w 140833"/>
                <a:gd name="connsiteY3" fmla="*/ 121760 h 135591"/>
              </a:gdLst>
              <a:ahLst/>
              <a:cxnLst>
                <a:cxn ang="0">
                  <a:pos x="connsiteX0" y="connsiteY0"/>
                </a:cxn>
                <a:cxn ang="0">
                  <a:pos x="connsiteX1" y="connsiteY1"/>
                </a:cxn>
                <a:cxn ang="0">
                  <a:pos x="connsiteX2" y="connsiteY2"/>
                </a:cxn>
                <a:cxn ang="0">
                  <a:pos x="connsiteX3" y="connsiteY3"/>
                </a:cxn>
              </a:cxnLst>
              <a:rect l="l" t="t" r="r" b="b"/>
              <a:pathLst>
                <a:path w="140833" h="135591">
                  <a:moveTo>
                    <a:pt x="113795" y="121379"/>
                  </a:moveTo>
                  <a:cubicBezTo>
                    <a:pt x="157324" y="92042"/>
                    <a:pt x="150371" y="-3779"/>
                    <a:pt x="75695" y="-160"/>
                  </a:cubicBezTo>
                  <a:cubicBezTo>
                    <a:pt x="23783" y="2317"/>
                    <a:pt x="-27556" y="51275"/>
                    <a:pt x="16640" y="114140"/>
                  </a:cubicBezTo>
                  <a:cubicBezTo>
                    <a:pt x="34070" y="138810"/>
                    <a:pt x="83315" y="142715"/>
                    <a:pt x="114080" y="121760"/>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1" name="任意多边形: 形状 18"/>
            <p:cNvSpPr/>
            <p:nvPr>
              <p:custDataLst>
                <p:tags r:id="rId41"/>
              </p:custDataLst>
            </p:nvPr>
          </p:nvSpPr>
          <p:spPr>
            <a:xfrm>
              <a:off x="11072" y="3650"/>
              <a:ext cx="376" cy="414"/>
            </a:xfrm>
            <a:custGeom>
              <a:avLst/>
              <a:gdLst>
                <a:gd name="connsiteX0" fmla="*/ 208440 w 208577"/>
                <a:gd name="connsiteY0" fmla="*/ 82738 h 229206"/>
                <a:gd name="connsiteX1" fmla="*/ 118429 w 208577"/>
                <a:gd name="connsiteY1" fmla="*/ 347 h 229206"/>
                <a:gd name="connsiteX2" fmla="*/ 83568 w 208577"/>
                <a:gd name="connsiteY2" fmla="*/ 228947 h 229206"/>
              </a:gdLst>
              <a:ahLst/>
              <a:cxnLst>
                <a:cxn ang="0">
                  <a:pos x="connsiteX0" y="connsiteY0"/>
                </a:cxn>
                <a:cxn ang="0">
                  <a:pos x="connsiteX1" y="connsiteY1"/>
                </a:cxn>
                <a:cxn ang="0">
                  <a:pos x="connsiteX2" y="connsiteY2"/>
                </a:cxn>
              </a:cxnLst>
              <a:rect l="l" t="t" r="r" b="b"/>
              <a:pathLst>
                <a:path w="208577" h="229206">
                  <a:moveTo>
                    <a:pt x="208440" y="82738"/>
                  </a:moveTo>
                  <a:cubicBezTo>
                    <a:pt x="203106" y="48543"/>
                    <a:pt x="186247" y="6538"/>
                    <a:pt x="118429" y="347"/>
                  </a:cubicBezTo>
                  <a:cubicBezTo>
                    <a:pt x="-21969" y="-13369"/>
                    <a:pt x="-42829" y="209897"/>
                    <a:pt x="83568" y="228947"/>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2" name="任意多边形: 形状 19"/>
            <p:cNvSpPr/>
            <p:nvPr>
              <p:custDataLst>
                <p:tags r:id="rId42"/>
              </p:custDataLst>
            </p:nvPr>
          </p:nvSpPr>
          <p:spPr>
            <a:xfrm>
              <a:off x="11597" y="3928"/>
              <a:ext cx="252" cy="250"/>
            </a:xfrm>
            <a:custGeom>
              <a:avLst/>
              <a:gdLst>
                <a:gd name="connsiteX0" fmla="*/ 113668 w 139680"/>
                <a:gd name="connsiteY0" fmla="*/ 122016 h 138561"/>
                <a:gd name="connsiteX1" fmla="*/ 75568 w 139680"/>
                <a:gd name="connsiteY1" fmla="*/ 382 h 138561"/>
                <a:gd name="connsiteX2" fmla="*/ 16608 w 139680"/>
                <a:gd name="connsiteY2" fmla="*/ 116778 h 138561"/>
                <a:gd name="connsiteX3" fmla="*/ 114049 w 139680"/>
                <a:gd name="connsiteY3" fmla="*/ 122016 h 138561"/>
              </a:gdLst>
              <a:ahLst/>
              <a:cxnLst>
                <a:cxn ang="0">
                  <a:pos x="connsiteX0" y="connsiteY0"/>
                </a:cxn>
                <a:cxn ang="0">
                  <a:pos x="connsiteX1" y="connsiteY1"/>
                </a:cxn>
                <a:cxn ang="0">
                  <a:pos x="connsiteX2" y="connsiteY2"/>
                </a:cxn>
                <a:cxn ang="0">
                  <a:pos x="connsiteX3" y="connsiteY3"/>
                </a:cxn>
              </a:cxnLst>
              <a:rect l="l" t="t" r="r" b="b"/>
              <a:pathLst>
                <a:path w="139680" h="138561">
                  <a:moveTo>
                    <a:pt x="113668" y="122016"/>
                  </a:moveTo>
                  <a:cubicBezTo>
                    <a:pt x="159388" y="80392"/>
                    <a:pt x="143195" y="10479"/>
                    <a:pt x="75568" y="382"/>
                  </a:cubicBezTo>
                  <a:cubicBezTo>
                    <a:pt x="24228" y="-7238"/>
                    <a:pt x="-27683" y="54294"/>
                    <a:pt x="16608" y="116778"/>
                  </a:cubicBezTo>
                  <a:cubicBezTo>
                    <a:pt x="34039" y="141447"/>
                    <a:pt x="86331" y="147162"/>
                    <a:pt x="114049" y="122016"/>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3" name="任意多边形: 形状 20"/>
            <p:cNvSpPr/>
            <p:nvPr>
              <p:custDataLst>
                <p:tags r:id="rId43"/>
              </p:custDataLst>
            </p:nvPr>
          </p:nvSpPr>
          <p:spPr>
            <a:xfrm>
              <a:off x="11535" y="3628"/>
              <a:ext cx="380" cy="413"/>
            </a:xfrm>
            <a:custGeom>
              <a:avLst/>
              <a:gdLst>
                <a:gd name="connsiteX0" fmla="*/ 210535 w 210672"/>
                <a:gd name="connsiteY0" fmla="*/ 76816 h 228618"/>
                <a:gd name="connsiteX1" fmla="*/ 114428 w 210672"/>
                <a:gd name="connsiteY1" fmla="*/ -241 h 228618"/>
                <a:gd name="connsiteX2" fmla="*/ 87091 w 210672"/>
                <a:gd name="connsiteY2" fmla="*/ 228359 h 228618"/>
              </a:gdLst>
              <a:ahLst/>
              <a:cxnLst>
                <a:cxn ang="0">
                  <a:pos x="connsiteX0" y="connsiteY0"/>
                </a:cxn>
                <a:cxn ang="0">
                  <a:pos x="connsiteX1" y="connsiteY1"/>
                </a:cxn>
                <a:cxn ang="0">
                  <a:pos x="connsiteX2" y="connsiteY2"/>
                </a:cxn>
              </a:cxnLst>
              <a:rect l="l" t="t" r="r" b="b"/>
              <a:pathLst>
                <a:path w="210672" h="228618">
                  <a:moveTo>
                    <a:pt x="210535" y="76816"/>
                  </a:moveTo>
                  <a:cubicBezTo>
                    <a:pt x="205201" y="42621"/>
                    <a:pt x="186628" y="-1289"/>
                    <a:pt x="114428" y="-241"/>
                  </a:cubicBezTo>
                  <a:cubicBezTo>
                    <a:pt x="-26637" y="1854"/>
                    <a:pt x="-39401" y="208737"/>
                    <a:pt x="87091" y="228359"/>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4" name="任意多边形: 形状 21"/>
            <p:cNvSpPr/>
            <p:nvPr>
              <p:custDataLst>
                <p:tags r:id="rId44"/>
              </p:custDataLst>
            </p:nvPr>
          </p:nvSpPr>
          <p:spPr>
            <a:xfrm>
              <a:off x="12049" y="3916"/>
              <a:ext cx="255" cy="238"/>
            </a:xfrm>
            <a:custGeom>
              <a:avLst/>
              <a:gdLst>
                <a:gd name="connsiteX0" fmla="*/ 106042 w 141596"/>
                <a:gd name="connsiteY0" fmla="*/ 7398 h 131496"/>
                <a:gd name="connsiteX1" fmla="*/ 4792 w 141596"/>
                <a:gd name="connsiteY1" fmla="*/ 91694 h 131496"/>
                <a:gd name="connsiteX2" fmla="*/ 136046 w 141596"/>
                <a:gd name="connsiteY2" fmla="*/ 91694 h 131496"/>
                <a:gd name="connsiteX3" fmla="*/ 106042 w 141596"/>
                <a:gd name="connsiteY3" fmla="*/ 7208 h 131496"/>
              </a:gdLst>
              <a:ahLst/>
              <a:cxnLst>
                <a:cxn ang="0">
                  <a:pos x="connsiteX0" y="connsiteY0"/>
                </a:cxn>
                <a:cxn ang="0">
                  <a:pos x="connsiteX1" y="connsiteY1"/>
                </a:cxn>
                <a:cxn ang="0">
                  <a:pos x="connsiteX2" y="connsiteY2"/>
                </a:cxn>
                <a:cxn ang="0">
                  <a:pos x="connsiteX3" y="connsiteY3"/>
                </a:cxn>
              </a:cxnLst>
              <a:rect l="l" t="t" r="r" b="b"/>
              <a:pathLst>
                <a:path w="141596" h="131496">
                  <a:moveTo>
                    <a:pt x="106042" y="7398"/>
                  </a:moveTo>
                  <a:cubicBezTo>
                    <a:pt x="58894" y="-15652"/>
                    <a:pt x="-20735" y="13589"/>
                    <a:pt x="4792" y="91694"/>
                  </a:cubicBezTo>
                  <a:cubicBezTo>
                    <a:pt x="20889" y="141129"/>
                    <a:pt x="111472" y="147606"/>
                    <a:pt x="136046" y="91694"/>
                  </a:cubicBezTo>
                  <a:cubicBezTo>
                    <a:pt x="149734" y="60024"/>
                    <a:pt x="136646" y="23152"/>
                    <a:pt x="106042" y="720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5" name="任意多边形: 形状 22"/>
            <p:cNvSpPr/>
            <p:nvPr>
              <p:custDataLst>
                <p:tags r:id="rId45"/>
              </p:custDataLst>
            </p:nvPr>
          </p:nvSpPr>
          <p:spPr>
            <a:xfrm>
              <a:off x="12003" y="3608"/>
              <a:ext cx="373" cy="423"/>
            </a:xfrm>
            <a:custGeom>
              <a:avLst/>
              <a:gdLst>
                <a:gd name="connsiteX0" fmla="*/ 204753 w 206541"/>
                <a:gd name="connsiteY0" fmla="*/ 87440 h 234384"/>
                <a:gd name="connsiteX1" fmla="*/ 122362 w 206541"/>
                <a:gd name="connsiteY1" fmla="*/ 1715 h 234384"/>
                <a:gd name="connsiteX2" fmla="*/ 79880 w 206541"/>
                <a:gd name="connsiteY2" fmla="*/ 234125 h 234384"/>
              </a:gdLst>
              <a:ahLst/>
              <a:cxnLst>
                <a:cxn ang="0">
                  <a:pos x="connsiteX0" y="connsiteY0"/>
                </a:cxn>
                <a:cxn ang="0">
                  <a:pos x="connsiteX1" y="connsiteY1"/>
                </a:cxn>
                <a:cxn ang="0">
                  <a:pos x="connsiteX2" y="connsiteY2"/>
                </a:cxn>
              </a:cxnLst>
              <a:rect l="l" t="t" r="r" b="b"/>
              <a:pathLst>
                <a:path w="206541" h="234384">
                  <a:moveTo>
                    <a:pt x="204753" y="87440"/>
                  </a:moveTo>
                  <a:cubicBezTo>
                    <a:pt x="213040" y="57246"/>
                    <a:pt x="190847" y="14383"/>
                    <a:pt x="122362" y="1715"/>
                  </a:cubicBezTo>
                  <a:cubicBezTo>
                    <a:pt x="-16322" y="-24288"/>
                    <a:pt x="-46517" y="214789"/>
                    <a:pt x="79880" y="234125"/>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6" name="任意多边形: 形状 23"/>
            <p:cNvSpPr/>
            <p:nvPr>
              <p:custDataLst>
                <p:tags r:id="rId46"/>
              </p:custDataLst>
            </p:nvPr>
          </p:nvSpPr>
          <p:spPr>
            <a:xfrm>
              <a:off x="12529" y="3912"/>
              <a:ext cx="254" cy="242"/>
            </a:xfrm>
            <a:custGeom>
              <a:avLst/>
              <a:gdLst>
                <a:gd name="connsiteX0" fmla="*/ 112172 w 140899"/>
                <a:gd name="connsiteY0" fmla="*/ 122398 h 133896"/>
                <a:gd name="connsiteX1" fmla="*/ 74072 w 140899"/>
                <a:gd name="connsiteY1" fmla="*/ 859 h 133896"/>
                <a:gd name="connsiteX2" fmla="*/ 12540 w 140899"/>
                <a:gd name="connsiteY2" fmla="*/ 108492 h 133896"/>
                <a:gd name="connsiteX3" fmla="*/ 112457 w 140899"/>
                <a:gd name="connsiteY3" fmla="*/ 122398 h 133896"/>
              </a:gdLst>
              <a:ahLst/>
              <a:cxnLst>
                <a:cxn ang="0">
                  <a:pos x="connsiteX0" y="connsiteY0"/>
                </a:cxn>
                <a:cxn ang="0">
                  <a:pos x="connsiteX1" y="connsiteY1"/>
                </a:cxn>
                <a:cxn ang="0">
                  <a:pos x="connsiteX2" y="connsiteY2"/>
                </a:cxn>
                <a:cxn ang="0">
                  <a:pos x="connsiteX3" y="connsiteY3"/>
                </a:cxn>
              </a:cxnLst>
              <a:rect l="l" t="t" r="r" b="b"/>
              <a:pathLst>
                <a:path w="140899" h="133896">
                  <a:moveTo>
                    <a:pt x="112172" y="122398"/>
                  </a:moveTo>
                  <a:cubicBezTo>
                    <a:pt x="155796" y="93061"/>
                    <a:pt x="154272" y="17623"/>
                    <a:pt x="74072" y="859"/>
                  </a:cubicBezTo>
                  <a:cubicBezTo>
                    <a:pt x="23303" y="-9904"/>
                    <a:pt x="-23369" y="59343"/>
                    <a:pt x="12540" y="108492"/>
                  </a:cubicBezTo>
                  <a:cubicBezTo>
                    <a:pt x="30447" y="132876"/>
                    <a:pt x="81501" y="143353"/>
                    <a:pt x="112457" y="12239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7" name="任意多边形: 形状 24"/>
            <p:cNvSpPr/>
            <p:nvPr>
              <p:custDataLst>
                <p:tags r:id="rId47"/>
              </p:custDataLst>
            </p:nvPr>
          </p:nvSpPr>
          <p:spPr>
            <a:xfrm>
              <a:off x="12479" y="3601"/>
              <a:ext cx="368" cy="425"/>
            </a:xfrm>
            <a:custGeom>
              <a:avLst/>
              <a:gdLst>
                <a:gd name="connsiteX0" fmla="*/ 203903 w 204039"/>
                <a:gd name="connsiteY0" fmla="*/ 88248 h 235097"/>
                <a:gd name="connsiteX1" fmla="*/ 125131 w 204039"/>
                <a:gd name="connsiteY1" fmla="*/ 333 h 235097"/>
                <a:gd name="connsiteX2" fmla="*/ 79030 w 204039"/>
                <a:gd name="connsiteY2" fmla="*/ 234838 h 235097"/>
              </a:gdLst>
              <a:ahLst/>
              <a:cxnLst>
                <a:cxn ang="0">
                  <a:pos x="connsiteX0" y="connsiteY0"/>
                </a:cxn>
                <a:cxn ang="0">
                  <a:pos x="connsiteX1" y="connsiteY1"/>
                </a:cxn>
                <a:cxn ang="0">
                  <a:pos x="connsiteX2" y="connsiteY2"/>
                </a:cxn>
              </a:cxnLst>
              <a:rect l="l" t="t" r="r" b="b"/>
              <a:pathLst>
                <a:path w="204039" h="235097">
                  <a:moveTo>
                    <a:pt x="203903" y="88248"/>
                  </a:moveTo>
                  <a:cubicBezTo>
                    <a:pt x="198569" y="54053"/>
                    <a:pt x="192949" y="7000"/>
                    <a:pt x="125131" y="333"/>
                  </a:cubicBezTo>
                  <a:cubicBezTo>
                    <a:pt x="-15267" y="-13383"/>
                    <a:pt x="-47462" y="215502"/>
                    <a:pt x="79030" y="234838"/>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8" name="任意多边形: 形状 25"/>
            <p:cNvSpPr/>
            <p:nvPr>
              <p:custDataLst>
                <p:tags r:id="rId48"/>
              </p:custDataLst>
            </p:nvPr>
          </p:nvSpPr>
          <p:spPr>
            <a:xfrm>
              <a:off x="13003" y="3917"/>
              <a:ext cx="254" cy="245"/>
            </a:xfrm>
            <a:custGeom>
              <a:avLst/>
              <a:gdLst>
                <a:gd name="connsiteX0" fmla="*/ 113794 w 140833"/>
                <a:gd name="connsiteY0" fmla="*/ 121469 h 135602"/>
                <a:gd name="connsiteX1" fmla="*/ 75694 w 140833"/>
                <a:gd name="connsiteY1" fmla="*/ -165 h 135602"/>
                <a:gd name="connsiteX2" fmla="*/ 16640 w 140833"/>
                <a:gd name="connsiteY2" fmla="*/ 114135 h 135602"/>
                <a:gd name="connsiteX3" fmla="*/ 114080 w 140833"/>
                <a:gd name="connsiteY3" fmla="*/ 121850 h 135602"/>
              </a:gdLst>
              <a:ahLst/>
              <a:cxnLst>
                <a:cxn ang="0">
                  <a:pos x="connsiteX0" y="connsiteY0"/>
                </a:cxn>
                <a:cxn ang="0">
                  <a:pos x="connsiteX1" y="connsiteY1"/>
                </a:cxn>
                <a:cxn ang="0">
                  <a:pos x="connsiteX2" y="connsiteY2"/>
                </a:cxn>
                <a:cxn ang="0">
                  <a:pos x="connsiteX3" y="connsiteY3"/>
                </a:cxn>
              </a:cxnLst>
              <a:rect l="l" t="t" r="r" b="b"/>
              <a:pathLst>
                <a:path w="140833" h="135602">
                  <a:moveTo>
                    <a:pt x="113794" y="121469"/>
                  </a:moveTo>
                  <a:cubicBezTo>
                    <a:pt x="157324" y="92037"/>
                    <a:pt x="150370" y="-3689"/>
                    <a:pt x="75694" y="-165"/>
                  </a:cubicBezTo>
                  <a:cubicBezTo>
                    <a:pt x="23783" y="2311"/>
                    <a:pt x="-27556" y="51270"/>
                    <a:pt x="16640" y="114135"/>
                  </a:cubicBezTo>
                  <a:cubicBezTo>
                    <a:pt x="34166" y="138805"/>
                    <a:pt x="83315" y="142710"/>
                    <a:pt x="114080" y="121850"/>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99" name="任意多边形: 形状 26"/>
            <p:cNvSpPr/>
            <p:nvPr>
              <p:custDataLst>
                <p:tags r:id="rId49"/>
              </p:custDataLst>
            </p:nvPr>
          </p:nvSpPr>
          <p:spPr>
            <a:xfrm>
              <a:off x="12948" y="3615"/>
              <a:ext cx="376" cy="415"/>
            </a:xfrm>
            <a:custGeom>
              <a:avLst/>
              <a:gdLst>
                <a:gd name="connsiteX0" fmla="*/ 208440 w 208577"/>
                <a:gd name="connsiteY0" fmla="*/ 82738 h 229682"/>
                <a:gd name="connsiteX1" fmla="*/ 118429 w 208577"/>
                <a:gd name="connsiteY1" fmla="*/ 347 h 229682"/>
                <a:gd name="connsiteX2" fmla="*/ 83568 w 208577"/>
                <a:gd name="connsiteY2" fmla="*/ 229423 h 229682"/>
              </a:gdLst>
              <a:ahLst/>
              <a:cxnLst>
                <a:cxn ang="0">
                  <a:pos x="connsiteX0" y="connsiteY0"/>
                </a:cxn>
                <a:cxn ang="0">
                  <a:pos x="connsiteX1" y="connsiteY1"/>
                </a:cxn>
                <a:cxn ang="0">
                  <a:pos x="connsiteX2" y="connsiteY2"/>
                </a:cxn>
              </a:cxnLst>
              <a:rect l="l" t="t" r="r" b="b"/>
              <a:pathLst>
                <a:path w="208577" h="229682">
                  <a:moveTo>
                    <a:pt x="208440" y="82738"/>
                  </a:moveTo>
                  <a:cubicBezTo>
                    <a:pt x="203106" y="48543"/>
                    <a:pt x="186247" y="6538"/>
                    <a:pt x="118429" y="347"/>
                  </a:cubicBezTo>
                  <a:cubicBezTo>
                    <a:pt x="-21970" y="-13369"/>
                    <a:pt x="-42829" y="209897"/>
                    <a:pt x="83568" y="229423"/>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00" name="任意多边形: 形状 27"/>
            <p:cNvSpPr/>
            <p:nvPr>
              <p:custDataLst>
                <p:tags r:id="rId50"/>
              </p:custDataLst>
            </p:nvPr>
          </p:nvSpPr>
          <p:spPr>
            <a:xfrm>
              <a:off x="13487" y="3941"/>
              <a:ext cx="252" cy="250"/>
            </a:xfrm>
            <a:custGeom>
              <a:avLst/>
              <a:gdLst>
                <a:gd name="connsiteX0" fmla="*/ 113627 w 139639"/>
                <a:gd name="connsiteY0" fmla="*/ 121922 h 138498"/>
                <a:gd name="connsiteX1" fmla="*/ 75527 w 139639"/>
                <a:gd name="connsiteY1" fmla="*/ 383 h 138498"/>
                <a:gd name="connsiteX2" fmla="*/ 16567 w 139639"/>
                <a:gd name="connsiteY2" fmla="*/ 116683 h 138498"/>
                <a:gd name="connsiteX3" fmla="*/ 114008 w 139639"/>
                <a:gd name="connsiteY3" fmla="*/ 121922 h 138498"/>
              </a:gdLst>
              <a:ahLst/>
              <a:cxnLst>
                <a:cxn ang="0">
                  <a:pos x="connsiteX0" y="connsiteY0"/>
                </a:cxn>
                <a:cxn ang="0">
                  <a:pos x="connsiteX1" y="connsiteY1"/>
                </a:cxn>
                <a:cxn ang="0">
                  <a:pos x="connsiteX2" y="connsiteY2"/>
                </a:cxn>
                <a:cxn ang="0">
                  <a:pos x="connsiteX3" y="connsiteY3"/>
                </a:cxn>
              </a:cxnLst>
              <a:rect l="l" t="t" r="r" b="b"/>
              <a:pathLst>
                <a:path w="139639" h="138498">
                  <a:moveTo>
                    <a:pt x="113627" y="121922"/>
                  </a:moveTo>
                  <a:cubicBezTo>
                    <a:pt x="159347" y="80298"/>
                    <a:pt x="143154" y="10384"/>
                    <a:pt x="75527" y="383"/>
                  </a:cubicBezTo>
                  <a:cubicBezTo>
                    <a:pt x="24187" y="-7237"/>
                    <a:pt x="-27629" y="54199"/>
                    <a:pt x="16567" y="116683"/>
                  </a:cubicBezTo>
                  <a:cubicBezTo>
                    <a:pt x="33998" y="141448"/>
                    <a:pt x="86290" y="147068"/>
                    <a:pt x="114008" y="121922"/>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01" name="任意多边形: 形状 28"/>
            <p:cNvSpPr/>
            <p:nvPr>
              <p:custDataLst>
                <p:tags r:id="rId51"/>
              </p:custDataLst>
            </p:nvPr>
          </p:nvSpPr>
          <p:spPr>
            <a:xfrm>
              <a:off x="13426" y="3641"/>
              <a:ext cx="380" cy="413"/>
            </a:xfrm>
            <a:custGeom>
              <a:avLst/>
              <a:gdLst>
                <a:gd name="connsiteX0" fmla="*/ 210535 w 210672"/>
                <a:gd name="connsiteY0" fmla="*/ 76724 h 228621"/>
                <a:gd name="connsiteX1" fmla="*/ 114428 w 210672"/>
                <a:gd name="connsiteY1" fmla="*/ -238 h 228621"/>
                <a:gd name="connsiteX2" fmla="*/ 87091 w 210672"/>
                <a:gd name="connsiteY2" fmla="*/ 228362 h 228621"/>
              </a:gdLst>
              <a:ahLst/>
              <a:cxnLst>
                <a:cxn ang="0">
                  <a:pos x="connsiteX0" y="connsiteY0"/>
                </a:cxn>
                <a:cxn ang="0">
                  <a:pos x="connsiteX1" y="connsiteY1"/>
                </a:cxn>
                <a:cxn ang="0">
                  <a:pos x="connsiteX2" y="connsiteY2"/>
                </a:cxn>
              </a:cxnLst>
              <a:rect l="l" t="t" r="r" b="b"/>
              <a:pathLst>
                <a:path w="210672" h="228621">
                  <a:moveTo>
                    <a:pt x="210535" y="76724"/>
                  </a:moveTo>
                  <a:cubicBezTo>
                    <a:pt x="205201" y="42530"/>
                    <a:pt x="186723" y="-1381"/>
                    <a:pt x="114428" y="-238"/>
                  </a:cubicBezTo>
                  <a:cubicBezTo>
                    <a:pt x="-26637" y="1763"/>
                    <a:pt x="-39401" y="208646"/>
                    <a:pt x="87091" y="228362"/>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02" name="任意多边形: 形状 29"/>
            <p:cNvSpPr/>
            <p:nvPr>
              <p:custDataLst>
                <p:tags r:id="rId52"/>
              </p:custDataLst>
            </p:nvPr>
          </p:nvSpPr>
          <p:spPr>
            <a:xfrm>
              <a:off x="13952" y="3958"/>
              <a:ext cx="254" cy="242"/>
            </a:xfrm>
            <a:custGeom>
              <a:avLst/>
              <a:gdLst>
                <a:gd name="connsiteX0" fmla="*/ 112171 w 140829"/>
                <a:gd name="connsiteY0" fmla="*/ 122398 h 133896"/>
                <a:gd name="connsiteX1" fmla="*/ 74071 w 140829"/>
                <a:gd name="connsiteY1" fmla="*/ 859 h 133896"/>
                <a:gd name="connsiteX2" fmla="*/ 12540 w 140829"/>
                <a:gd name="connsiteY2" fmla="*/ 108491 h 133896"/>
                <a:gd name="connsiteX3" fmla="*/ 112552 w 140829"/>
                <a:gd name="connsiteY3" fmla="*/ 122398 h 133896"/>
              </a:gdLst>
              <a:ahLst/>
              <a:cxnLst>
                <a:cxn ang="0">
                  <a:pos x="connsiteX0" y="connsiteY0"/>
                </a:cxn>
                <a:cxn ang="0">
                  <a:pos x="connsiteX1" y="connsiteY1"/>
                </a:cxn>
                <a:cxn ang="0">
                  <a:pos x="connsiteX2" y="connsiteY2"/>
                </a:cxn>
                <a:cxn ang="0">
                  <a:pos x="connsiteX3" y="connsiteY3"/>
                </a:cxn>
              </a:cxnLst>
              <a:rect l="l" t="t" r="r" b="b"/>
              <a:pathLst>
                <a:path w="140829" h="133896">
                  <a:moveTo>
                    <a:pt x="112171" y="122398"/>
                  </a:moveTo>
                  <a:cubicBezTo>
                    <a:pt x="155701" y="93061"/>
                    <a:pt x="154177" y="17623"/>
                    <a:pt x="74071" y="859"/>
                  </a:cubicBezTo>
                  <a:cubicBezTo>
                    <a:pt x="23303" y="-9904"/>
                    <a:pt x="-23370" y="59342"/>
                    <a:pt x="12540" y="108491"/>
                  </a:cubicBezTo>
                  <a:cubicBezTo>
                    <a:pt x="30447" y="132875"/>
                    <a:pt x="81501" y="143353"/>
                    <a:pt x="112552" y="122398"/>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03" name="任意多边形: 形状 30"/>
            <p:cNvSpPr/>
            <p:nvPr>
              <p:custDataLst>
                <p:tags r:id="rId53"/>
              </p:custDataLst>
            </p:nvPr>
          </p:nvSpPr>
          <p:spPr>
            <a:xfrm>
              <a:off x="13902" y="3647"/>
              <a:ext cx="368" cy="425"/>
            </a:xfrm>
            <a:custGeom>
              <a:avLst/>
              <a:gdLst>
                <a:gd name="connsiteX0" fmla="*/ 203903 w 204040"/>
                <a:gd name="connsiteY0" fmla="*/ 88241 h 235185"/>
                <a:gd name="connsiteX1" fmla="*/ 125131 w 204040"/>
                <a:gd name="connsiteY1" fmla="*/ 325 h 235185"/>
                <a:gd name="connsiteX2" fmla="*/ 79030 w 204040"/>
                <a:gd name="connsiteY2" fmla="*/ 234926 h 235185"/>
              </a:gdLst>
              <a:ahLst/>
              <a:cxnLst>
                <a:cxn ang="0">
                  <a:pos x="connsiteX0" y="connsiteY0"/>
                </a:cxn>
                <a:cxn ang="0">
                  <a:pos x="connsiteX1" y="connsiteY1"/>
                </a:cxn>
                <a:cxn ang="0">
                  <a:pos x="connsiteX2" y="connsiteY2"/>
                </a:cxn>
              </a:cxnLst>
              <a:rect l="l" t="t" r="r" b="b"/>
              <a:pathLst>
                <a:path w="204040" h="235185">
                  <a:moveTo>
                    <a:pt x="203903" y="88241"/>
                  </a:moveTo>
                  <a:cubicBezTo>
                    <a:pt x="198569" y="54046"/>
                    <a:pt x="192949" y="6992"/>
                    <a:pt x="125131" y="325"/>
                  </a:cubicBezTo>
                  <a:cubicBezTo>
                    <a:pt x="-15267" y="-13296"/>
                    <a:pt x="-47462" y="215495"/>
                    <a:pt x="79030" y="234926"/>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04" name="任意多边形: 形状 31"/>
            <p:cNvSpPr/>
            <p:nvPr>
              <p:custDataLst>
                <p:tags r:id="rId54"/>
              </p:custDataLst>
            </p:nvPr>
          </p:nvSpPr>
          <p:spPr>
            <a:xfrm>
              <a:off x="14433" y="3993"/>
              <a:ext cx="254" cy="245"/>
            </a:xfrm>
            <a:custGeom>
              <a:avLst/>
              <a:gdLst>
                <a:gd name="connsiteX0" fmla="*/ 113795 w 140833"/>
                <a:gd name="connsiteY0" fmla="*/ 121379 h 135591"/>
                <a:gd name="connsiteX1" fmla="*/ 75695 w 140833"/>
                <a:gd name="connsiteY1" fmla="*/ -160 h 135591"/>
                <a:gd name="connsiteX2" fmla="*/ 16640 w 140833"/>
                <a:gd name="connsiteY2" fmla="*/ 114140 h 135591"/>
                <a:gd name="connsiteX3" fmla="*/ 114080 w 140833"/>
                <a:gd name="connsiteY3" fmla="*/ 121760 h 135591"/>
              </a:gdLst>
              <a:ahLst/>
              <a:cxnLst>
                <a:cxn ang="0">
                  <a:pos x="connsiteX0" y="connsiteY0"/>
                </a:cxn>
                <a:cxn ang="0">
                  <a:pos x="connsiteX1" y="connsiteY1"/>
                </a:cxn>
                <a:cxn ang="0">
                  <a:pos x="connsiteX2" y="connsiteY2"/>
                </a:cxn>
                <a:cxn ang="0">
                  <a:pos x="connsiteX3" y="connsiteY3"/>
                </a:cxn>
              </a:cxnLst>
              <a:rect l="l" t="t" r="r" b="b"/>
              <a:pathLst>
                <a:path w="140833" h="135591">
                  <a:moveTo>
                    <a:pt x="113795" y="121379"/>
                  </a:moveTo>
                  <a:cubicBezTo>
                    <a:pt x="157324" y="92042"/>
                    <a:pt x="150371" y="-3779"/>
                    <a:pt x="75695" y="-160"/>
                  </a:cubicBezTo>
                  <a:cubicBezTo>
                    <a:pt x="23783" y="2317"/>
                    <a:pt x="-27556" y="51180"/>
                    <a:pt x="16640" y="114140"/>
                  </a:cubicBezTo>
                  <a:cubicBezTo>
                    <a:pt x="34166" y="138810"/>
                    <a:pt x="83315" y="142715"/>
                    <a:pt x="114080" y="121760"/>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05" name="任意多边形: 形状 32"/>
            <p:cNvSpPr/>
            <p:nvPr>
              <p:custDataLst>
                <p:tags r:id="rId55"/>
              </p:custDataLst>
            </p:nvPr>
          </p:nvSpPr>
          <p:spPr>
            <a:xfrm>
              <a:off x="14379" y="3690"/>
              <a:ext cx="376" cy="414"/>
            </a:xfrm>
            <a:custGeom>
              <a:avLst/>
              <a:gdLst>
                <a:gd name="connsiteX0" fmla="*/ 208440 w 208577"/>
                <a:gd name="connsiteY0" fmla="*/ 82738 h 229206"/>
                <a:gd name="connsiteX1" fmla="*/ 118429 w 208577"/>
                <a:gd name="connsiteY1" fmla="*/ 347 h 229206"/>
                <a:gd name="connsiteX2" fmla="*/ 83567 w 208577"/>
                <a:gd name="connsiteY2" fmla="*/ 228947 h 229206"/>
              </a:gdLst>
              <a:ahLst/>
              <a:cxnLst>
                <a:cxn ang="0">
                  <a:pos x="connsiteX0" y="connsiteY0"/>
                </a:cxn>
                <a:cxn ang="0">
                  <a:pos x="connsiteX1" y="connsiteY1"/>
                </a:cxn>
                <a:cxn ang="0">
                  <a:pos x="connsiteX2" y="connsiteY2"/>
                </a:cxn>
              </a:cxnLst>
              <a:rect l="l" t="t" r="r" b="b"/>
              <a:pathLst>
                <a:path w="208577" h="229206">
                  <a:moveTo>
                    <a:pt x="208440" y="82738"/>
                  </a:moveTo>
                  <a:cubicBezTo>
                    <a:pt x="203106" y="48543"/>
                    <a:pt x="186247" y="6538"/>
                    <a:pt x="118429" y="347"/>
                  </a:cubicBezTo>
                  <a:cubicBezTo>
                    <a:pt x="-21969" y="-13369"/>
                    <a:pt x="-42829" y="209897"/>
                    <a:pt x="83567" y="228947"/>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06" name="任意多边形: 形状 33"/>
            <p:cNvSpPr/>
            <p:nvPr>
              <p:custDataLst>
                <p:tags r:id="rId56"/>
              </p:custDataLst>
            </p:nvPr>
          </p:nvSpPr>
          <p:spPr>
            <a:xfrm>
              <a:off x="14929" y="4037"/>
              <a:ext cx="252" cy="250"/>
            </a:xfrm>
            <a:custGeom>
              <a:avLst/>
              <a:gdLst>
                <a:gd name="connsiteX0" fmla="*/ 113668 w 139680"/>
                <a:gd name="connsiteY0" fmla="*/ 121922 h 138498"/>
                <a:gd name="connsiteX1" fmla="*/ 75568 w 139680"/>
                <a:gd name="connsiteY1" fmla="*/ 383 h 138498"/>
                <a:gd name="connsiteX2" fmla="*/ 16608 w 139680"/>
                <a:gd name="connsiteY2" fmla="*/ 116683 h 138498"/>
                <a:gd name="connsiteX3" fmla="*/ 114049 w 139680"/>
                <a:gd name="connsiteY3" fmla="*/ 121922 h 138498"/>
              </a:gdLst>
              <a:ahLst/>
              <a:cxnLst>
                <a:cxn ang="0">
                  <a:pos x="connsiteX0" y="connsiteY0"/>
                </a:cxn>
                <a:cxn ang="0">
                  <a:pos x="connsiteX1" y="connsiteY1"/>
                </a:cxn>
                <a:cxn ang="0">
                  <a:pos x="connsiteX2" y="connsiteY2"/>
                </a:cxn>
                <a:cxn ang="0">
                  <a:pos x="connsiteX3" y="connsiteY3"/>
                </a:cxn>
              </a:cxnLst>
              <a:rect l="l" t="t" r="r" b="b"/>
              <a:pathLst>
                <a:path w="139680" h="138498">
                  <a:moveTo>
                    <a:pt x="113668" y="121922"/>
                  </a:moveTo>
                  <a:cubicBezTo>
                    <a:pt x="159388" y="80298"/>
                    <a:pt x="143195" y="10384"/>
                    <a:pt x="75568" y="383"/>
                  </a:cubicBezTo>
                  <a:cubicBezTo>
                    <a:pt x="24228" y="-7237"/>
                    <a:pt x="-27683" y="54199"/>
                    <a:pt x="16608" y="116683"/>
                  </a:cubicBezTo>
                  <a:cubicBezTo>
                    <a:pt x="34039" y="141448"/>
                    <a:pt x="86331" y="147068"/>
                    <a:pt x="114049" y="121922"/>
                  </a:cubicBezTo>
                  <a:close/>
                </a:path>
              </a:pathLst>
            </a:custGeom>
            <a:solidFill>
              <a:schemeClr val="accent4">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07" name="任意多边形: 形状 34"/>
            <p:cNvSpPr/>
            <p:nvPr>
              <p:custDataLst>
                <p:tags r:id="rId57"/>
              </p:custDataLst>
            </p:nvPr>
          </p:nvSpPr>
          <p:spPr>
            <a:xfrm>
              <a:off x="14867" y="3735"/>
              <a:ext cx="380" cy="413"/>
            </a:xfrm>
            <a:custGeom>
              <a:avLst/>
              <a:gdLst>
                <a:gd name="connsiteX0" fmla="*/ 210550 w 210687"/>
                <a:gd name="connsiteY0" fmla="*/ 76816 h 228618"/>
                <a:gd name="connsiteX1" fmla="*/ 114443 w 210687"/>
                <a:gd name="connsiteY1" fmla="*/ -241 h 228618"/>
                <a:gd name="connsiteX2" fmla="*/ 87011 w 210687"/>
                <a:gd name="connsiteY2" fmla="*/ 228359 h 228618"/>
              </a:gdLst>
              <a:ahLst/>
              <a:cxnLst>
                <a:cxn ang="0">
                  <a:pos x="connsiteX0" y="connsiteY0"/>
                </a:cxn>
                <a:cxn ang="0">
                  <a:pos x="connsiteX1" y="connsiteY1"/>
                </a:cxn>
                <a:cxn ang="0">
                  <a:pos x="connsiteX2" y="connsiteY2"/>
                </a:cxn>
              </a:cxnLst>
              <a:rect l="l" t="t" r="r" b="b"/>
              <a:pathLst>
                <a:path w="210687" h="228618">
                  <a:moveTo>
                    <a:pt x="210550" y="76816"/>
                  </a:moveTo>
                  <a:cubicBezTo>
                    <a:pt x="205216" y="42621"/>
                    <a:pt x="186642" y="-1289"/>
                    <a:pt x="114443" y="-241"/>
                  </a:cubicBezTo>
                  <a:cubicBezTo>
                    <a:pt x="-26622" y="1854"/>
                    <a:pt x="-39386" y="208737"/>
                    <a:pt x="87011" y="228359"/>
                  </a:cubicBezTo>
                </a:path>
              </a:pathLst>
            </a:custGeom>
            <a:noFill/>
            <a:ln w="28575" cap="rnd">
              <a:solidFill>
                <a:schemeClr val="accent4">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2" name="矩形 11"/>
            <p:cNvSpPr/>
            <p:nvPr>
              <p:custDataLst>
                <p:tags r:id="rId58"/>
              </p:custDataLst>
            </p:nvPr>
          </p:nvSpPr>
          <p:spPr>
            <a:xfrm>
              <a:off x="10178" y="5388"/>
              <a:ext cx="5546" cy="4318"/>
            </a:xfrm>
            <a:prstGeom prst="rect">
              <a:avLst/>
            </a:prstGeom>
            <a:noFill/>
          </p:spPr>
          <p:txBody>
            <a:bodyPr wrap="square" lIns="0" tIns="0" rIns="0" bIns="0" rtlCol="0" anchor="t" anchorCtr="0">
              <a:noAutofit/>
            </a:bodyPr>
            <a:lstStyle/>
            <a:p>
              <a:pPr indent="0" algn="just" fontAlgn="auto">
                <a:lnSpc>
                  <a:spcPct val="125000"/>
                </a:lnSpc>
                <a:spcBef>
                  <a:spcPct val="0"/>
                </a:spcBef>
                <a:spcAft>
                  <a:spcPct val="0"/>
                </a:spcAft>
              </a:pPr>
              <a:r>
                <a:rPr lang="zh-CN" altLang="en-US" sz="1500" dirty="0">
                  <a:ln>
                    <a:noFill/>
                    <a:prstDash val="sysDot"/>
                  </a:ln>
                  <a:solidFill>
                    <a:srgbClr val="FFFFFF"/>
                  </a:solidFill>
                  <a:latin typeface="+mn-ea"/>
                  <a:cs typeface="+mn-ea"/>
                  <a:sym typeface="+mn-ea"/>
                </a:rPr>
                <a:t>2. 商业计划书撰写</a:t>
              </a:r>
              <a:endParaRPr lang="zh-CN" altLang="en-US" sz="1500" dirty="0">
                <a:ln>
                  <a:noFill/>
                  <a:prstDash val="sysDot"/>
                </a:ln>
                <a:solidFill>
                  <a:srgbClr val="FFFFFF"/>
                </a:solidFill>
                <a:latin typeface="+mn-ea"/>
                <a:cs typeface="+mn-ea"/>
                <a:sym typeface="+mn-ea"/>
              </a:endParaRPr>
            </a:p>
            <a:p>
              <a:pPr indent="0" algn="just" fontAlgn="auto">
                <a:lnSpc>
                  <a:spcPct val="125000"/>
                </a:lnSpc>
                <a:spcBef>
                  <a:spcPct val="0"/>
                </a:spcBef>
                <a:spcAft>
                  <a:spcPct val="0"/>
                </a:spcAft>
              </a:pPr>
              <a:r>
                <a:rPr lang="zh-CN" altLang="en-US" sz="1500" dirty="0">
                  <a:ln>
                    <a:noFill/>
                    <a:prstDash val="sysDot"/>
                  </a:ln>
                  <a:solidFill>
                    <a:srgbClr val="FFFFFF"/>
                  </a:solidFill>
                  <a:latin typeface="+mn-ea"/>
                  <a:cs typeface="+mn-ea"/>
                  <a:sym typeface="+mn-ea"/>
                </a:rPr>
                <a:t>模拟撰写完整商业计划书，内容涵盖项目概述、市场分析、产品或服务介绍、营销策略、运营管理、财务规划等多个板块。商业计划书需详细阐述企业定位、目标市场、竞争优势、盈利模式等核心内容，并进行评审。评审过程中，导师与其他学员提出建设性意见，帮助完善商业计划书，使其更具科学性、合理性与可操作性。</a:t>
              </a:r>
              <a:endParaRPr lang="zh-CN" altLang="en-US" sz="1500" dirty="0">
                <a:ln>
                  <a:noFill/>
                  <a:prstDash val="sysDot"/>
                </a:ln>
                <a:solidFill>
                  <a:srgbClr val="FFFFFF"/>
                </a:solidFill>
                <a:latin typeface="+mn-ea"/>
                <a:cs typeface="+mn-ea"/>
                <a:sym typeface="+mn-ea"/>
              </a:endParaRPr>
            </a:p>
          </p:txBody>
        </p:sp>
        <p:sp>
          <p:nvSpPr>
            <p:cNvPr id="14" name="矩形 13"/>
            <p:cNvSpPr/>
            <p:nvPr>
              <p:custDataLst>
                <p:tags r:id="rId59"/>
              </p:custDataLst>
            </p:nvPr>
          </p:nvSpPr>
          <p:spPr>
            <a:xfrm>
              <a:off x="10226" y="4376"/>
              <a:ext cx="5397" cy="1037"/>
            </a:xfrm>
            <a:prstGeom prst="rect">
              <a:avLst/>
            </a:prstGeom>
            <a:noFill/>
          </p:spPr>
          <p:txBody>
            <a:bodyPr wrap="none" lIns="0" tIns="0" rIns="0" bIns="0" rtlCol="0" anchor="b">
              <a:normAutofit fontScale="70000"/>
            </a:bodyPr>
            <a:lstStyle/>
            <a:p>
              <a:pPr algn="r">
                <a:spcBef>
                  <a:spcPct val="0"/>
                </a:spcBef>
                <a:spcAft>
                  <a:spcPct val="0"/>
                </a:spcAft>
                <a:buClr>
                  <a:schemeClr val="accent1"/>
                </a:buClr>
                <a:buSzPct val="70000"/>
              </a:pPr>
              <a:r>
                <a:rPr lang="en-US" altLang="zh-CN" sz="5400" b="1">
                  <a:solidFill>
                    <a:srgbClr val="FFFFFF"/>
                  </a:solidFill>
                  <a:latin typeface="+mn-ea"/>
                  <a:cs typeface="+mn-ea"/>
                </a:rPr>
                <a:t>02</a:t>
              </a:r>
              <a:endParaRPr lang="en-US" altLang="zh-CN" sz="5400" b="1">
                <a:solidFill>
                  <a:srgbClr val="FFFFFF"/>
                </a:solidFill>
                <a:latin typeface="+mn-ea"/>
                <a:cs typeface="+mn-ea"/>
              </a:endParaRPr>
            </a:p>
          </p:txBody>
        </p:sp>
        <p:sp>
          <p:nvSpPr>
            <p:cNvPr id="118" name="任意多边形: 形状 16"/>
            <p:cNvSpPr/>
            <p:nvPr>
              <p:custDataLst>
                <p:tags r:id="rId60"/>
              </p:custDataLst>
            </p:nvPr>
          </p:nvSpPr>
          <p:spPr>
            <a:xfrm flipV="1">
              <a:off x="13484" y="5388"/>
              <a:ext cx="2240" cy="56"/>
            </a:xfrm>
            <a:custGeom>
              <a:avLst/>
              <a:gdLst>
                <a:gd name="connsiteX0" fmla="*/ 0 w 2937933"/>
                <a:gd name="connsiteY0" fmla="*/ 38848 h 55782"/>
                <a:gd name="connsiteX1" fmla="*/ 842433 w 2937933"/>
                <a:gd name="connsiteY1" fmla="*/ 17682 h 55782"/>
                <a:gd name="connsiteX2" fmla="*/ 1468967 w 2937933"/>
                <a:gd name="connsiteY2" fmla="*/ 748 h 55782"/>
                <a:gd name="connsiteX3" fmla="*/ 1892300 w 2937933"/>
                <a:gd name="connsiteY3" fmla="*/ 43082 h 55782"/>
                <a:gd name="connsiteX4" fmla="*/ 2760133 w 2937933"/>
                <a:gd name="connsiteY4" fmla="*/ 26148 h 55782"/>
                <a:gd name="connsiteX5" fmla="*/ 2937933 w 2937933"/>
                <a:gd name="connsiteY5" fmla="*/ 55782 h 5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7933" h="55782">
                  <a:moveTo>
                    <a:pt x="0" y="38848"/>
                  </a:moveTo>
                  <a:lnTo>
                    <a:pt x="842433" y="17682"/>
                  </a:lnTo>
                  <a:cubicBezTo>
                    <a:pt x="1087261" y="11332"/>
                    <a:pt x="1293989" y="-3485"/>
                    <a:pt x="1468967" y="748"/>
                  </a:cubicBezTo>
                  <a:cubicBezTo>
                    <a:pt x="1643945" y="4981"/>
                    <a:pt x="1892300" y="43082"/>
                    <a:pt x="1892300" y="43082"/>
                  </a:cubicBezTo>
                  <a:lnTo>
                    <a:pt x="2760133" y="26148"/>
                  </a:lnTo>
                  <a:cubicBezTo>
                    <a:pt x="2934405" y="28265"/>
                    <a:pt x="2936169" y="42023"/>
                    <a:pt x="2937933" y="55782"/>
                  </a:cubicBezTo>
                </a:path>
              </a:pathLst>
            </a:custGeom>
            <a:no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grpSp>
    </p:spTree>
    <p:custDataLst>
      <p:tags r:id="rId61"/>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fltVal val="0.491749"/>
                                          </p:val>
                                        </p:tav>
                                      </p:tavLst>
                                    </p:anim>
                                    <p:anim calcmode="lin" valueType="num">
                                      <p:cBhvr>
                                        <p:cTn id="9" dur="450" decel="100000" fill="hold"/>
                                        <p:tgtEl>
                                          <p:spTgt spid="17"/>
                                        </p:tgtEl>
                                        <p:attrNameLst>
                                          <p:attrName>ppt_y</p:attrName>
                                        </p:attrNameLst>
                                      </p:cBhvr>
                                      <p:tavLst>
                                        <p:tav tm="0">
                                          <p:val>
                                            <p:strVal val="#ppt_y+1"/>
                                          </p:val>
                                        </p:tav>
                                        <p:tav tm="100000">
                                          <p:val>
                                            <p:fltVal val="0.621825"/>
                                          </p:val>
                                        </p:tav>
                                      </p:tavLst>
                                    </p:anim>
                                    <p:anim calcmode="lin" valueType="num">
                                      <p:cBhvr>
                                        <p:cTn id="10" dur="50" accel="100000" fill="hold">
                                          <p:stCondLst>
                                            <p:cond delay="450"/>
                                          </p:stCondLst>
                                        </p:cTn>
                                        <p:tgtEl>
                                          <p:spTgt spid="17"/>
                                        </p:tgtEl>
                                        <p:attrNameLst>
                                          <p:attrName>ppt_y</p:attrName>
                                        </p:attrNameLst>
                                      </p:cBhvr>
                                      <p:tavLst>
                                        <p:tav tm="0">
                                          <p:val>
                                            <p:strVal val="#ppt_y-.03"/>
                                          </p:val>
                                        </p:tav>
                                        <p:tav tm="100000">
                                          <p:val>
                                            <p:fltVal val="0.621825"/>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fltVal val="0.672669"/>
                                          </p:val>
                                        </p:tav>
                                      </p:tavLst>
                                    </p:anim>
                                    <p:anim calcmode="lin" valueType="num">
                                      <p:cBhvr>
                                        <p:cTn id="17" dur="450" decel="100000" fill="hold"/>
                                        <p:tgtEl>
                                          <p:spTgt spid="20"/>
                                        </p:tgtEl>
                                        <p:attrNameLst>
                                          <p:attrName>ppt_y</p:attrName>
                                        </p:attrNameLst>
                                      </p:cBhvr>
                                      <p:tavLst>
                                        <p:tav tm="0">
                                          <p:val>
                                            <p:strVal val="#ppt_y+1"/>
                                          </p:val>
                                        </p:tav>
                                        <p:tav tm="100000">
                                          <p:val>
                                            <p:fltVal val="0.621825"/>
                                          </p:val>
                                        </p:tav>
                                      </p:tavLst>
                                    </p:anim>
                                    <p:anim calcmode="lin" valueType="num">
                                      <p:cBhvr>
                                        <p:cTn id="18" dur="50" accel="100000" fill="hold">
                                          <p:stCondLst>
                                            <p:cond delay="450"/>
                                          </p:stCondLst>
                                        </p:cTn>
                                        <p:tgtEl>
                                          <p:spTgt spid="20"/>
                                        </p:tgtEl>
                                        <p:attrNameLst>
                                          <p:attrName>ppt_y</p:attrName>
                                        </p:attrNameLst>
                                      </p:cBhvr>
                                      <p:tavLst>
                                        <p:tav tm="0">
                                          <p:val>
                                            <p:strVal val="#ppt_y-.03"/>
                                          </p:val>
                                        </p:tav>
                                        <p:tav tm="100000">
                                          <p:val>
                                            <p:fltVal val="0.621825"/>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17"/>
                                        </p:tgtEl>
                                        <p:attrNameLst>
                                          <p:attrName>ppt_x</p:attrName>
                                        </p:attrNameLst>
                                      </p:cBhvr>
                                      <p:tavLst>
                                        <p:tav tm="0">
                                          <p:val>
                                            <p:strVal val="ppt_x"/>
                                          </p:val>
                                        </p:tav>
                                        <p:tav tm="100000">
                                          <p:val>
                                            <p:fltVal val="0.310829"/>
                                          </p:val>
                                        </p:tav>
                                      </p:tavLst>
                                    </p:anim>
                                    <p:anim calcmode="lin" valueType="num">
                                      <p:cBhvr additive="base">
                                        <p:cTn id="21" dur="500" fill="hold">
                                          <p:stCondLst>
                                            <p:cond delay="0"/>
                                          </p:stCondLst>
                                        </p:cTn>
                                        <p:tgtEl>
                                          <p:spTgt spid="17"/>
                                        </p:tgtEl>
                                        <p:attrNameLst>
                                          <p:attrName>ppt_y</p:attrName>
                                        </p:attrNameLst>
                                      </p:cBhvr>
                                      <p:tavLst>
                                        <p:tav tm="0">
                                          <p:val>
                                            <p:strVal val="ppt_y"/>
                                          </p:val>
                                        </p:tav>
                                        <p:tav tm="100000">
                                          <p:val>
                                            <p:fltVal val="0.621789"/>
                                          </p:val>
                                        </p:tav>
                                      </p:tavLst>
                                    </p:anim>
                                    <p:anim calcmode="lin" valueType="num">
                                      <p:cBhvr additive="base">
                                        <p:cTn id="22" dur="500" fill="hold">
                                          <p:stCondLst>
                                            <p:cond delay="0"/>
                                          </p:stCondLst>
                                        </p:cTn>
                                        <p:tgtEl>
                                          <p:spTgt spid="17"/>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17"/>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5" presetClass="path" presetSubtype="0" accel="50000" decel="50000" fill="hold" nodeType="clickEffect">
                                  <p:stCondLst>
                                    <p:cond delay="0"/>
                                  </p:stCondLst>
                                  <p:childTnLst>
                                    <p:anim calcmode="lin" valueType="num">
                                      <p:cBhvr additive="base">
                                        <p:cTn id="27" dur="250" fill="hold">
                                          <p:stCondLst>
                                            <p:cond delay="0"/>
                                          </p:stCondLst>
                                        </p:cTn>
                                        <p:tgtEl>
                                          <p:spTgt spid="20"/>
                                        </p:tgtEl>
                                        <p:attrNameLst>
                                          <p:attrName>ppt_x</p:attrName>
                                        </p:attrNameLst>
                                      </p:cBhvr>
                                      <p:tavLst>
                                        <p:tav tm="0">
                                          <p:val>
                                            <p:strVal val="ppt_x"/>
                                          </p:val>
                                        </p:tav>
                                        <p:tav tm="100000">
                                          <p:val>
                                            <p:fltVal val="0.672669"/>
                                          </p:val>
                                        </p:tav>
                                      </p:tavLst>
                                    </p:anim>
                                    <p:anim calcmode="lin" valueType="num">
                                      <p:cBhvr additive="base">
                                        <p:cTn id="28" dur="250" fill="hold">
                                          <p:stCondLst>
                                            <p:cond delay="0"/>
                                          </p:stCondLst>
                                        </p:cTn>
                                        <p:tgtEl>
                                          <p:spTgt spid="20"/>
                                        </p:tgtEl>
                                        <p:attrNameLst>
                                          <p:attrName>ppt_y</p:attrName>
                                        </p:attrNameLst>
                                      </p:cBhvr>
                                      <p:tavLst>
                                        <p:tav tm="0">
                                          <p:val>
                                            <p:strVal val="ppt_y"/>
                                          </p:val>
                                        </p:tav>
                                        <p:tav tm="100000">
                                          <p:val>
                                            <p:fltVal val="0.621825"/>
                                          </p:val>
                                        </p:tav>
                                      </p:tavLst>
                                    </p:anim>
                                    <p:anim calcmode="lin" valueType="num">
                                      <p:cBhvr additive="base">
                                        <p:cTn id="29" dur="250" fill="hold">
                                          <p:stCondLst>
                                            <p:cond delay="0"/>
                                          </p:stCondLst>
                                        </p:cTn>
                                        <p:tgtEl>
                                          <p:spTgt spid="20"/>
                                        </p:tgtEl>
                                        <p:attrNameLst>
                                          <p:attrName>ppt_w</p:attrName>
                                        </p:attrNameLst>
                                      </p:cBhvr>
                                      <p:tavLst>
                                        <p:tav tm="0">
                                          <p:val>
                                            <p:strVal val="ppt_w"/>
                                          </p:val>
                                        </p:tav>
                                        <p:tav tm="100000">
                                          <p:val>
                                            <p:strVal val="#ppt_w"/>
                                          </p:val>
                                        </p:tav>
                                      </p:tavLst>
                                    </p:anim>
                                    <p:anim calcmode="lin" valueType="num">
                                      <p:cBhvr additive="base">
                                        <p:cTn id="30" dur="250" fill="hold">
                                          <p:stCondLst>
                                            <p:cond delay="0"/>
                                          </p:stCondLst>
                                        </p:cTn>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三、实训内容与流程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6" name="Shape 1021"/>
          <p:cNvSpPr/>
          <p:nvPr>
            <p:custDataLst>
              <p:tags r:id="rId4"/>
            </p:custDataLst>
          </p:nvPr>
        </p:nvSpPr>
        <p:spPr>
          <a:xfrm>
            <a:off x="1887855" y="1568768"/>
            <a:ext cx="633158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（二）企业运营管理模拟</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任意多边形: 形状 3085"/>
          <p:cNvSpPr/>
          <p:nvPr>
            <p:custDataLst>
              <p:tags r:id="rId5"/>
            </p:custDataLst>
          </p:nvPr>
        </p:nvSpPr>
        <p:spPr>
          <a:xfrm>
            <a:off x="9071526" y="2310571"/>
            <a:ext cx="1050772" cy="1042554"/>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a:solidFill>
                  <a:srgbClr val="FFFFFF"/>
                </a:solidFill>
                <a:latin typeface="+mn-ea"/>
                <a:cs typeface="+mn-ea"/>
                <a:sym typeface="+mn-ea"/>
              </a:rPr>
              <a:t>03</a:t>
            </a:r>
            <a:endParaRPr lang="en-US" sz="2000" b="1">
              <a:solidFill>
                <a:srgbClr val="FFFFFF"/>
              </a:solidFill>
              <a:latin typeface="+mn-ea"/>
              <a:cs typeface="+mn-ea"/>
              <a:sym typeface="+mn-ea"/>
            </a:endParaRPr>
          </a:p>
        </p:txBody>
      </p:sp>
      <p:sp>
        <p:nvSpPr>
          <p:cNvPr id="5" name="任意多边形: 形状 3085"/>
          <p:cNvSpPr/>
          <p:nvPr>
            <p:custDataLst>
              <p:tags r:id="rId6"/>
            </p:custDataLst>
          </p:nvPr>
        </p:nvSpPr>
        <p:spPr>
          <a:xfrm>
            <a:off x="5557602" y="2310571"/>
            <a:ext cx="1050772" cy="1042554"/>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dirty="0">
                <a:solidFill>
                  <a:srgbClr val="FFFFFF"/>
                </a:solidFill>
                <a:latin typeface="+mn-ea"/>
                <a:cs typeface="+mn-ea"/>
                <a:sym typeface="+mn-ea"/>
              </a:rPr>
              <a:t>02</a:t>
            </a:r>
            <a:endParaRPr lang="en-US" sz="2000" b="1" dirty="0">
              <a:solidFill>
                <a:srgbClr val="FFFFFF"/>
              </a:solidFill>
              <a:latin typeface="+mn-ea"/>
              <a:cs typeface="+mn-ea"/>
              <a:sym typeface="+mn-ea"/>
            </a:endParaRPr>
          </a:p>
        </p:txBody>
      </p:sp>
      <p:sp>
        <p:nvSpPr>
          <p:cNvPr id="3086" name="任意多边形: 形状 3085"/>
          <p:cNvSpPr/>
          <p:nvPr>
            <p:custDataLst>
              <p:tags r:id="rId7"/>
            </p:custDataLst>
          </p:nvPr>
        </p:nvSpPr>
        <p:spPr>
          <a:xfrm>
            <a:off x="2043679" y="2310571"/>
            <a:ext cx="1050772" cy="1042554"/>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sp>
        <p:nvSpPr>
          <p:cNvPr id="4" name="矩形 3"/>
          <p:cNvSpPr/>
          <p:nvPr>
            <p:custDataLst>
              <p:tags r:id="rId8"/>
            </p:custDataLst>
          </p:nvPr>
        </p:nvSpPr>
        <p:spPr>
          <a:xfrm>
            <a:off x="1279961" y="4178481"/>
            <a:ext cx="2578939" cy="1769189"/>
          </a:xfrm>
          <a:prstGeom prst="rect">
            <a:avLst/>
          </a:prstGeom>
          <a:noFill/>
        </p:spPr>
        <p:txBody>
          <a:bodyPr wrap="square" lIns="0" tIns="0" rIns="0" bIns="0" rtlCol="0">
            <a:noAutofit/>
          </a:bodyPr>
          <a:lstStyle/>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kumimoji="1" lang="zh-CN" altLang="en-US" sz="1600">
                <a:solidFill>
                  <a:schemeClr val="tx1">
                    <a:lumMod val="85000"/>
                    <a:lumOff val="15000"/>
                  </a:schemeClr>
                </a:solidFill>
                <a:latin typeface="+mn-ea"/>
                <a:cs typeface="+mn-ea"/>
                <a:sym typeface="+mn-ea"/>
              </a:rPr>
              <a:t>制定生产计划，根据市场需求预测、企业生产能力与成本效益分析确定生产数量与产品组合。</a:t>
            </a:r>
            <a:endParaRPr kumimoji="1" lang="zh-CN" altLang="en-US" sz="1600">
              <a:solidFill>
                <a:schemeClr val="tx1">
                  <a:lumMod val="85000"/>
                  <a:lumOff val="15000"/>
                </a:schemeClr>
              </a:solidFill>
              <a:latin typeface="+mn-ea"/>
              <a:cs typeface="+mn-ea"/>
              <a:sym typeface="+mn-ea"/>
            </a:endParaRPr>
          </a:p>
        </p:txBody>
      </p:sp>
      <p:sp>
        <p:nvSpPr>
          <p:cNvPr id="3" name="矩形 2"/>
          <p:cNvSpPr/>
          <p:nvPr>
            <p:custDataLst>
              <p:tags r:id="rId9"/>
            </p:custDataLst>
          </p:nvPr>
        </p:nvSpPr>
        <p:spPr>
          <a:xfrm>
            <a:off x="4788535" y="4178300"/>
            <a:ext cx="2700020" cy="1769110"/>
          </a:xfrm>
          <a:prstGeom prst="rect">
            <a:avLst/>
          </a:prstGeom>
          <a:noFill/>
        </p:spPr>
        <p:txBody>
          <a:bodyPr wrap="square" lIns="0" tIns="0" rIns="0" bIns="0" rtlCol="0">
            <a:noAutofit/>
          </a:bodyPr>
          <a:lstStyle/>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kumimoji="1" lang="zh-CN" altLang="en-US" sz="1600">
                <a:solidFill>
                  <a:schemeClr val="tx1">
                    <a:lumMod val="85000"/>
                    <a:lumOff val="15000"/>
                  </a:schemeClr>
                </a:solidFill>
                <a:latin typeface="+mn-ea"/>
                <a:cs typeface="+mn-ea"/>
                <a:sym typeface="+mn-ea"/>
              </a:rPr>
              <a:t>制定广告投放策略，选择合适广告媒体，如电视、网络、报纸等，根据目标客户群体特征确定广告投放时段与内容。</a:t>
            </a:r>
            <a:endParaRPr kumimoji="1" lang="zh-CN" altLang="en-US" sz="1600">
              <a:solidFill>
                <a:schemeClr val="tx1">
                  <a:lumMod val="85000"/>
                  <a:lumOff val="15000"/>
                </a:schemeClr>
              </a:solidFill>
              <a:latin typeface="+mn-ea"/>
              <a:cs typeface="+mn-ea"/>
              <a:sym typeface="+mn-ea"/>
            </a:endParaRPr>
          </a:p>
        </p:txBody>
      </p:sp>
      <p:sp>
        <p:nvSpPr>
          <p:cNvPr id="10" name="矩形 9"/>
          <p:cNvSpPr/>
          <p:nvPr>
            <p:custDataLst>
              <p:tags r:id="rId10"/>
            </p:custDataLst>
          </p:nvPr>
        </p:nvSpPr>
        <p:spPr>
          <a:xfrm>
            <a:off x="8307221" y="4178481"/>
            <a:ext cx="2578939" cy="1769189"/>
          </a:xfrm>
          <a:prstGeom prst="rect">
            <a:avLst/>
          </a:prstGeom>
          <a:noFill/>
        </p:spPr>
        <p:txBody>
          <a:bodyPr wrap="square" lIns="0" tIns="0" rIns="0" bIns="0" rtlCol="0">
            <a:noAutofit/>
          </a:bodyPr>
          <a:lstStyle/>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kumimoji="1" lang="zh-CN" altLang="en-US" sz="1600" dirty="0">
                <a:solidFill>
                  <a:schemeClr val="tx1">
                    <a:lumMod val="85000"/>
                    <a:lumOff val="15000"/>
                  </a:schemeClr>
                </a:solidFill>
                <a:latin typeface="+mn-ea"/>
                <a:cs typeface="+mn-ea"/>
                <a:sym typeface="+mn-ea"/>
              </a:rPr>
              <a:t>选择融资渠道，如银行贷款、股权融资、债券融资等，根据企业资金需求与发展阶段确定合理融资结构。</a:t>
            </a:r>
            <a:endParaRPr kumimoji="1" lang="zh-CN" altLang="en-US" sz="1600" dirty="0">
              <a:solidFill>
                <a:schemeClr val="tx1">
                  <a:lumMod val="85000"/>
                  <a:lumOff val="15000"/>
                </a:schemeClr>
              </a:solidFill>
              <a:latin typeface="+mn-ea"/>
              <a:cs typeface="+mn-ea"/>
              <a:sym typeface="+mn-ea"/>
            </a:endParaRPr>
          </a:p>
        </p:txBody>
      </p:sp>
      <p:sp>
        <p:nvSpPr>
          <p:cNvPr id="12" name="矩形 11"/>
          <p:cNvSpPr/>
          <p:nvPr>
            <p:custDataLst>
              <p:tags r:id="rId11"/>
            </p:custDataLst>
          </p:nvPr>
        </p:nvSpPr>
        <p:spPr>
          <a:xfrm>
            <a:off x="1279961" y="3555649"/>
            <a:ext cx="2578939" cy="368651"/>
          </a:xfrm>
          <a:prstGeom prst="rect">
            <a:avLst/>
          </a:prstGeom>
          <a:noFill/>
        </p:spPr>
        <p:txBody>
          <a:bodyPr wrap="square" lIns="0" tIns="0" rIns="0" bIns="0" rtlCol="0" anchor="b" anchorCtr="0">
            <a:noAutofit/>
          </a:bodyPr>
          <a:lstStyle/>
          <a:p>
            <a:pPr algn="ctr">
              <a:spcBef>
                <a:spcPct val="0"/>
              </a:spcBef>
              <a:spcAft>
                <a:spcPct val="0"/>
              </a:spcAft>
            </a:pPr>
            <a:r>
              <a:rPr lang="zh-CN" altLang="en-US" sz="2000" b="1">
                <a:solidFill>
                  <a:schemeClr val="accent4"/>
                </a:solidFill>
                <a:latin typeface="+mn-ea"/>
                <a:cs typeface="+mn-ea"/>
                <a:sym typeface="+mn-ea"/>
              </a:rPr>
              <a:t>1. 生产与运营决策</a:t>
            </a:r>
            <a:endParaRPr lang="zh-CN" altLang="en-US" sz="2000" b="1">
              <a:solidFill>
                <a:schemeClr val="accent4"/>
              </a:solidFill>
              <a:latin typeface="+mn-ea"/>
              <a:cs typeface="+mn-ea"/>
              <a:sym typeface="+mn-ea"/>
            </a:endParaRPr>
          </a:p>
        </p:txBody>
      </p:sp>
      <p:sp>
        <p:nvSpPr>
          <p:cNvPr id="14" name="矩形 13"/>
          <p:cNvSpPr/>
          <p:nvPr>
            <p:custDataLst>
              <p:tags r:id="rId12"/>
            </p:custDataLst>
          </p:nvPr>
        </p:nvSpPr>
        <p:spPr>
          <a:xfrm>
            <a:off x="4793297" y="3555649"/>
            <a:ext cx="2578939" cy="368651"/>
          </a:xfrm>
          <a:prstGeom prst="rect">
            <a:avLst/>
          </a:prstGeom>
          <a:noFill/>
        </p:spPr>
        <p:txBody>
          <a:bodyPr wrap="square" lIns="0" tIns="0" rIns="0" bIns="0" rtlCol="0" anchor="b" anchorCtr="0">
            <a:noAutofit/>
          </a:bodyPr>
          <a:lstStyle/>
          <a:p>
            <a:pPr algn="ctr">
              <a:spcBef>
                <a:spcPct val="0"/>
              </a:spcBef>
              <a:spcAft>
                <a:spcPct val="0"/>
              </a:spcAft>
            </a:pPr>
            <a:r>
              <a:rPr lang="zh-CN" altLang="en-US" sz="2000" b="1">
                <a:solidFill>
                  <a:schemeClr val="accent4"/>
                </a:solidFill>
                <a:latin typeface="+mn-ea"/>
                <a:cs typeface="+mn-ea"/>
                <a:sym typeface="+mn-ea"/>
              </a:rPr>
              <a:t>2.市场营销活动策划</a:t>
            </a:r>
            <a:endParaRPr lang="zh-CN" altLang="en-US" sz="2000" b="1">
              <a:solidFill>
                <a:schemeClr val="accent4"/>
              </a:solidFill>
              <a:latin typeface="+mn-ea"/>
              <a:cs typeface="+mn-ea"/>
              <a:sym typeface="+mn-ea"/>
            </a:endParaRPr>
          </a:p>
        </p:txBody>
      </p:sp>
      <p:sp>
        <p:nvSpPr>
          <p:cNvPr id="16" name="矩形 15"/>
          <p:cNvSpPr/>
          <p:nvPr>
            <p:custDataLst>
              <p:tags r:id="rId13"/>
            </p:custDataLst>
          </p:nvPr>
        </p:nvSpPr>
        <p:spPr>
          <a:xfrm>
            <a:off x="8307070" y="3555365"/>
            <a:ext cx="2737485" cy="368935"/>
          </a:xfrm>
          <a:prstGeom prst="rect">
            <a:avLst/>
          </a:prstGeom>
          <a:noFill/>
        </p:spPr>
        <p:txBody>
          <a:bodyPr wrap="square" lIns="0" tIns="0" rIns="0" bIns="0" rtlCol="0" anchor="b" anchorCtr="0">
            <a:noAutofit/>
          </a:bodyPr>
          <a:lstStyle/>
          <a:p>
            <a:pPr algn="ctr">
              <a:spcBef>
                <a:spcPct val="0"/>
              </a:spcBef>
              <a:spcAft>
                <a:spcPct val="0"/>
              </a:spcAft>
            </a:pPr>
            <a:r>
              <a:rPr lang="zh-CN" altLang="en-US" sz="2000" b="1">
                <a:solidFill>
                  <a:schemeClr val="accent4"/>
                </a:solidFill>
                <a:latin typeface="+mn-ea"/>
                <a:cs typeface="+mn-ea"/>
                <a:sym typeface="+mn-ea"/>
              </a:rPr>
              <a:t>3.财务管理与资金运作</a:t>
            </a:r>
            <a:endParaRPr lang="zh-CN" altLang="en-US" sz="2000" b="1">
              <a:solidFill>
                <a:schemeClr val="accent4"/>
              </a:solidFill>
              <a:latin typeface="+mn-ea"/>
              <a:cs typeface="+mn-ea"/>
              <a:sym typeface="+mn-ea"/>
            </a:endParaRPr>
          </a:p>
        </p:txBody>
      </p:sp>
      <p:sp>
        <p:nvSpPr>
          <p:cNvPr id="17" name="Freeform 7397"/>
          <p:cNvSpPr/>
          <p:nvPr>
            <p:custDataLst>
              <p:tags r:id="rId14"/>
            </p:custDataLst>
          </p:nvPr>
        </p:nvSpPr>
        <p:spPr bwMode="auto">
          <a:xfrm>
            <a:off x="4309590" y="3776957"/>
            <a:ext cx="33280" cy="2198404"/>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4">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
        <p:nvSpPr>
          <p:cNvPr id="20" name="Freeform 7397"/>
          <p:cNvSpPr/>
          <p:nvPr>
            <p:custDataLst>
              <p:tags r:id="rId15"/>
            </p:custDataLst>
          </p:nvPr>
        </p:nvSpPr>
        <p:spPr bwMode="auto">
          <a:xfrm>
            <a:off x="7823514" y="3776957"/>
            <a:ext cx="33280" cy="2198404"/>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4">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三、实训内容与流程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6" name="Shape 1021"/>
          <p:cNvSpPr/>
          <p:nvPr>
            <p:custDataLst>
              <p:tags r:id="rId4"/>
            </p:custDataLst>
          </p:nvPr>
        </p:nvSpPr>
        <p:spPr>
          <a:xfrm>
            <a:off x="1887855" y="1568768"/>
            <a:ext cx="633158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（三）团队协作与竞争模拟</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37" name="组合 36"/>
          <p:cNvGrpSpPr/>
          <p:nvPr>
            <p:custDataLst>
              <p:tags r:id="rId5"/>
            </p:custDataLst>
          </p:nvPr>
        </p:nvGrpSpPr>
        <p:grpSpPr>
          <a:xfrm>
            <a:off x="1990090" y="2359660"/>
            <a:ext cx="8521065" cy="1659255"/>
            <a:chOff x="3134" y="3716"/>
            <a:chExt cx="13419" cy="2613"/>
          </a:xfrm>
        </p:grpSpPr>
        <p:sp>
          <p:nvSpPr>
            <p:cNvPr id="28" name="矩形: 剪去对角 148"/>
            <p:cNvSpPr/>
            <p:nvPr>
              <p:custDataLst>
                <p:tags r:id="rId6"/>
              </p:custDataLst>
            </p:nvPr>
          </p:nvSpPr>
          <p:spPr>
            <a:xfrm>
              <a:off x="3134" y="3780"/>
              <a:ext cx="13413" cy="2548"/>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29" name="任意多边形 28"/>
            <p:cNvSpPr/>
            <p:nvPr>
              <p:custDataLst>
                <p:tags r:id="rId7"/>
              </p:custDataLst>
            </p:nvPr>
          </p:nvSpPr>
          <p:spPr>
            <a:xfrm>
              <a:off x="16107" y="6234"/>
              <a:ext cx="447" cy="95"/>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50" name="任意多边形 48"/>
            <p:cNvSpPr/>
            <p:nvPr>
              <p:custDataLst>
                <p:tags r:id="rId8"/>
              </p:custDataLst>
            </p:nvPr>
          </p:nvSpPr>
          <p:spPr>
            <a:xfrm>
              <a:off x="3134" y="3769"/>
              <a:ext cx="1690" cy="523"/>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1" name="等腰三角形 50"/>
            <p:cNvSpPr/>
            <p:nvPr>
              <p:custDataLst>
                <p:tags r:id="rId9"/>
              </p:custDataLst>
            </p:nvPr>
          </p:nvSpPr>
          <p:spPr>
            <a:xfrm rot="10800000" flipH="1">
              <a:off x="3134" y="3769"/>
              <a:ext cx="330" cy="207"/>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30" name="直接连接符 29"/>
            <p:cNvCxnSpPr/>
            <p:nvPr>
              <p:custDataLst>
                <p:tags r:id="rId10"/>
              </p:custDataLst>
            </p:nvPr>
          </p:nvCxnSpPr>
          <p:spPr>
            <a:xfrm>
              <a:off x="3172" y="4083"/>
              <a:ext cx="0" cy="155"/>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4" name="任意多边形: 形状 73"/>
            <p:cNvSpPr/>
            <p:nvPr>
              <p:custDataLst>
                <p:tags r:id="rId11"/>
              </p:custDataLst>
            </p:nvPr>
          </p:nvSpPr>
          <p:spPr>
            <a:xfrm>
              <a:off x="3842" y="3716"/>
              <a:ext cx="492" cy="50"/>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31" name="矩形 30"/>
            <p:cNvSpPr/>
            <p:nvPr>
              <p:custDataLst>
                <p:tags r:id="rId12"/>
              </p:custDataLst>
            </p:nvPr>
          </p:nvSpPr>
          <p:spPr>
            <a:xfrm>
              <a:off x="3502" y="3779"/>
              <a:ext cx="2843" cy="2550"/>
            </a:xfrm>
            <a:prstGeom prst="rect">
              <a:avLst/>
            </a:prstGeom>
            <a:noFill/>
          </p:spPr>
          <p:txBody>
            <a:bodyPr wrap="square" lIns="0" tIns="36195" rIns="0" bIns="0" rtlCol="0" anchor="ctr">
              <a:noAutofit/>
            </a:bodyPr>
            <a:lstStyle/>
            <a:p>
              <a:pPr algn="ctr">
                <a:lnSpc>
                  <a:spcPct val="120000"/>
                </a:lnSpc>
                <a:spcBef>
                  <a:spcPts val="0"/>
                </a:spcBef>
                <a:spcAft>
                  <a:spcPts val="0"/>
                </a:spcAft>
              </a:pPr>
              <a:r>
                <a:rPr lang="zh-CN" altLang="en-US" sz="2000" b="1" dirty="0">
                  <a:solidFill>
                    <a:schemeClr val="accent4"/>
                  </a:solidFill>
                  <a:latin typeface="+mn-ea"/>
                  <a:cs typeface="+mn-ea"/>
                </a:rPr>
                <a:t>1.团队内部角色分工与协作</a:t>
              </a:r>
              <a:endParaRPr lang="zh-CN" altLang="en-US" sz="2000" b="1" dirty="0">
                <a:solidFill>
                  <a:schemeClr val="accent4"/>
                </a:solidFill>
                <a:latin typeface="+mn-ea"/>
                <a:cs typeface="+mn-ea"/>
              </a:endParaRPr>
            </a:p>
          </p:txBody>
        </p:sp>
        <p:sp>
          <p:nvSpPr>
            <p:cNvPr id="32" name="矩形 31"/>
            <p:cNvSpPr/>
            <p:nvPr>
              <p:custDataLst>
                <p:tags r:id="rId13"/>
              </p:custDataLst>
            </p:nvPr>
          </p:nvSpPr>
          <p:spPr>
            <a:xfrm>
              <a:off x="7285" y="3778"/>
              <a:ext cx="8862" cy="2551"/>
            </a:xfrm>
            <a:prstGeom prst="rect">
              <a:avLst/>
            </a:prstGeom>
            <a:noFill/>
          </p:spPr>
          <p:txBody>
            <a:bodyPr wrap="square" lIns="0" tIns="0" rIns="0" bIns="0" rtlCol="0" anchor="ctr" anchorCtr="0">
              <a:noAutofit/>
            </a:bodyPr>
            <a:lstStyle/>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团队成员分别扮演 CEO、CMO、CFO等不同角色，明确各自职责。CEO负责企业整体战略规划与决策协调；CMO专注于市场营销策略制定与执行；CFO把控财务管理与资金运作。各角色相互协作，共同推动企业运营。</a:t>
              </a:r>
              <a:endParaRPr lang="zh-CN" altLang="en-US" sz="1600" dirty="0">
                <a:solidFill>
                  <a:schemeClr val="tx1">
                    <a:lumMod val="85000"/>
                    <a:lumOff val="15000"/>
                  </a:schemeClr>
                </a:solidFill>
                <a:latin typeface="+mn-ea"/>
                <a:cs typeface="+mn-ea"/>
              </a:endParaRPr>
            </a:p>
          </p:txBody>
        </p:sp>
        <p:cxnSp>
          <p:nvCxnSpPr>
            <p:cNvPr id="33" name="直接连接符 32"/>
            <p:cNvCxnSpPr/>
            <p:nvPr>
              <p:custDataLst>
                <p:tags r:id="rId14"/>
              </p:custDataLst>
            </p:nvPr>
          </p:nvCxnSpPr>
          <p:spPr>
            <a:xfrm>
              <a:off x="6755" y="4365"/>
              <a:ext cx="0" cy="1378"/>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custDataLst>
              <p:tags r:id="rId15"/>
            </p:custDataLst>
          </p:nvPr>
        </p:nvGrpSpPr>
        <p:grpSpPr>
          <a:xfrm>
            <a:off x="1988185" y="4218305"/>
            <a:ext cx="8521065" cy="1658620"/>
            <a:chOff x="3131" y="6643"/>
            <a:chExt cx="13419" cy="2612"/>
          </a:xfrm>
        </p:grpSpPr>
        <p:sp>
          <p:nvSpPr>
            <p:cNvPr id="21" name="矩形: 剪去对角 148"/>
            <p:cNvSpPr/>
            <p:nvPr>
              <p:custDataLst>
                <p:tags r:id="rId16"/>
              </p:custDataLst>
            </p:nvPr>
          </p:nvSpPr>
          <p:spPr>
            <a:xfrm>
              <a:off x="3131" y="6707"/>
              <a:ext cx="13413" cy="2548"/>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23" name="任意多边形 22"/>
            <p:cNvSpPr/>
            <p:nvPr>
              <p:custDataLst>
                <p:tags r:id="rId17"/>
              </p:custDataLst>
            </p:nvPr>
          </p:nvSpPr>
          <p:spPr>
            <a:xfrm>
              <a:off x="16104" y="9161"/>
              <a:ext cx="447" cy="95"/>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24" name="任意多边形 48"/>
            <p:cNvSpPr/>
            <p:nvPr>
              <p:custDataLst>
                <p:tags r:id="rId18"/>
              </p:custDataLst>
            </p:nvPr>
          </p:nvSpPr>
          <p:spPr>
            <a:xfrm>
              <a:off x="3131" y="6697"/>
              <a:ext cx="1690" cy="523"/>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5" name="等腰三角形 24"/>
            <p:cNvSpPr/>
            <p:nvPr>
              <p:custDataLst>
                <p:tags r:id="rId19"/>
              </p:custDataLst>
            </p:nvPr>
          </p:nvSpPr>
          <p:spPr>
            <a:xfrm rot="10800000" flipH="1">
              <a:off x="3131" y="6697"/>
              <a:ext cx="330" cy="207"/>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26" name="直接连接符 25"/>
            <p:cNvCxnSpPr/>
            <p:nvPr>
              <p:custDataLst>
                <p:tags r:id="rId20"/>
              </p:custDataLst>
            </p:nvPr>
          </p:nvCxnSpPr>
          <p:spPr>
            <a:xfrm>
              <a:off x="3170" y="7010"/>
              <a:ext cx="0" cy="155"/>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任意多边形: 形状 73"/>
            <p:cNvSpPr/>
            <p:nvPr>
              <p:custDataLst>
                <p:tags r:id="rId21"/>
              </p:custDataLst>
            </p:nvPr>
          </p:nvSpPr>
          <p:spPr>
            <a:xfrm>
              <a:off x="3839" y="6643"/>
              <a:ext cx="492" cy="50"/>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34" name="矩形 33"/>
            <p:cNvSpPr/>
            <p:nvPr>
              <p:custDataLst>
                <p:tags r:id="rId22"/>
              </p:custDataLst>
            </p:nvPr>
          </p:nvSpPr>
          <p:spPr>
            <a:xfrm>
              <a:off x="7285" y="6700"/>
              <a:ext cx="8862" cy="2551"/>
            </a:xfrm>
            <a:prstGeom prst="rect">
              <a:avLst/>
            </a:prstGeom>
            <a:noFill/>
          </p:spPr>
          <p:txBody>
            <a:bodyPr wrap="square" lIns="0" tIns="0" rIns="0" bIns="0" rtlCol="0" anchor="ctr" anchorCtr="0">
              <a:noAutofit/>
            </a:bodyPr>
            <a:lstStyle/>
            <a:p>
              <a:pPr indent="431800" algn="just" fontAlgn="auto">
                <a:lnSpc>
                  <a:spcPct val="125000"/>
                </a:lnSpc>
                <a:spcBef>
                  <a:spcPct val="0"/>
                </a:spcBef>
                <a:spcAft>
                  <a:spcPct val="0"/>
                </a:spcAft>
                <a:extLst>
                  <a:ext uri="{35155182-B16C-46BC-9424-99874614C6A1}">
                    <wpsdc:indentchars xmlns:wpsdc="http://www.wps.cn/officeDocument/2017/drawingmlCustomData" val="200" checksum="3588746719"/>
                  </a:ext>
                </a:extLst>
              </a:pPr>
              <a:r>
                <a:rPr lang="zh-CN" altLang="en-US" sz="1700" dirty="0">
                  <a:solidFill>
                    <a:schemeClr val="tx1">
                      <a:lumMod val="85000"/>
                      <a:lumOff val="15000"/>
                    </a:schemeClr>
                  </a:solidFill>
                  <a:latin typeface="+mn-ea"/>
                  <a:cs typeface="+mn-ea"/>
                </a:rPr>
                <a:t>在模拟市场环境中，与其他模拟团队展开激烈竞争，争夺市场份额。通过不断优化产品与服务、降低成本、提高营销效果等手段，提高企业竞争力。同时，也可探索合作机会，如联合研发、共享渠道等，实现互利共赢，共同应对市场挑战，在竞争与合作中提升企业经营能力与市场适应能力。</a:t>
              </a:r>
              <a:endParaRPr lang="zh-CN" altLang="en-US" sz="1700" dirty="0">
                <a:solidFill>
                  <a:schemeClr val="tx1">
                    <a:lumMod val="85000"/>
                    <a:lumOff val="15000"/>
                  </a:schemeClr>
                </a:solidFill>
                <a:latin typeface="+mn-ea"/>
                <a:cs typeface="+mn-ea"/>
              </a:endParaRPr>
            </a:p>
          </p:txBody>
        </p:sp>
        <p:cxnSp>
          <p:nvCxnSpPr>
            <p:cNvPr id="35" name="直接连接符 34"/>
            <p:cNvCxnSpPr/>
            <p:nvPr>
              <p:custDataLst>
                <p:tags r:id="rId23"/>
              </p:custDataLst>
            </p:nvPr>
          </p:nvCxnSpPr>
          <p:spPr>
            <a:xfrm>
              <a:off x="6755" y="7287"/>
              <a:ext cx="0" cy="1378"/>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6" name="矩形 35"/>
            <p:cNvSpPr/>
            <p:nvPr>
              <p:custDataLst>
                <p:tags r:id="rId24"/>
              </p:custDataLst>
            </p:nvPr>
          </p:nvSpPr>
          <p:spPr>
            <a:xfrm>
              <a:off x="3416" y="6700"/>
              <a:ext cx="2843" cy="2550"/>
            </a:xfrm>
            <a:prstGeom prst="rect">
              <a:avLst/>
            </a:prstGeom>
            <a:noFill/>
          </p:spPr>
          <p:txBody>
            <a:bodyPr wrap="square" lIns="0" tIns="36195" rIns="0" bIns="0" rtlCol="0" anchor="ctr">
              <a:noAutofit/>
            </a:bodyPr>
            <a:lstStyle/>
            <a:p>
              <a:pPr algn="ctr">
                <a:lnSpc>
                  <a:spcPct val="120000"/>
                </a:lnSpc>
                <a:spcBef>
                  <a:spcPts val="0"/>
                </a:spcBef>
                <a:spcAft>
                  <a:spcPts val="0"/>
                </a:spcAft>
              </a:pPr>
              <a:r>
                <a:rPr lang="zh-CN" altLang="en-US" sz="2000" b="1" dirty="0">
                  <a:solidFill>
                    <a:schemeClr val="accent4"/>
                  </a:solidFill>
                  <a:latin typeface="+mn-ea"/>
                  <a:cs typeface="+mn-ea"/>
                </a:rPr>
                <a:t>2.与其他模拟团队的竞争互动</a:t>
              </a:r>
              <a:endParaRPr lang="zh-CN" altLang="en-US" sz="2000" b="1" dirty="0">
                <a:solidFill>
                  <a:schemeClr val="accent4"/>
                </a:solidFill>
                <a:latin typeface="+mn-ea"/>
                <a:cs typeface="+mn-ea"/>
              </a:endParaRPr>
            </a:p>
          </p:txBody>
        </p:sp>
      </p:gr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fltVal val="0.512254"/>
                                          </p:val>
                                        </p:tav>
                                      </p:tavLst>
                                    </p:anim>
                                    <p:anim calcmode="lin" valueType="num">
                                      <p:cBhvr>
                                        <p:cTn id="9" dur="450" decel="100000" fill="hold"/>
                                        <p:tgtEl>
                                          <p:spTgt spid="37"/>
                                        </p:tgtEl>
                                        <p:attrNameLst>
                                          <p:attrName>ppt_y</p:attrName>
                                        </p:attrNameLst>
                                      </p:cBhvr>
                                      <p:tavLst>
                                        <p:tav tm="0">
                                          <p:val>
                                            <p:strVal val="#ppt_y+1"/>
                                          </p:val>
                                        </p:tav>
                                        <p:tav tm="100000">
                                          <p:val>
                                            <p:fltVal val="0.60086"/>
                                          </p:val>
                                        </p:tav>
                                      </p:tavLst>
                                    </p:anim>
                                    <p:anim calcmode="lin" valueType="num">
                                      <p:cBhvr>
                                        <p:cTn id="10" dur="50" accel="100000" fill="hold">
                                          <p:stCondLst>
                                            <p:cond delay="450"/>
                                          </p:stCondLst>
                                        </p:cTn>
                                        <p:tgtEl>
                                          <p:spTgt spid="37"/>
                                        </p:tgtEl>
                                        <p:attrNameLst>
                                          <p:attrName>ppt_y</p:attrName>
                                        </p:attrNameLst>
                                      </p:cBhvr>
                                      <p:tavLst>
                                        <p:tav tm="0">
                                          <p:val>
                                            <p:strVal val="#ppt_y-.03"/>
                                          </p:val>
                                        </p:tav>
                                        <p:tav tm="100000">
                                          <p:val>
                                            <p:fltVal val="0.60086"/>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strVal val="#ppt_x"/>
                                          </p:val>
                                        </p:tav>
                                        <p:tav tm="100000">
                                          <p:val>
                                            <p:fltVal val="0.512192"/>
                                          </p:val>
                                        </p:tav>
                                      </p:tavLst>
                                    </p:anim>
                                    <p:anim calcmode="lin" valueType="num">
                                      <p:cBhvr>
                                        <p:cTn id="17" dur="450" decel="100000" fill="hold"/>
                                        <p:tgtEl>
                                          <p:spTgt spid="38"/>
                                        </p:tgtEl>
                                        <p:attrNameLst>
                                          <p:attrName>ppt_y</p:attrName>
                                        </p:attrNameLst>
                                      </p:cBhvr>
                                      <p:tavLst>
                                        <p:tav tm="0">
                                          <p:val>
                                            <p:strVal val="#ppt_y+1"/>
                                          </p:val>
                                        </p:tav>
                                        <p:tav tm="100000">
                                          <p:val>
                                            <p:fltVal val="0.73637"/>
                                          </p:val>
                                        </p:tav>
                                      </p:tavLst>
                                    </p:anim>
                                    <p:anim calcmode="lin" valueType="num">
                                      <p:cBhvr>
                                        <p:cTn id="18" dur="50" accel="100000" fill="hold">
                                          <p:stCondLst>
                                            <p:cond delay="450"/>
                                          </p:stCondLst>
                                        </p:cTn>
                                        <p:tgtEl>
                                          <p:spTgt spid="38"/>
                                        </p:tgtEl>
                                        <p:attrNameLst>
                                          <p:attrName>ppt_y</p:attrName>
                                        </p:attrNameLst>
                                      </p:cBhvr>
                                      <p:tavLst>
                                        <p:tav tm="0">
                                          <p:val>
                                            <p:strVal val="#ppt_y-.03"/>
                                          </p:val>
                                        </p:tav>
                                        <p:tav tm="100000">
                                          <p:val>
                                            <p:fltVal val="0.73637"/>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37"/>
                                        </p:tgtEl>
                                        <p:attrNameLst>
                                          <p:attrName>ppt_x</p:attrName>
                                        </p:attrNameLst>
                                      </p:cBhvr>
                                      <p:tavLst>
                                        <p:tav tm="0">
                                          <p:val>
                                            <p:strVal val="ppt_x"/>
                                          </p:val>
                                        </p:tav>
                                        <p:tav tm="100000">
                                          <p:val>
                                            <p:fltVal val="0.512315"/>
                                          </p:val>
                                        </p:tav>
                                      </p:tavLst>
                                    </p:anim>
                                    <p:anim calcmode="lin" valueType="num">
                                      <p:cBhvr additive="base">
                                        <p:cTn id="21" dur="500" fill="hold">
                                          <p:stCondLst>
                                            <p:cond delay="0"/>
                                          </p:stCondLst>
                                        </p:cTn>
                                        <p:tgtEl>
                                          <p:spTgt spid="37"/>
                                        </p:tgtEl>
                                        <p:attrNameLst>
                                          <p:attrName>ppt_y</p:attrName>
                                        </p:attrNameLst>
                                      </p:cBhvr>
                                      <p:tavLst>
                                        <p:tav tm="0">
                                          <p:val>
                                            <p:strVal val="ppt_y"/>
                                          </p:val>
                                        </p:tav>
                                        <p:tav tm="100000">
                                          <p:val>
                                            <p:fltVal val="0.465349"/>
                                          </p:val>
                                        </p:tav>
                                      </p:tavLst>
                                    </p:anim>
                                    <p:anim calcmode="lin" valueType="num">
                                      <p:cBhvr additive="base">
                                        <p:cTn id="22" dur="500" fill="hold">
                                          <p:stCondLst>
                                            <p:cond delay="0"/>
                                          </p:stCondLst>
                                        </p:cTn>
                                        <p:tgtEl>
                                          <p:spTgt spid="37"/>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37"/>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5" presetClass="path" presetSubtype="0" accel="50000" decel="50000" fill="hold" nodeType="clickEffect">
                                  <p:stCondLst>
                                    <p:cond delay="0"/>
                                  </p:stCondLst>
                                  <p:childTnLst>
                                    <p:anim calcmode="lin" valueType="num">
                                      <p:cBhvr additive="base">
                                        <p:cTn id="27" dur="250" fill="hold">
                                          <p:stCondLst>
                                            <p:cond delay="0"/>
                                          </p:stCondLst>
                                        </p:cTn>
                                        <p:tgtEl>
                                          <p:spTgt spid="38"/>
                                        </p:tgtEl>
                                        <p:attrNameLst>
                                          <p:attrName>ppt_x</p:attrName>
                                        </p:attrNameLst>
                                      </p:cBhvr>
                                      <p:tavLst>
                                        <p:tav tm="0">
                                          <p:val>
                                            <p:strVal val="ppt_x"/>
                                          </p:val>
                                        </p:tav>
                                        <p:tav tm="100000">
                                          <p:val>
                                            <p:fltVal val="0.512192"/>
                                          </p:val>
                                        </p:tav>
                                      </p:tavLst>
                                    </p:anim>
                                    <p:anim calcmode="lin" valueType="num">
                                      <p:cBhvr additive="base">
                                        <p:cTn id="28" dur="250" fill="hold">
                                          <p:stCondLst>
                                            <p:cond delay="0"/>
                                          </p:stCondLst>
                                        </p:cTn>
                                        <p:tgtEl>
                                          <p:spTgt spid="38"/>
                                        </p:tgtEl>
                                        <p:attrNameLst>
                                          <p:attrName>ppt_y</p:attrName>
                                        </p:attrNameLst>
                                      </p:cBhvr>
                                      <p:tavLst>
                                        <p:tav tm="0">
                                          <p:val>
                                            <p:strVal val="ppt_y"/>
                                          </p:val>
                                        </p:tav>
                                        <p:tav tm="100000">
                                          <p:val>
                                            <p:fltVal val="0.73637"/>
                                          </p:val>
                                        </p:tav>
                                      </p:tavLst>
                                    </p:anim>
                                    <p:anim calcmode="lin" valueType="num">
                                      <p:cBhvr additive="base">
                                        <p:cTn id="29" dur="250" fill="hold">
                                          <p:stCondLst>
                                            <p:cond delay="0"/>
                                          </p:stCondLst>
                                        </p:cTn>
                                        <p:tgtEl>
                                          <p:spTgt spid="38"/>
                                        </p:tgtEl>
                                        <p:attrNameLst>
                                          <p:attrName>ppt_w</p:attrName>
                                        </p:attrNameLst>
                                      </p:cBhvr>
                                      <p:tavLst>
                                        <p:tav tm="0">
                                          <p:val>
                                            <p:strVal val="ppt_w"/>
                                          </p:val>
                                        </p:tav>
                                        <p:tav tm="100000">
                                          <p:val>
                                            <p:strVal val="#ppt_w"/>
                                          </p:val>
                                        </p:tav>
                                      </p:tavLst>
                                    </p:anim>
                                    <p:anim calcmode="lin" valueType="num">
                                      <p:cBhvr additive="base">
                                        <p:cTn id="30" dur="250" fill="hold">
                                          <p:stCondLst>
                                            <p:cond delay="0"/>
                                          </p:stCondLst>
                                        </p:cTn>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a:srcRect t="25869"/>
            <a:stretch>
              <a:fillRect/>
            </a:stretch>
          </p:blipFill>
          <p:spPr>
            <a:xfrm rot="16200000">
              <a:off x="-179" y="144"/>
              <a:ext cx="10834" cy="10477"/>
            </a:xfrm>
            <a:prstGeom prst="rect">
              <a:avLst/>
            </a:prstGeom>
          </p:spPr>
        </p:pic>
      </p:grpSp>
      <p:grpSp>
        <p:nvGrpSpPr>
          <p:cNvPr id="19" name="组合 18"/>
          <p:cNvGrpSpPr/>
          <p:nvPr/>
        </p:nvGrpSpPr>
        <p:grpSpPr>
          <a:xfrm>
            <a:off x="971550"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四、实训总结与反思</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6" name="Shape 1021"/>
          <p:cNvSpPr/>
          <p:nvPr>
            <p:custDataLst>
              <p:tags r:id="rId4"/>
            </p:custDataLst>
          </p:nvPr>
        </p:nvSpPr>
        <p:spPr>
          <a:xfrm>
            <a:off x="1887855" y="1568768"/>
            <a:ext cx="633158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（一）模拟实训结果分析与评估</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useBgFill="1">
        <p:nvSpPr>
          <p:cNvPr id="2" name="矩形: 圆角 33"/>
          <p:cNvSpPr/>
          <p:nvPr>
            <p:custDataLst>
              <p:tags r:id="rId5"/>
            </p:custDataLst>
          </p:nvPr>
        </p:nvSpPr>
        <p:spPr>
          <a:xfrm>
            <a:off x="1394985" y="4410396"/>
            <a:ext cx="8893398" cy="1534563"/>
          </a:xfrm>
          <a:prstGeom prst="roundRect">
            <a:avLst>
              <a:gd name="adj" fmla="val 50000"/>
            </a:avLst>
          </a:prstGeom>
          <a:ln w="3175">
            <a:gradFill>
              <a:gsLst>
                <a:gs pos="0">
                  <a:schemeClr val="accent4">
                    <a:lumMod val="60000"/>
                    <a:lumOff val="40000"/>
                    <a:alpha val="35000"/>
                  </a:schemeClr>
                </a:gs>
                <a:gs pos="100000">
                  <a:schemeClr val="accent4">
                    <a:lumMod val="60000"/>
                    <a:lumOff val="40000"/>
                    <a:alpha val="0"/>
                  </a:schemeClr>
                </a:gs>
              </a:gsLst>
              <a:lin ang="5400000" scaled="1"/>
            </a:gradFill>
          </a:ln>
          <a:effectLst>
            <a:outerShdw blurRad="254000" dist="127000" dir="2700000" algn="tl" rotWithShape="0">
              <a:schemeClr val="accent4">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628000" tIns="238581" rIns="622300" bIns="238580"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en-US" kern="0" dirty="0">
              <a:ln>
                <a:noFill/>
                <a:prstDash val="sysDot"/>
              </a:ln>
              <a:solidFill>
                <a:schemeClr val="tx1">
                  <a:lumMod val="85000"/>
                  <a:lumOff val="15000"/>
                </a:schemeClr>
              </a:solidFill>
              <a:effectLst/>
              <a:latin typeface="+mn-ea"/>
              <a:cs typeface="+mn-ea"/>
              <a:sym typeface="+mn-ea"/>
            </a:endParaRPr>
          </a:p>
        </p:txBody>
      </p:sp>
      <p:sp>
        <p:nvSpPr>
          <p:cNvPr id="3" name="矩形: 圆角 1"/>
          <p:cNvSpPr/>
          <p:nvPr>
            <p:custDataLst>
              <p:tags r:id="rId6"/>
            </p:custDataLst>
          </p:nvPr>
        </p:nvSpPr>
        <p:spPr>
          <a:xfrm>
            <a:off x="1394985" y="4410396"/>
            <a:ext cx="8893398" cy="1534563"/>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zh-CN" dirty="0">
              <a:solidFill>
                <a:schemeClr val="tx1">
                  <a:lumMod val="85000"/>
                  <a:lumOff val="15000"/>
                </a:schemeClr>
              </a:solidFill>
              <a:effectLst/>
              <a:latin typeface="+mn-ea"/>
              <a:cs typeface="+mn-ea"/>
              <a:sym typeface="+mn-ea"/>
            </a:endParaRPr>
          </a:p>
        </p:txBody>
      </p:sp>
      <p:sp useBgFill="1">
        <p:nvSpPr>
          <p:cNvPr id="4" name="矩形: 圆角 36"/>
          <p:cNvSpPr/>
          <p:nvPr>
            <p:custDataLst>
              <p:tags r:id="rId7"/>
            </p:custDataLst>
          </p:nvPr>
        </p:nvSpPr>
        <p:spPr>
          <a:xfrm>
            <a:off x="1394985" y="2406361"/>
            <a:ext cx="8893398" cy="1534563"/>
          </a:xfrm>
          <a:prstGeom prst="roundRect">
            <a:avLst>
              <a:gd name="adj" fmla="val 50000"/>
            </a:avLst>
          </a:prstGeom>
          <a:ln w="3175">
            <a:noFill/>
          </a:ln>
          <a:effectLst>
            <a:outerShdw blurRad="254000" dist="127000" dir="2700000" algn="tl" rotWithShape="0">
              <a:schemeClr val="accent4">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zh-CN" dirty="0">
              <a:solidFill>
                <a:schemeClr val="tx1">
                  <a:lumMod val="85000"/>
                  <a:lumOff val="15000"/>
                </a:schemeClr>
              </a:solidFill>
              <a:effectLst/>
              <a:latin typeface="+mn-ea"/>
              <a:cs typeface="+mn-ea"/>
              <a:sym typeface="+mn-ea"/>
            </a:endParaRPr>
          </a:p>
        </p:txBody>
      </p:sp>
      <p:sp>
        <p:nvSpPr>
          <p:cNvPr id="5" name="矩形: 圆角 1"/>
          <p:cNvSpPr/>
          <p:nvPr>
            <p:custDataLst>
              <p:tags r:id="rId8"/>
            </p:custDataLst>
          </p:nvPr>
        </p:nvSpPr>
        <p:spPr>
          <a:xfrm>
            <a:off x="1394985" y="2406361"/>
            <a:ext cx="8893398" cy="1534563"/>
          </a:xfrm>
          <a:prstGeom prst="roundRect">
            <a:avLst>
              <a:gd name="adj" fmla="val 50000"/>
            </a:avLst>
          </a:prstGeom>
          <a:solidFill>
            <a:schemeClr val="lt1">
              <a:lumMod val="100000"/>
              <a:alpha val="20000"/>
            </a:schemeClr>
          </a:solidFill>
          <a:ln w="3175">
            <a:gradFill>
              <a:gsLst>
                <a:gs pos="0">
                  <a:schemeClr val="accent4">
                    <a:lumMod val="60000"/>
                    <a:lumOff val="40000"/>
                    <a:alpha val="35000"/>
                  </a:schemeClr>
                </a:gs>
                <a:gs pos="100000">
                  <a:schemeClr val="accent4">
                    <a:lumMod val="40000"/>
                    <a:lumOff val="60000"/>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zh-CN" dirty="0">
              <a:solidFill>
                <a:schemeClr val="tx1">
                  <a:lumMod val="85000"/>
                  <a:lumOff val="15000"/>
                </a:schemeClr>
              </a:solidFill>
              <a:effectLst/>
              <a:latin typeface="+mn-ea"/>
              <a:cs typeface="+mn-ea"/>
              <a:sym typeface="+mn-ea"/>
            </a:endParaRPr>
          </a:p>
        </p:txBody>
      </p:sp>
      <p:sp>
        <p:nvSpPr>
          <p:cNvPr id="10" name="矩形 9"/>
          <p:cNvSpPr/>
          <p:nvPr>
            <p:custDataLst>
              <p:tags r:id="rId9"/>
            </p:custDataLst>
          </p:nvPr>
        </p:nvSpPr>
        <p:spPr>
          <a:xfrm>
            <a:off x="1734531" y="4606789"/>
            <a:ext cx="1950863" cy="1142085"/>
          </a:xfrm>
          <a:prstGeom prst="rect">
            <a:avLst/>
          </a:prstGeom>
          <a:noFill/>
        </p:spPr>
        <p:txBody>
          <a:bodyPr wrap="square" lIns="0" tIns="0" rIns="0" bIns="0" rtlCol="0" anchor="ctr">
            <a:noAutofit/>
          </a:bodyPr>
          <a:p>
            <a:pPr>
              <a:spcBef>
                <a:spcPct val="0"/>
              </a:spcBef>
              <a:spcAft>
                <a:spcPct val="0"/>
              </a:spcAft>
            </a:pPr>
            <a:r>
              <a:rPr lang="zh-CN" altLang="en-US" b="1" dirty="0">
                <a:solidFill>
                  <a:schemeClr val="accent4"/>
                </a:solidFill>
                <a:latin typeface="+mn-ea"/>
                <a:cs typeface="+mn-ea"/>
                <a:sym typeface="+mn-ea"/>
              </a:rPr>
              <a:t>2.非财务指标评估</a:t>
            </a:r>
            <a:endParaRPr lang="zh-CN" altLang="en-US" b="1" dirty="0">
              <a:solidFill>
                <a:schemeClr val="accent4"/>
              </a:solidFill>
              <a:latin typeface="+mn-ea"/>
              <a:cs typeface="+mn-ea"/>
              <a:sym typeface="+mn-ea"/>
            </a:endParaRPr>
          </a:p>
        </p:txBody>
      </p:sp>
      <p:sp>
        <p:nvSpPr>
          <p:cNvPr id="12" name="矩形 11"/>
          <p:cNvSpPr/>
          <p:nvPr>
            <p:custDataLst>
              <p:tags r:id="rId10"/>
            </p:custDataLst>
          </p:nvPr>
        </p:nvSpPr>
        <p:spPr>
          <a:xfrm>
            <a:off x="1734531" y="2602189"/>
            <a:ext cx="1950863" cy="1142085"/>
          </a:xfrm>
          <a:prstGeom prst="rect">
            <a:avLst/>
          </a:prstGeom>
          <a:noFill/>
        </p:spPr>
        <p:txBody>
          <a:bodyPr wrap="square" lIns="0" tIns="0" rIns="0" bIns="0" rtlCol="0" anchor="ctr">
            <a:noAutofit/>
          </a:bodyPr>
          <a:p>
            <a:pPr>
              <a:spcBef>
                <a:spcPct val="0"/>
              </a:spcBef>
              <a:spcAft>
                <a:spcPct val="0"/>
              </a:spcAft>
            </a:pPr>
            <a:r>
              <a:rPr lang="zh-CN" altLang="en-US" b="1" dirty="0">
                <a:solidFill>
                  <a:schemeClr val="accent4"/>
                </a:solidFill>
                <a:latin typeface="+mn-ea"/>
                <a:cs typeface="+mn-ea"/>
                <a:sym typeface="+mn-ea"/>
              </a:rPr>
              <a:t>1.财务绩效评估</a:t>
            </a:r>
            <a:endParaRPr lang="zh-CN" altLang="en-US" b="1" dirty="0">
              <a:solidFill>
                <a:schemeClr val="accent4"/>
              </a:solidFill>
              <a:latin typeface="+mn-ea"/>
              <a:cs typeface="+mn-ea"/>
              <a:sym typeface="+mn-ea"/>
            </a:endParaRPr>
          </a:p>
        </p:txBody>
      </p:sp>
      <p:sp>
        <p:nvSpPr>
          <p:cNvPr id="14" name="正文"/>
          <p:cNvSpPr txBox="1"/>
          <p:nvPr>
            <p:custDataLst>
              <p:tags r:id="rId11"/>
            </p:custDataLst>
          </p:nvPr>
        </p:nvSpPr>
        <p:spPr>
          <a:xfrm>
            <a:off x="3792220" y="2770505"/>
            <a:ext cx="6180455" cy="878205"/>
          </a:xfrm>
          <a:prstGeom prst="rect">
            <a:avLst/>
          </a:prstGeom>
          <a:noFill/>
        </p:spPr>
        <p:txBody>
          <a:bodyPr wrap="square" lIns="0" tIns="0" rIns="0" bIns="0" rtlCol="0" anchor="ctr" anchorCtr="0">
            <a:noAutofit/>
          </a:bodyPr>
          <a:p>
            <a:pPr indent="419100" algn="just" fontAlgn="auto">
              <a:lnSpc>
                <a:spcPct val="120000"/>
              </a:lnSpc>
              <a:extLst>
                <a:ext uri="{35155182-B16C-46BC-9424-99874614C6A1}">
                  <wpsdc:indentchars xmlns:wpsdc="http://www.wps.cn/officeDocument/2017/drawingmlCustomData" val="200" checksum="658388224"/>
                </a:ext>
              </a:extLst>
            </a:pPr>
            <a:r>
              <a:rPr lang="zh-CN" altLang="zh-CN" sz="1500" spc="150" dirty="0">
                <a:solidFill>
                  <a:schemeClr val="tx1">
                    <a:lumMod val="85000"/>
                    <a:lumOff val="15000"/>
                  </a:schemeClr>
                </a:solidFill>
                <a:effectLst/>
                <a:latin typeface="+mn-ea"/>
                <a:cs typeface="+mn-ea"/>
                <a:sym typeface="+mn-ea"/>
              </a:rPr>
              <a:t>分析利润指标，包括净利润、毛利润等，了解企业盈利能力；关注资产指标，如总资产、固定资产、流动资产等，评估企业资产规模与结构；监测现金流指标，包括经营活动现金流、投资活动现金流、筹资活动现金流，确保企业资金链健康稳定。通过这些财务指标分析，全面评估企业财务绩效，判断企业经营状况优劣。</a:t>
            </a:r>
            <a:endParaRPr lang="zh-CN" altLang="zh-CN" sz="1500" spc="150" dirty="0">
              <a:solidFill>
                <a:schemeClr val="tx1">
                  <a:lumMod val="85000"/>
                  <a:lumOff val="15000"/>
                </a:schemeClr>
              </a:solidFill>
              <a:effectLst/>
              <a:latin typeface="+mn-ea"/>
              <a:cs typeface="+mn-ea"/>
              <a:sym typeface="+mn-ea"/>
            </a:endParaRPr>
          </a:p>
        </p:txBody>
      </p:sp>
      <p:sp>
        <p:nvSpPr>
          <p:cNvPr id="16" name="正文"/>
          <p:cNvSpPr txBox="1"/>
          <p:nvPr>
            <p:custDataLst>
              <p:tags r:id="rId12"/>
            </p:custDataLst>
          </p:nvPr>
        </p:nvSpPr>
        <p:spPr>
          <a:xfrm>
            <a:off x="3792220" y="4739005"/>
            <a:ext cx="6180455" cy="878205"/>
          </a:xfrm>
          <a:prstGeom prst="rect">
            <a:avLst/>
          </a:prstGeom>
          <a:noFill/>
        </p:spPr>
        <p:txBody>
          <a:bodyPr wrap="square" lIns="0" tIns="0" rIns="0" bIns="0" rtlCol="0" anchor="ctr" anchorCtr="0">
            <a:noAutofit/>
          </a:bodyPr>
          <a:p>
            <a:pPr indent="419100" algn="just" fontAlgn="auto">
              <a:lnSpc>
                <a:spcPct val="125000"/>
              </a:lnSpc>
              <a:extLst>
                <a:ext uri="{35155182-B16C-46BC-9424-99874614C6A1}">
                  <wpsdc:indentchars xmlns:wpsdc="http://www.wps.cn/officeDocument/2017/drawingmlCustomData" val="200" checksum="658388224"/>
                </a:ext>
              </a:extLst>
            </a:pPr>
            <a:r>
              <a:rPr lang="zh-CN" altLang="zh-CN" sz="1500" spc="150" dirty="0">
                <a:solidFill>
                  <a:schemeClr val="tx1">
                    <a:lumMod val="85000"/>
                    <a:lumOff val="15000"/>
                  </a:schemeClr>
                </a:solidFill>
                <a:effectLst/>
                <a:latin typeface="+mn-ea"/>
                <a:cs typeface="+mn-ea"/>
                <a:sym typeface="+mn-ea"/>
              </a:rPr>
              <a:t>评估团队协作效率，观察团队成员沟通是否顺畅、决策是否高效、分工是否合理等；关注市场口碑，通过模拟消费者反馈、市场份额变化等评估企业产品或服务在市场中的声誉与形象。非财务指标能从侧面反映企业运营管理水平，与财务指标相互补充，为全面评估企业提供更加丰富的视角。</a:t>
            </a:r>
            <a:endParaRPr lang="zh-CN" altLang="zh-CN" sz="1500" spc="150" dirty="0">
              <a:solidFill>
                <a:schemeClr val="tx1">
                  <a:lumMod val="85000"/>
                  <a:lumOff val="15000"/>
                </a:schemeClr>
              </a:solidFill>
              <a:effectLst/>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a:srcRect t="25869"/>
            <a:stretch>
              <a:fillRect/>
            </a:stretch>
          </p:blipFill>
          <p:spPr>
            <a:xfrm rot="16200000">
              <a:off x="-179" y="144"/>
              <a:ext cx="10834" cy="10477"/>
            </a:xfrm>
            <a:prstGeom prst="rect">
              <a:avLst/>
            </a:prstGeom>
          </p:spPr>
        </p:pic>
      </p:grpSp>
      <p:grpSp>
        <p:nvGrpSpPr>
          <p:cNvPr id="19" name="组合 18"/>
          <p:cNvGrpSpPr/>
          <p:nvPr/>
        </p:nvGrpSpPr>
        <p:grpSpPr>
          <a:xfrm>
            <a:off x="971550"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四、实训总结与反思</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6" name="Shape 1021"/>
          <p:cNvSpPr/>
          <p:nvPr>
            <p:custDataLst>
              <p:tags r:id="rId4"/>
            </p:custDataLst>
          </p:nvPr>
        </p:nvSpPr>
        <p:spPr>
          <a:xfrm>
            <a:off x="1887855" y="1568768"/>
            <a:ext cx="633158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（二）经验教训总结与应用</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对角圆角矩形 16"/>
          <p:cNvSpPr/>
          <p:nvPr>
            <p:custDataLst>
              <p:tags r:id="rId5"/>
            </p:custDataLst>
          </p:nvPr>
        </p:nvSpPr>
        <p:spPr>
          <a:xfrm>
            <a:off x="2091244" y="2436491"/>
            <a:ext cx="3749902" cy="3690307"/>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46990" bIns="46990" numCol="1" spcCol="0" rtlCol="0" fromWordArt="0" anchor="ctr" anchorCtr="0" forceAA="0" compatLnSpc="1">
            <a:noAutofit/>
          </a:bodyPr>
          <a:p>
            <a:pPr indent="0" algn="just" fontAlgn="auto">
              <a:lnSpc>
                <a:spcPct val="130000"/>
              </a:lnSpc>
            </a:pPr>
            <a:r>
              <a:rPr lang="zh-CN" altLang="en-US" sz="1600" kern="0" dirty="0">
                <a:ln>
                  <a:noFill/>
                  <a:prstDash val="sysDot"/>
                </a:ln>
                <a:solidFill>
                  <a:schemeClr val="tx1">
                    <a:lumMod val="85000"/>
                    <a:lumOff val="15000"/>
                  </a:schemeClr>
                </a:solidFill>
                <a:latin typeface="+mn-ea"/>
                <a:sym typeface="+mn-ea"/>
              </a:rPr>
              <a:t>1.成功经验提炼与传承</a:t>
            </a:r>
            <a:endParaRPr lang="zh-CN" altLang="en-US" sz="1600" kern="0" dirty="0">
              <a:ln>
                <a:noFill/>
                <a:prstDash val="sysDot"/>
              </a:ln>
              <a:solidFill>
                <a:schemeClr val="tx1">
                  <a:lumMod val="85000"/>
                  <a:lumOff val="15000"/>
                </a:schemeClr>
              </a:solidFill>
              <a:latin typeface="+mn-ea"/>
              <a:sym typeface="+mn-ea"/>
            </a:endParaRPr>
          </a:p>
          <a:p>
            <a:pPr indent="406400" algn="just" fontAlgn="auto">
              <a:lnSpc>
                <a:spcPct val="130000"/>
              </a:lnSpc>
              <a:extLst>
                <a:ext uri="{35155182-B16C-46BC-9424-99874614C6A1}">
                  <wpsdc:indentchars xmlns:wpsdc="http://www.wps.cn/officeDocument/2017/drawingmlCustomData" val="200" checksum="1740828767"/>
                </a:ext>
              </a:extLst>
            </a:pPr>
            <a:r>
              <a:rPr lang="zh-CN" altLang="en-US" sz="1600" kern="0" dirty="0">
                <a:ln>
                  <a:noFill/>
                  <a:prstDash val="sysDot"/>
                </a:ln>
                <a:solidFill>
                  <a:schemeClr val="tx1">
                    <a:lumMod val="85000"/>
                    <a:lumOff val="15000"/>
                  </a:schemeClr>
                </a:solidFill>
                <a:latin typeface="+mn-ea"/>
                <a:sym typeface="+mn-ea"/>
              </a:rPr>
              <a:t>总结在实训中成功的策略与方法，如有效的市场营销策略、合理的生产运营模式、成功的团队协作经验等。这些成功经验可整理成案例库，供后续创业者学习借鉴，成为可复制推广的宝贵财富，帮助更多创业者少走弯路，提高创业成功率。</a:t>
            </a:r>
            <a:endParaRPr lang="zh-CN" altLang="en-US" sz="1600" kern="0" dirty="0">
              <a:ln>
                <a:noFill/>
                <a:prstDash val="sysDot"/>
              </a:ln>
              <a:solidFill>
                <a:schemeClr val="tx1">
                  <a:lumMod val="85000"/>
                  <a:lumOff val="15000"/>
                </a:schemeClr>
              </a:solidFill>
              <a:latin typeface="+mn-ea"/>
              <a:sym typeface="+mn-ea"/>
            </a:endParaRPr>
          </a:p>
        </p:txBody>
      </p:sp>
      <p:sp>
        <p:nvSpPr>
          <p:cNvPr id="58" name="正文"/>
          <p:cNvSpPr txBox="1"/>
          <p:nvPr>
            <p:custDataLst>
              <p:tags r:id="rId6"/>
            </p:custDataLst>
          </p:nvPr>
        </p:nvSpPr>
        <p:spPr>
          <a:xfrm>
            <a:off x="5035063" y="5498475"/>
            <a:ext cx="685864" cy="582085"/>
          </a:xfrm>
          <a:prstGeom prst="rect">
            <a:avLst/>
          </a:prstGeom>
          <a:noFill/>
        </p:spPr>
        <p:txBody>
          <a:bodyPr wrap="none" lIns="0" tIns="0" rIns="0" bIns="107950" rtlCol="0" anchor="ctr" anchorCtr="0">
            <a:normAutofit fontScale="50000"/>
          </a:bodyPr>
          <a:p>
            <a:pPr indent="0" algn="ctr" fontAlgn="auto">
              <a:lnSpc>
                <a:spcPct val="140000"/>
              </a:lnSpc>
              <a:spcAft>
                <a:spcPts val="1000"/>
              </a:spcAft>
            </a:pPr>
            <a:r>
              <a:rPr lang="en-US" altLang="zh-CN" sz="44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01</a:t>
            </a:r>
            <a:endParaRPr lang="en-US" altLang="zh-CN" sz="44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20" name="椭圆 19"/>
          <p:cNvSpPr/>
          <p:nvPr>
            <p:custDataLst>
              <p:tags r:id="rId7"/>
            </p:custDataLst>
          </p:nvPr>
        </p:nvSpPr>
        <p:spPr>
          <a:xfrm>
            <a:off x="3669501" y="2136458"/>
            <a:ext cx="593901" cy="593901"/>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1" name="椭圆 20"/>
          <p:cNvSpPr/>
          <p:nvPr>
            <p:custDataLst>
              <p:tags r:id="rId8"/>
            </p:custDataLst>
          </p:nvPr>
        </p:nvSpPr>
        <p:spPr>
          <a:xfrm>
            <a:off x="3751188" y="2218145"/>
            <a:ext cx="430527" cy="430527"/>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3" name="图片 22" descr="333438303937363b333438313039323bcfeec4bfbcc6bbae"/>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879113" y="2345557"/>
            <a:ext cx="174677" cy="175191"/>
          </a:xfrm>
          <a:prstGeom prst="rect">
            <a:avLst/>
          </a:prstGeom>
        </p:spPr>
      </p:pic>
      <p:sp>
        <p:nvSpPr>
          <p:cNvPr id="24" name="对角圆角矩形 23"/>
          <p:cNvSpPr/>
          <p:nvPr>
            <p:custDataLst>
              <p:tags r:id="rId12"/>
            </p:custDataLst>
          </p:nvPr>
        </p:nvSpPr>
        <p:spPr>
          <a:xfrm>
            <a:off x="6374424" y="2436491"/>
            <a:ext cx="3749902" cy="3690307"/>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46990" bIns="46990" numCol="1" spcCol="0" rtlCol="0" fromWordArt="0" anchor="ctr" anchorCtr="0" forceAA="0" compatLnSpc="1">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2.失败教训剖析与改进</a:t>
            </a:r>
            <a:endParaRPr lang="zh-CN" altLang="en-US" sz="1600" kern="0" dirty="0">
              <a:ln>
                <a:noFill/>
                <a:prstDash val="sysDot"/>
              </a:ln>
              <a:solidFill>
                <a:schemeClr val="tx1">
                  <a:lumMod val="85000"/>
                  <a:lumOff val="15000"/>
                </a:schemeClr>
              </a:solidFill>
              <a:latin typeface="+mn-ea"/>
              <a:sym typeface="+mn-ea"/>
            </a:endParaRPr>
          </a:p>
          <a:p>
            <a:pPr indent="406400" fontAlgn="auto">
              <a:lnSpc>
                <a:spcPct val="130000"/>
              </a:lnSpc>
              <a:extLst>
                <a:ext uri="{35155182-B16C-46BC-9424-99874614C6A1}">
                  <wpsdc:indentchars xmlns:wpsdc="http://www.wps.cn/officeDocument/2017/drawingmlCustomData" val="200" checksum="1740828767"/>
                </a:ext>
              </a:extLst>
            </a:pPr>
            <a:r>
              <a:rPr lang="zh-CN" altLang="en-US" sz="1600" kern="0" dirty="0">
                <a:ln>
                  <a:noFill/>
                  <a:prstDash val="sysDot"/>
                </a:ln>
                <a:solidFill>
                  <a:schemeClr val="tx1">
                    <a:lumMod val="85000"/>
                    <a:lumOff val="15000"/>
                  </a:schemeClr>
                </a:solidFill>
                <a:latin typeface="+mn-ea"/>
                <a:sym typeface="+mn-ea"/>
              </a:rPr>
              <a:t>深入剖析实训中失败的原因，如市场定位失误、资金管理不善、团队协作矛盾等问题根源。针对这些问题制定改进策略，如重新进行市场定位调研、加强资金预算与监控、建立更有效的团队沟通机制等。通过反思失败教训，创业者能在未来创业实践中提前预防，避免重蹈覆辙。</a:t>
            </a:r>
            <a:endParaRPr lang="zh-CN" altLang="en-US" sz="1600" kern="0" dirty="0">
              <a:ln>
                <a:noFill/>
                <a:prstDash val="sysDot"/>
              </a:ln>
              <a:solidFill>
                <a:schemeClr val="tx1">
                  <a:lumMod val="85000"/>
                  <a:lumOff val="15000"/>
                </a:schemeClr>
              </a:solidFill>
              <a:latin typeface="+mn-ea"/>
              <a:sym typeface="+mn-ea"/>
            </a:endParaRPr>
          </a:p>
        </p:txBody>
      </p:sp>
      <p:sp>
        <p:nvSpPr>
          <p:cNvPr id="25" name="正文"/>
          <p:cNvSpPr txBox="1"/>
          <p:nvPr>
            <p:custDataLst>
              <p:tags r:id="rId13"/>
            </p:custDataLst>
          </p:nvPr>
        </p:nvSpPr>
        <p:spPr>
          <a:xfrm>
            <a:off x="9318244" y="5498475"/>
            <a:ext cx="685864" cy="582085"/>
          </a:xfrm>
          <a:prstGeom prst="rect">
            <a:avLst/>
          </a:prstGeom>
          <a:noFill/>
        </p:spPr>
        <p:txBody>
          <a:bodyPr wrap="none" lIns="0" tIns="0" rIns="0" bIns="107950" rtlCol="0" anchor="ctr" anchorCtr="0">
            <a:normAutofit fontScale="50000"/>
          </a:bodyPr>
          <a:p>
            <a:pPr indent="0" algn="ctr" fontAlgn="auto">
              <a:lnSpc>
                <a:spcPct val="140000"/>
              </a:lnSpc>
              <a:spcAft>
                <a:spcPts val="1000"/>
              </a:spcAft>
            </a:pPr>
            <a:r>
              <a:rPr lang="en-US" altLang="zh-CN" sz="44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02</a:t>
            </a:r>
            <a:endParaRPr lang="en-US" altLang="zh-CN" sz="44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26" name="椭圆 25"/>
          <p:cNvSpPr/>
          <p:nvPr>
            <p:custDataLst>
              <p:tags r:id="rId14"/>
            </p:custDataLst>
          </p:nvPr>
        </p:nvSpPr>
        <p:spPr>
          <a:xfrm>
            <a:off x="7952681" y="2136458"/>
            <a:ext cx="593901" cy="593901"/>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7" name="椭圆 26"/>
          <p:cNvSpPr/>
          <p:nvPr>
            <p:custDataLst>
              <p:tags r:id="rId15"/>
            </p:custDataLst>
          </p:nvPr>
        </p:nvSpPr>
        <p:spPr>
          <a:xfrm>
            <a:off x="8034882" y="2218145"/>
            <a:ext cx="430527" cy="430527"/>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8" name="图片 27" descr="333438303937363b333438313038303bd7e9d6afbcdcb9b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152018" y="2335281"/>
            <a:ext cx="195741" cy="196255"/>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554164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221105" y="2374900"/>
            <a:ext cx="5020945" cy="2727960"/>
          </a:xfrm>
          <a:prstGeom prst="rect">
            <a:avLst/>
          </a:prstGeom>
          <a:noFill/>
        </p:spPr>
        <p:txBody>
          <a:bodyPr wrap="square" rtlCol="0">
            <a:no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（三）对未来创业实践的启示与规划调整</a:t>
            </a:r>
            <a:endParaRPr lang="zh-CN" altLang="en-US" dirty="0">
              <a:solidFill>
                <a:schemeClr val="bg1"/>
              </a:solidFill>
              <a:cs typeface="+mn-ea"/>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在未来创业实践方面，要依据实训结果来优化创业项目计划，对产品或服务定位、营销策略、财务规划等加以调整，使其契合市场与企业发展需求。同时，调整创业心态与策略准备，正视创业的复杂性和不确定性，以积极乐观的心态和灵活应变的策略，应对未来挑战，为创业做好充足的准备。</a:t>
            </a:r>
            <a:endParaRPr lang="zh-CN" altLang="en-US" dirty="0">
              <a:solidFill>
                <a:schemeClr val="bg1"/>
              </a:solidFill>
              <a:cs typeface="+mn-ea"/>
              <a:sym typeface="+mn-lt"/>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四、实训总结与反思</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6078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864735"/>
            <a:ext cx="1836420" cy="748030"/>
          </a:xfrm>
          <a:prstGeom prst="rect">
            <a:avLst/>
          </a:prstGeom>
        </p:spPr>
      </p:pic>
      <p:sp>
        <p:nvSpPr>
          <p:cNvPr id="16" name="圆角矩形 15"/>
          <p:cNvSpPr/>
          <p:nvPr/>
        </p:nvSpPr>
        <p:spPr>
          <a:xfrm>
            <a:off x="4231640" y="4448810"/>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478655"/>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指导老师：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659578" cy="3436193"/>
            <a:chOff x="3080" y="5970"/>
            <a:chExt cx="4041" cy="5221"/>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041" cy="4386"/>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了解各类创新创业比赛的基本情况，包括背景、流程、参赛对象、注意事项以及侧重点差异等。</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熟知创业政策法规、商业模式构建、行业与市场分析方法；掌握财务管理、市场营销、团队管理知识。</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理解创业模拟实训体系，掌握营销与运营管理技能。</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788574" cy="2579941"/>
            <a:chOff x="3080" y="5970"/>
            <a:chExt cx="4237" cy="3920"/>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237" cy="3085"/>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结合自身专业与实践展开分析各类创新创业比赛，从而选择适配的赛事与赛道。</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学会使用模拟软件与撰写计划书，提升信息处理、团队协作及应对创业挑战的能力。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964141" y="2840806"/>
            <a:ext cx="2812268" cy="1759231"/>
            <a:chOff x="3356" y="5970"/>
            <a:chExt cx="4273" cy="2673"/>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356" y="6805"/>
              <a:ext cx="4273" cy="1838"/>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激发创业精神与思维，塑造良好创业心态与意志。</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3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培育创新、坚韧精神，强化团队合作，树立正确创业心态。</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075940" y="2995930"/>
            <a:ext cx="5829935" cy="230695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参与创新创业大赛</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a:srcRect t="25869"/>
            <a:stretch>
              <a:fillRect/>
            </a:stretch>
          </p:blipFill>
          <p:spPr>
            <a:xfrm rot="16200000">
              <a:off x="-179" y="144"/>
              <a:ext cx="10834" cy="10477"/>
            </a:xfrm>
            <a:prstGeom prst="rect">
              <a:avLst/>
            </a:prstGeom>
          </p:spPr>
        </p:pic>
      </p:grpSp>
      <p:sp>
        <p:nvSpPr>
          <p:cNvPr id="13" name="圆角矩形 12"/>
          <p:cNvSpPr/>
          <p:nvPr/>
        </p:nvSpPr>
        <p:spPr>
          <a:xfrm>
            <a:off x="817245" y="400050"/>
            <a:ext cx="10558145" cy="6036310"/>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971550" y="541655"/>
            <a:ext cx="10255250" cy="5753100"/>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2753352" y="891480"/>
            <a:ext cx="6685280" cy="583565"/>
          </a:xfrm>
          <a:prstGeom prst="rect">
            <a:avLst/>
          </a:prstGeom>
          <a:noFill/>
        </p:spPr>
        <p:txBody>
          <a:bodyPr wrap="none" rtlCol="0">
            <a:spAutoFit/>
          </a:bodyPr>
          <a:p>
            <a:pPr algn="ctr"/>
            <a:r>
              <a:rPr lang="zh-CN" altLang="en-US" sz="3200" b="1" dirty="0">
                <a:solidFill>
                  <a:srgbClr val="7E4938"/>
                </a:solidFill>
                <a:cs typeface="+mn-ea"/>
                <a:sym typeface="+mn-lt"/>
              </a:rPr>
              <a:t>一、大学生参加创新创业大赛的意义</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1" name="圆角矩形 9"/>
          <p:cNvSpPr/>
          <p:nvPr>
            <p:custDataLst>
              <p:tags r:id="rId4"/>
            </p:custDataLst>
          </p:nvPr>
        </p:nvSpPr>
        <p:spPr>
          <a:xfrm>
            <a:off x="2221397" y="2072302"/>
            <a:ext cx="8122691" cy="981336"/>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72" name="圆角矩形 71"/>
          <p:cNvSpPr/>
          <p:nvPr>
            <p:custDataLst>
              <p:tags r:id="rId5"/>
            </p:custDataLst>
          </p:nvPr>
        </p:nvSpPr>
        <p:spPr>
          <a:xfrm flipH="1">
            <a:off x="2420823" y="2216846"/>
            <a:ext cx="1681839" cy="69283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dirty="0">
                <a:solidFill>
                  <a:schemeClr val="lt1"/>
                </a:solidFill>
                <a:latin typeface="+mn-ea"/>
                <a:cs typeface="+mn-ea"/>
                <a:sym typeface="+mn-ea"/>
              </a:rPr>
              <a:t>（一）全方位提升个人能力</a:t>
            </a:r>
            <a:endParaRPr lang="zh-CN" altLang="en-US" b="1" dirty="0">
              <a:solidFill>
                <a:schemeClr val="lt1"/>
              </a:solidFill>
              <a:latin typeface="+mn-ea"/>
              <a:cs typeface="+mn-ea"/>
              <a:sym typeface="+mn-ea"/>
            </a:endParaRPr>
          </a:p>
        </p:txBody>
      </p:sp>
      <p:sp>
        <p:nvSpPr>
          <p:cNvPr id="35" name="矩形 34"/>
          <p:cNvSpPr/>
          <p:nvPr>
            <p:custDataLst>
              <p:tags r:id="rId6"/>
            </p:custDataLst>
          </p:nvPr>
        </p:nvSpPr>
        <p:spPr>
          <a:xfrm>
            <a:off x="4302605" y="2147291"/>
            <a:ext cx="5553084" cy="831397"/>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参与创新创业大赛，让大学生站在多学科融合的实践舞台。</a:t>
            </a:r>
            <a:endParaRPr lang="zh-CN" altLang="en-US" sz="1600">
              <a:solidFill>
                <a:schemeClr val="tx1">
                  <a:lumMod val="85000"/>
                  <a:lumOff val="15000"/>
                </a:schemeClr>
              </a:solidFill>
              <a:latin typeface="+mn-ea"/>
              <a:cs typeface="+mn-ea"/>
            </a:endParaRPr>
          </a:p>
        </p:txBody>
      </p:sp>
      <p:sp>
        <p:nvSpPr>
          <p:cNvPr id="36" name="圆角矩形 9"/>
          <p:cNvSpPr/>
          <p:nvPr>
            <p:custDataLst>
              <p:tags r:id="rId7"/>
            </p:custDataLst>
          </p:nvPr>
        </p:nvSpPr>
        <p:spPr>
          <a:xfrm>
            <a:off x="2221397" y="3566643"/>
            <a:ext cx="8122691" cy="981336"/>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37" name="圆角矩形 36"/>
          <p:cNvSpPr/>
          <p:nvPr>
            <p:custDataLst>
              <p:tags r:id="rId8"/>
            </p:custDataLst>
          </p:nvPr>
        </p:nvSpPr>
        <p:spPr>
          <a:xfrm flipH="1">
            <a:off x="2420823" y="3711186"/>
            <a:ext cx="1681839" cy="69283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（二）多元拓展职业发展</a:t>
            </a:r>
            <a:endParaRPr lang="zh-CN" altLang="en-US" b="1">
              <a:solidFill>
                <a:schemeClr val="lt1"/>
              </a:solidFill>
              <a:latin typeface="+mn-ea"/>
              <a:cs typeface="+mn-ea"/>
              <a:sym typeface="+mn-ea"/>
            </a:endParaRPr>
          </a:p>
        </p:txBody>
      </p:sp>
      <p:sp>
        <p:nvSpPr>
          <p:cNvPr id="38" name="矩形 37"/>
          <p:cNvSpPr/>
          <p:nvPr>
            <p:custDataLst>
              <p:tags r:id="rId9"/>
            </p:custDataLst>
          </p:nvPr>
        </p:nvSpPr>
        <p:spPr>
          <a:xfrm>
            <a:off x="4302605" y="3641632"/>
            <a:ext cx="5553084" cy="831397"/>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对创业意愿强烈的大学生，大赛是梦想起航的港湾。</a:t>
            </a:r>
            <a:endParaRPr lang="zh-CN" altLang="en-US" sz="1600">
              <a:solidFill>
                <a:schemeClr val="tx1">
                  <a:lumMod val="85000"/>
                  <a:lumOff val="15000"/>
                </a:schemeClr>
              </a:solidFill>
              <a:latin typeface="+mn-ea"/>
              <a:cs typeface="+mn-ea"/>
            </a:endParaRPr>
          </a:p>
        </p:txBody>
      </p:sp>
      <p:sp>
        <p:nvSpPr>
          <p:cNvPr id="42" name="圆角矩形 41"/>
          <p:cNvSpPr/>
          <p:nvPr>
            <p:custDataLst>
              <p:tags r:id="rId10"/>
            </p:custDataLst>
          </p:nvPr>
        </p:nvSpPr>
        <p:spPr>
          <a:xfrm>
            <a:off x="2221397" y="5060983"/>
            <a:ext cx="8122691" cy="981336"/>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43" name="圆角矩形 42"/>
          <p:cNvSpPr/>
          <p:nvPr>
            <p:custDataLst>
              <p:tags r:id="rId11"/>
            </p:custDataLst>
          </p:nvPr>
        </p:nvSpPr>
        <p:spPr>
          <a:xfrm flipH="1">
            <a:off x="2420823" y="5205527"/>
            <a:ext cx="1681839" cy="69283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（三）有力推动社会创新</a:t>
            </a:r>
            <a:endParaRPr lang="zh-CN" altLang="en-US" b="1">
              <a:solidFill>
                <a:schemeClr val="lt1"/>
              </a:solidFill>
              <a:latin typeface="+mn-ea"/>
              <a:cs typeface="+mn-ea"/>
              <a:sym typeface="+mn-ea"/>
            </a:endParaRPr>
          </a:p>
        </p:txBody>
      </p:sp>
      <p:sp>
        <p:nvSpPr>
          <p:cNvPr id="44" name="矩形 43"/>
          <p:cNvSpPr/>
          <p:nvPr>
            <p:custDataLst>
              <p:tags r:id="rId12"/>
            </p:custDataLst>
          </p:nvPr>
        </p:nvSpPr>
        <p:spPr>
          <a:xfrm>
            <a:off x="4302605" y="5135972"/>
            <a:ext cx="5553084" cy="831397"/>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大学生带着青春的激情与独特视角投身创新创业大赛，为社会创新注入鲜活力量。</a:t>
            </a:r>
            <a:endParaRPr lang="zh-CN" altLang="en-US" sz="1600">
              <a:solidFill>
                <a:schemeClr val="tx1">
                  <a:lumMod val="85000"/>
                  <a:lumOff val="15000"/>
                </a:schemeClr>
              </a:solidFill>
              <a:latin typeface="+mn-ea"/>
              <a:cs typeface="+mn-ea"/>
            </a:endParaRPr>
          </a:p>
        </p:txBody>
      </p:sp>
      <p:cxnSp>
        <p:nvCxnSpPr>
          <p:cNvPr id="45" name="直接连接符 44"/>
          <p:cNvCxnSpPr/>
          <p:nvPr>
            <p:custDataLst>
              <p:tags r:id="rId13"/>
            </p:custDataLst>
          </p:nvPr>
        </p:nvCxnSpPr>
        <p:spPr>
          <a:xfrm>
            <a:off x="1866559" y="2792303"/>
            <a:ext cx="0" cy="103532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46" name="序号"/>
          <p:cNvSpPr/>
          <p:nvPr>
            <p:custDataLst>
              <p:tags r:id="rId14"/>
            </p:custDataLst>
          </p:nvPr>
        </p:nvSpPr>
        <p:spPr>
          <a:xfrm>
            <a:off x="1636702" y="2333676"/>
            <a:ext cx="459020" cy="45902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47" name="序号"/>
          <p:cNvSpPr/>
          <p:nvPr>
            <p:custDataLst>
              <p:tags r:id="rId15"/>
            </p:custDataLst>
          </p:nvPr>
        </p:nvSpPr>
        <p:spPr>
          <a:xfrm>
            <a:off x="1636702" y="3828017"/>
            <a:ext cx="459020" cy="45902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48" name="序号"/>
          <p:cNvSpPr/>
          <p:nvPr>
            <p:custDataLst>
              <p:tags r:id="rId16"/>
            </p:custDataLst>
          </p:nvPr>
        </p:nvSpPr>
        <p:spPr>
          <a:xfrm>
            <a:off x="1636702" y="5322357"/>
            <a:ext cx="459020" cy="45902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49" name="直接连接符 48"/>
          <p:cNvCxnSpPr/>
          <p:nvPr>
            <p:custDataLst>
              <p:tags r:id="rId17"/>
            </p:custDataLst>
          </p:nvPr>
        </p:nvCxnSpPr>
        <p:spPr>
          <a:xfrm>
            <a:off x="1866559" y="4286643"/>
            <a:ext cx="0" cy="103532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fill="hold"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custDataLst>
                <p:tags r:id="rId1"/>
              </p:custDataLst>
            </p:nvPr>
          </p:nvPicPr>
          <p:blipFill>
            <a:blip r:embed="rId2"/>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3"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4"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二、大学生创新创业赛事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7" name="任意多边形: 形状 30"/>
          <p:cNvSpPr/>
          <p:nvPr>
            <p:custDataLst>
              <p:tags r:id="rId5"/>
            </p:custDataLst>
          </p:nvPr>
        </p:nvSpPr>
        <p:spPr>
          <a:xfrm rot="18000044">
            <a:off x="3957072" y="2943901"/>
            <a:ext cx="136409" cy="1810509"/>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38" name="任意多边形: 形状 31"/>
          <p:cNvSpPr/>
          <p:nvPr>
            <p:custDataLst>
              <p:tags r:id="rId6"/>
            </p:custDataLst>
          </p:nvPr>
        </p:nvSpPr>
        <p:spPr>
          <a:xfrm rot="18000044">
            <a:off x="8088843" y="2941587"/>
            <a:ext cx="136409" cy="1820179"/>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39" name="任意多边形: 形状 32"/>
          <p:cNvSpPr/>
          <p:nvPr>
            <p:custDataLst>
              <p:tags r:id="rId7"/>
            </p:custDataLst>
          </p:nvPr>
        </p:nvSpPr>
        <p:spPr>
          <a:xfrm rot="14399956">
            <a:off x="5988237" y="2998297"/>
            <a:ext cx="136409" cy="1592548"/>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40" name="任意多边形: 形状 34"/>
          <p:cNvSpPr/>
          <p:nvPr>
            <p:custDataLst>
              <p:tags r:id="rId8"/>
            </p:custDataLst>
          </p:nvPr>
        </p:nvSpPr>
        <p:spPr>
          <a:xfrm>
            <a:off x="2303207" y="3167272"/>
            <a:ext cx="1290314" cy="406700"/>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7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3" y="465446"/>
                  <a:pt x="906323" y="390374"/>
                </a:cubicBezTo>
                <a:lnTo>
                  <a:pt x="1371314" y="117840"/>
                </a:lnTo>
                <a:cubicBezTo>
                  <a:pt x="1404983" y="97821"/>
                  <a:pt x="1418632" y="47773"/>
                  <a:pt x="1415447" y="0"/>
                </a:cubicBezTo>
              </a:path>
            </a:pathLst>
          </a:custGeom>
          <a:solidFill>
            <a:schemeClr val="accent4"/>
          </a:solidFill>
          <a:ln w="4549" cap="flat">
            <a:noFill/>
            <a:prstDash val="solid"/>
            <a:miter/>
          </a:ln>
        </p:spPr>
        <p:txBody>
          <a:bodyPr rtlCol="0" anchor="ctr"/>
          <a:lstStyle/>
          <a:p>
            <a:endParaRPr lang="zh-CN" altLang="en-US">
              <a:solidFill>
                <a:schemeClr val="tx1"/>
              </a:solidFill>
            </a:endParaRPr>
          </a:p>
        </p:txBody>
      </p:sp>
      <p:sp useBgFill="1">
        <p:nvSpPr>
          <p:cNvPr id="42" name="任意多边形: 形状 35"/>
          <p:cNvSpPr/>
          <p:nvPr>
            <p:custDataLst>
              <p:tags r:id="rId9"/>
            </p:custDataLst>
          </p:nvPr>
        </p:nvSpPr>
        <p:spPr>
          <a:xfrm>
            <a:off x="2303207" y="2805018"/>
            <a:ext cx="1290011" cy="736486"/>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tlCol="0" anchor="ctr"/>
          <a:lstStyle/>
          <a:p>
            <a:endParaRPr lang="zh-CN" altLang="en-US">
              <a:solidFill>
                <a:schemeClr val="tx1"/>
              </a:solidFill>
            </a:endParaRPr>
          </a:p>
        </p:txBody>
      </p:sp>
      <p:sp>
        <p:nvSpPr>
          <p:cNvPr id="43" name="任意多边形: 形状 36"/>
          <p:cNvSpPr/>
          <p:nvPr>
            <p:custDataLst>
              <p:tags r:id="rId10"/>
            </p:custDataLst>
          </p:nvPr>
        </p:nvSpPr>
        <p:spPr>
          <a:xfrm>
            <a:off x="4391661" y="4381341"/>
            <a:ext cx="1290314" cy="406700"/>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8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3" y="47773"/>
                  <a:pt x="1415448"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46" name="任意多边形: 形状 37"/>
          <p:cNvSpPr/>
          <p:nvPr>
            <p:custDataLst>
              <p:tags r:id="rId11"/>
            </p:custDataLst>
          </p:nvPr>
        </p:nvSpPr>
        <p:spPr>
          <a:xfrm>
            <a:off x="4391082" y="4018509"/>
            <a:ext cx="1290011" cy="736900"/>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6 w 1415563"/>
              <a:gd name="connsiteY3" fmla="*/ 480177 h 808620"/>
              <a:gd name="connsiteX4" fmla="*/ 1367846 w 1415563"/>
              <a:gd name="connsiteY4" fmla="*/ 315929 h 808620"/>
              <a:gd name="connsiteX5" fmla="*/ 912865 w 1415563"/>
              <a:gd name="connsiteY5" fmla="*/ 54315 h 808620"/>
              <a:gd name="connsiteX6" fmla="*/ 505201 w 1415563"/>
              <a:gd name="connsiteY6" fmla="*/ 55225 h 808620"/>
              <a:gd name="connsiteX7" fmla="*/ 47035 w 1415563"/>
              <a:gd name="connsiteY7" fmla="*/ 322299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5" y="827783"/>
                  <a:pt x="903765" y="752711"/>
                </a:cubicBezTo>
                <a:lnTo>
                  <a:pt x="1368756" y="480177"/>
                </a:lnTo>
                <a:cubicBezTo>
                  <a:pt x="1431544" y="443324"/>
                  <a:pt x="1431089" y="352328"/>
                  <a:pt x="1367846" y="315929"/>
                </a:cubicBezTo>
                <a:lnTo>
                  <a:pt x="912865" y="54315"/>
                </a:lnTo>
                <a:cubicBezTo>
                  <a:pt x="786380" y="-18482"/>
                  <a:pt x="631231" y="-18027"/>
                  <a:pt x="505201"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49" name="任意多边形: 形状 38"/>
          <p:cNvSpPr/>
          <p:nvPr>
            <p:custDataLst>
              <p:tags r:id="rId12"/>
            </p:custDataLst>
          </p:nvPr>
        </p:nvSpPr>
        <p:spPr>
          <a:xfrm>
            <a:off x="6396784" y="3158591"/>
            <a:ext cx="1290314" cy="406700"/>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8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2" y="47773"/>
                  <a:pt x="1415448"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50" name="任意多边形: 形状 39"/>
          <p:cNvSpPr/>
          <p:nvPr>
            <p:custDataLst>
              <p:tags r:id="rId13"/>
            </p:custDataLst>
          </p:nvPr>
        </p:nvSpPr>
        <p:spPr>
          <a:xfrm>
            <a:off x="6396784" y="2794023"/>
            <a:ext cx="1290011" cy="736900"/>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6 w 1415563"/>
              <a:gd name="connsiteY3" fmla="*/ 480177 h 808620"/>
              <a:gd name="connsiteX4" fmla="*/ 1367847 w 1415563"/>
              <a:gd name="connsiteY4" fmla="*/ 315929 h 808620"/>
              <a:gd name="connsiteX5" fmla="*/ 912865 w 1415563"/>
              <a:gd name="connsiteY5" fmla="*/ 54315 h 808620"/>
              <a:gd name="connsiteX6" fmla="*/ 505201 w 1415563"/>
              <a:gd name="connsiteY6" fmla="*/ 55225 h 808620"/>
              <a:gd name="connsiteX7" fmla="*/ 47035 w 1415563"/>
              <a:gd name="connsiteY7" fmla="*/ 322299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5" y="827783"/>
                  <a:pt x="903765" y="752711"/>
                </a:cubicBezTo>
                <a:lnTo>
                  <a:pt x="1368756" y="480177"/>
                </a:lnTo>
                <a:cubicBezTo>
                  <a:pt x="1431544" y="443324"/>
                  <a:pt x="1431089" y="352328"/>
                  <a:pt x="1367847" y="315929"/>
                </a:cubicBezTo>
                <a:lnTo>
                  <a:pt x="912865" y="54315"/>
                </a:lnTo>
                <a:cubicBezTo>
                  <a:pt x="786380" y="-18482"/>
                  <a:pt x="631231" y="-18027"/>
                  <a:pt x="505201"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solidFill>
                <a:schemeClr val="tx1"/>
              </a:solidFill>
            </a:endParaRPr>
          </a:p>
        </p:txBody>
      </p:sp>
      <p:sp>
        <p:nvSpPr>
          <p:cNvPr id="51" name="任意多边形: 形状 40"/>
          <p:cNvSpPr/>
          <p:nvPr>
            <p:custDataLst>
              <p:tags r:id="rId14"/>
            </p:custDataLst>
          </p:nvPr>
        </p:nvSpPr>
        <p:spPr>
          <a:xfrm>
            <a:off x="8500283" y="4381341"/>
            <a:ext cx="1290314" cy="406700"/>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7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3" y="465446"/>
                  <a:pt x="906323" y="390374"/>
                </a:cubicBezTo>
                <a:lnTo>
                  <a:pt x="1371314" y="117840"/>
                </a:lnTo>
                <a:cubicBezTo>
                  <a:pt x="1404983" y="97821"/>
                  <a:pt x="1418633" y="47773"/>
                  <a:pt x="1415447" y="0"/>
                </a:cubicBezTo>
              </a:path>
            </a:pathLst>
          </a:custGeom>
          <a:solidFill>
            <a:schemeClr val="accent4"/>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52" name="任意多边形: 形状 41"/>
          <p:cNvSpPr/>
          <p:nvPr>
            <p:custDataLst>
              <p:tags r:id="rId15"/>
            </p:custDataLst>
          </p:nvPr>
        </p:nvSpPr>
        <p:spPr>
          <a:xfrm>
            <a:off x="8500283" y="4018509"/>
            <a:ext cx="1290011" cy="736900"/>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7 w 1415563"/>
              <a:gd name="connsiteY3" fmla="*/ 480177 h 808620"/>
              <a:gd name="connsiteX4" fmla="*/ 1367846 w 1415563"/>
              <a:gd name="connsiteY4" fmla="*/ 315929 h 808620"/>
              <a:gd name="connsiteX5" fmla="*/ 912865 w 1415563"/>
              <a:gd name="connsiteY5" fmla="*/ 54315 h 808620"/>
              <a:gd name="connsiteX6" fmla="*/ 505202 w 1415563"/>
              <a:gd name="connsiteY6" fmla="*/ 55225 h 808620"/>
              <a:gd name="connsiteX7" fmla="*/ 47035 w 1415563"/>
              <a:gd name="connsiteY7" fmla="*/ 322754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6" y="827783"/>
                  <a:pt x="903765" y="752711"/>
                </a:cubicBezTo>
                <a:lnTo>
                  <a:pt x="1368757" y="480177"/>
                </a:lnTo>
                <a:cubicBezTo>
                  <a:pt x="1431544" y="443324"/>
                  <a:pt x="1431089" y="352328"/>
                  <a:pt x="1367846" y="315929"/>
                </a:cubicBezTo>
                <a:lnTo>
                  <a:pt x="912865" y="54315"/>
                </a:lnTo>
                <a:cubicBezTo>
                  <a:pt x="786380" y="-18482"/>
                  <a:pt x="631232" y="-18027"/>
                  <a:pt x="505202" y="55225"/>
                </a:cubicBezTo>
                <a:lnTo>
                  <a:pt x="47035" y="322754"/>
                </a:lnTo>
                <a:cubicBezTo>
                  <a:pt x="-15297" y="359152"/>
                  <a:pt x="-15752" y="448784"/>
                  <a:pt x="46125" y="486092"/>
                </a:cubicBezTo>
                <a:close/>
              </a:path>
            </a:pathLst>
          </a:custGeom>
          <a:ln w="4549" cap="flat">
            <a:noFill/>
            <a:prstDash val="solid"/>
            <a:miter/>
          </a:ln>
          <a:effectLst>
            <a:outerShdw blurRad="317500" dist="381000" dir="5400000" sx="85000" sy="85000"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53" name="矩形 52"/>
          <p:cNvSpPr/>
          <p:nvPr>
            <p:custDataLst>
              <p:tags r:id="rId16"/>
            </p:custDataLst>
          </p:nvPr>
        </p:nvSpPr>
        <p:spPr>
          <a:xfrm>
            <a:off x="4189123" y="5321116"/>
            <a:ext cx="1613862" cy="9049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项目要求</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54" name="矩形 53"/>
          <p:cNvSpPr/>
          <p:nvPr>
            <p:custDataLst>
              <p:tags r:id="rId17"/>
            </p:custDataLst>
          </p:nvPr>
        </p:nvSpPr>
        <p:spPr>
          <a:xfrm>
            <a:off x="8297746" y="5321116"/>
            <a:ext cx="1613862" cy="9049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要点提示</a:t>
            </a:r>
            <a:endParaRPr lang="zh-CN" altLang="en-US" kern="0" spc="0" dirty="0">
              <a:ln>
                <a:noFill/>
                <a:prstDash val="sysDot"/>
              </a:ln>
              <a:solidFill>
                <a:schemeClr val="tx1">
                  <a:lumMod val="85000"/>
                  <a:lumOff val="15000"/>
                </a:schemeClr>
              </a:solidFill>
              <a:latin typeface="+mn-ea"/>
              <a:ea typeface="+mn-ea"/>
              <a:sym typeface="+mn-ea"/>
            </a:endParaRPr>
          </a:p>
        </p:txBody>
      </p:sp>
      <p:sp useBgFill="1">
        <p:nvSpPr>
          <p:cNvPr id="55" name="任意多边形: 形状 35"/>
          <p:cNvSpPr/>
          <p:nvPr>
            <p:custDataLst>
              <p:tags r:id="rId18"/>
            </p:custDataLst>
          </p:nvPr>
        </p:nvSpPr>
        <p:spPr>
          <a:xfrm>
            <a:off x="4391082" y="4019088"/>
            <a:ext cx="1290011" cy="736486"/>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p:nvSpPr>
          <p:cNvPr id="56" name="矩形 55"/>
          <p:cNvSpPr/>
          <p:nvPr>
            <p:custDataLst>
              <p:tags r:id="rId19"/>
            </p:custDataLst>
          </p:nvPr>
        </p:nvSpPr>
        <p:spPr>
          <a:xfrm>
            <a:off x="6174571" y="4262133"/>
            <a:ext cx="1613862" cy="9049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比赛流程</a:t>
            </a:r>
            <a:endParaRPr lang="zh-CN" altLang="en-US" kern="0" spc="0" dirty="0">
              <a:ln>
                <a:noFill/>
                <a:prstDash val="sysDot"/>
              </a:ln>
              <a:solidFill>
                <a:schemeClr val="tx1">
                  <a:lumMod val="85000"/>
                  <a:lumOff val="15000"/>
                </a:schemeClr>
              </a:solidFill>
              <a:latin typeface="+mn-ea"/>
              <a:ea typeface="+mn-ea"/>
              <a:sym typeface="+mn-ea"/>
            </a:endParaRPr>
          </a:p>
        </p:txBody>
      </p:sp>
      <p:pic>
        <p:nvPicPr>
          <p:cNvPr id="57" name="图形 7"/>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878909" y="4195006"/>
            <a:ext cx="315588" cy="257520"/>
          </a:xfrm>
          <a:prstGeom prst="rect">
            <a:avLst/>
          </a:prstGeom>
          <a:effectLst>
            <a:outerShdw blurRad="101600" dir="5400000" sx="90000" sy="-19000" rotWithShape="0">
              <a:schemeClr val="accent4">
                <a:alpha val="85000"/>
              </a:schemeClr>
            </a:outerShdw>
          </a:effectLst>
        </p:spPr>
      </p:pic>
      <p:sp useBgFill="1">
        <p:nvSpPr>
          <p:cNvPr id="58" name="任意多边形: 形状 35"/>
          <p:cNvSpPr/>
          <p:nvPr>
            <p:custDataLst>
              <p:tags r:id="rId23"/>
            </p:custDataLst>
          </p:nvPr>
        </p:nvSpPr>
        <p:spPr>
          <a:xfrm>
            <a:off x="2303207" y="2805018"/>
            <a:ext cx="1290011" cy="736486"/>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p:nvSpPr>
          <p:cNvPr id="59" name="矩形 58"/>
          <p:cNvSpPr/>
          <p:nvPr>
            <p:custDataLst>
              <p:tags r:id="rId24"/>
            </p:custDataLst>
          </p:nvPr>
        </p:nvSpPr>
        <p:spPr>
          <a:xfrm>
            <a:off x="2100669" y="4262133"/>
            <a:ext cx="1613862" cy="9049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赛事简介</a:t>
            </a:r>
            <a:endParaRPr lang="zh-CN" altLang="en-US" kern="0" spc="0" dirty="0">
              <a:ln>
                <a:noFill/>
                <a:prstDash val="sysDot"/>
              </a:ln>
              <a:solidFill>
                <a:schemeClr val="tx1">
                  <a:lumMod val="85000"/>
                  <a:lumOff val="15000"/>
                </a:schemeClr>
              </a:solidFill>
              <a:latin typeface="+mn-ea"/>
              <a:ea typeface="+mn-ea"/>
              <a:sym typeface="+mn-ea"/>
            </a:endParaRPr>
          </a:p>
        </p:txBody>
      </p:sp>
      <p:sp useBgFill="1">
        <p:nvSpPr>
          <p:cNvPr id="60" name="任意多边形: 形状 35"/>
          <p:cNvSpPr/>
          <p:nvPr>
            <p:custDataLst>
              <p:tags r:id="rId25"/>
            </p:custDataLst>
          </p:nvPr>
        </p:nvSpPr>
        <p:spPr>
          <a:xfrm>
            <a:off x="8500283" y="4019088"/>
            <a:ext cx="1290011" cy="736486"/>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useBgFill="1">
        <p:nvSpPr>
          <p:cNvPr id="61" name="任意多边形: 形状 35"/>
          <p:cNvSpPr/>
          <p:nvPr>
            <p:custDataLst>
              <p:tags r:id="rId26"/>
            </p:custDataLst>
          </p:nvPr>
        </p:nvSpPr>
        <p:spPr>
          <a:xfrm>
            <a:off x="6396784" y="2794602"/>
            <a:ext cx="1290011" cy="736486"/>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pic>
        <p:nvPicPr>
          <p:cNvPr id="62" name="图片 13" descr="32313538333935363b32313538333934373bcec4bcfebcd0"/>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790455" y="2952003"/>
            <a:ext cx="315120" cy="315120"/>
          </a:xfrm>
          <a:prstGeom prst="rect">
            <a:avLst/>
          </a:prstGeom>
          <a:effectLst>
            <a:outerShdw blurRad="101600" dir="5400000" sx="90000" sy="-19000" rotWithShape="0">
              <a:schemeClr val="accent4">
                <a:alpha val="85000"/>
              </a:schemeClr>
            </a:outerShdw>
          </a:effectLst>
        </p:spPr>
      </p:pic>
      <p:pic>
        <p:nvPicPr>
          <p:cNvPr id="63"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9001998" y="4167229"/>
            <a:ext cx="289222" cy="312055"/>
          </a:xfrm>
          <a:prstGeom prst="rect">
            <a:avLst/>
          </a:prstGeom>
          <a:effectLst>
            <a:outerShdw blurRad="101600" dir="5400000" sx="90000" sy="-19000" rotWithShape="0">
              <a:schemeClr val="accent4">
                <a:alpha val="85000"/>
              </a:schemeClr>
            </a:outerShdw>
          </a:effectLst>
        </p:spPr>
      </p:pic>
      <p:pic>
        <p:nvPicPr>
          <p:cNvPr id="64" name="图形 9"/>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6869565" y="2927698"/>
            <a:ext cx="345672" cy="343130"/>
          </a:xfrm>
          <a:prstGeom prst="rect">
            <a:avLst/>
          </a:prstGeom>
          <a:effectLst>
            <a:outerShdw blurRad="101600" dir="5400000" sx="90000" sy="-19000" rotWithShape="0">
              <a:schemeClr val="accent4">
                <a:alpha val="85000"/>
              </a:schemeClr>
            </a:outerShdw>
          </a:effectLst>
        </p:spPr>
      </p:pic>
      <p:sp>
        <p:nvSpPr>
          <p:cNvPr id="65" name="矩形 64"/>
          <p:cNvSpPr/>
          <p:nvPr>
            <p:custDataLst>
              <p:tags r:id="rId36"/>
            </p:custDataLst>
          </p:nvPr>
        </p:nvSpPr>
        <p:spPr>
          <a:xfrm>
            <a:off x="2222192" y="2480958"/>
            <a:ext cx="545750" cy="5271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90000" lnSpcReduction="10000"/>
            <a:scene3d>
              <a:camera prst="isometricRightUp"/>
              <a:lightRig rig="threePt" dir="t"/>
            </a:scene3d>
          </a:bodyPr>
          <a:lstStyle/>
          <a:p>
            <a:r>
              <a:rPr lang="en-US" altLang="zh-CN" sz="4000" b="1" kern="0" dirty="0">
                <a:solidFill>
                  <a:schemeClr val="accent4"/>
                </a:solidFill>
                <a:cs typeface="+mn-lt"/>
              </a:rPr>
              <a:t>01</a:t>
            </a:r>
            <a:endParaRPr lang="en-US" altLang="zh-CN" sz="4000" b="1" kern="0" dirty="0">
              <a:solidFill>
                <a:schemeClr val="accent4"/>
              </a:solidFill>
              <a:cs typeface="+mn-lt"/>
            </a:endParaRPr>
          </a:p>
        </p:txBody>
      </p:sp>
      <p:sp>
        <p:nvSpPr>
          <p:cNvPr id="66" name="矩形 65"/>
          <p:cNvSpPr/>
          <p:nvPr>
            <p:custDataLst>
              <p:tags r:id="rId37"/>
            </p:custDataLst>
          </p:nvPr>
        </p:nvSpPr>
        <p:spPr>
          <a:xfrm>
            <a:off x="4314696" y="3690976"/>
            <a:ext cx="545750" cy="5271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90000" lnSpcReduction="10000"/>
            <a:scene3d>
              <a:camera prst="isometricRightUp"/>
              <a:lightRig rig="threePt" dir="t"/>
            </a:scene3d>
          </a:bodyPr>
          <a:lstStyle/>
          <a:p>
            <a:r>
              <a:rPr lang="en-US" altLang="zh-CN" sz="4000" b="1" kern="0" dirty="0">
                <a:solidFill>
                  <a:schemeClr val="accent4"/>
                </a:solidFill>
                <a:cs typeface="+mn-lt"/>
              </a:rPr>
              <a:t>02</a:t>
            </a:r>
            <a:endParaRPr lang="en-US" altLang="zh-CN" sz="4000" b="1" kern="0" dirty="0">
              <a:solidFill>
                <a:schemeClr val="accent4"/>
              </a:solidFill>
              <a:cs typeface="+mn-lt"/>
            </a:endParaRPr>
          </a:p>
        </p:txBody>
      </p:sp>
      <p:sp>
        <p:nvSpPr>
          <p:cNvPr id="67" name="矩形 66"/>
          <p:cNvSpPr/>
          <p:nvPr>
            <p:custDataLst>
              <p:tags r:id="rId38"/>
            </p:custDataLst>
          </p:nvPr>
        </p:nvSpPr>
        <p:spPr>
          <a:xfrm>
            <a:off x="6312297" y="2474593"/>
            <a:ext cx="545750" cy="5271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90000" lnSpcReduction="10000"/>
            <a:scene3d>
              <a:camera prst="isometricRightUp"/>
              <a:lightRig rig="threePt" dir="t"/>
            </a:scene3d>
          </a:bodyPr>
          <a:lstStyle/>
          <a:p>
            <a:r>
              <a:rPr lang="en-US" altLang="zh-CN" sz="4000" b="1" kern="0" dirty="0">
                <a:solidFill>
                  <a:schemeClr val="accent4"/>
                </a:solidFill>
                <a:cs typeface="+mn-lt"/>
              </a:rPr>
              <a:t>03</a:t>
            </a:r>
            <a:endParaRPr lang="en-US" altLang="zh-CN" sz="4000" b="1" kern="0" dirty="0">
              <a:solidFill>
                <a:schemeClr val="accent4"/>
              </a:solidFill>
              <a:cs typeface="+mn-lt"/>
            </a:endParaRPr>
          </a:p>
        </p:txBody>
      </p:sp>
      <p:sp>
        <p:nvSpPr>
          <p:cNvPr id="68" name="矩形 67"/>
          <p:cNvSpPr/>
          <p:nvPr>
            <p:custDataLst>
              <p:tags r:id="rId39"/>
            </p:custDataLst>
          </p:nvPr>
        </p:nvSpPr>
        <p:spPr>
          <a:xfrm>
            <a:off x="8411746" y="3699657"/>
            <a:ext cx="545750" cy="5271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90000" lnSpcReduction="10000"/>
            <a:scene3d>
              <a:camera prst="isometricRightUp"/>
              <a:lightRig rig="threePt" dir="t"/>
            </a:scene3d>
          </a:bodyPr>
          <a:lstStyle/>
          <a:p>
            <a:r>
              <a:rPr lang="en-US" altLang="zh-CN" sz="4000" b="1" kern="0" dirty="0">
                <a:solidFill>
                  <a:schemeClr val="accent4"/>
                </a:solidFill>
                <a:cs typeface="+mn-lt"/>
              </a:rPr>
              <a:t>04</a:t>
            </a:r>
            <a:endParaRPr lang="en-US" altLang="zh-CN" sz="4000" b="1" kern="0" dirty="0">
              <a:solidFill>
                <a:schemeClr val="accent4"/>
              </a:solidFill>
              <a:cs typeface="+mn-lt"/>
            </a:endParaRPr>
          </a:p>
        </p:txBody>
      </p:sp>
      <p:sp>
        <p:nvSpPr>
          <p:cNvPr id="69" name="Shape 1021"/>
          <p:cNvSpPr/>
          <p:nvPr>
            <p:custDataLst>
              <p:tags r:id="rId40"/>
            </p:custDataLst>
          </p:nvPr>
        </p:nvSpPr>
        <p:spPr>
          <a:xfrm>
            <a:off x="1882775" y="1668780"/>
            <a:ext cx="630745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（一）“互联网 +”大学生创新创业大赛</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custDataLst>
                <p:tags r:id="rId1"/>
              </p:custDataLst>
            </p:nvPr>
          </p:nvPicPr>
          <p:blipFill>
            <a:blip r:embed="rId2"/>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3"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4"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二、大学生创新创业赛事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69" name="Shape 1021"/>
          <p:cNvSpPr/>
          <p:nvPr>
            <p:custDataLst>
              <p:tags r:id="rId5"/>
            </p:custDataLst>
          </p:nvPr>
        </p:nvSpPr>
        <p:spPr>
          <a:xfrm>
            <a:off x="1882775" y="1757998"/>
            <a:ext cx="749236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spcBef>
                <a:spcPts val="0"/>
              </a:spcBef>
              <a:spcAft>
                <a:spcPts val="0"/>
              </a:spcAft>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（二）“挑战杯”全国大学生课外学术科技作品竞赛</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任意多边形 3"/>
          <p:cNvSpPr/>
          <p:nvPr>
            <p:custDataLst>
              <p:tags r:id="rId6"/>
            </p:custDataLst>
          </p:nvPr>
        </p:nvSpPr>
        <p:spPr>
          <a:xfrm>
            <a:off x="533799" y="2937874"/>
            <a:ext cx="9957908" cy="1720867"/>
          </a:xfrm>
          <a:custGeom>
            <a:avLst/>
            <a:gdLst>
              <a:gd name="connsiteX0" fmla="*/ 16538 w 16538"/>
              <a:gd name="connsiteY0" fmla="*/ 0 h 2858"/>
              <a:gd name="connsiteX1" fmla="*/ 16500 w 16538"/>
              <a:gd name="connsiteY1" fmla="*/ 33 h 2858"/>
              <a:gd name="connsiteX2" fmla="*/ 8269 w 16538"/>
              <a:gd name="connsiteY2" fmla="*/ 2858 h 2858"/>
              <a:gd name="connsiteX3" fmla="*/ 39 w 16538"/>
              <a:gd name="connsiteY3" fmla="*/ 33 h 2858"/>
              <a:gd name="connsiteX4" fmla="*/ 0 w 16538"/>
              <a:gd name="connsiteY4" fmla="*/ 0 h 2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38" h="2858">
                <a:moveTo>
                  <a:pt x="16538" y="0"/>
                </a:moveTo>
                <a:lnTo>
                  <a:pt x="16500" y="33"/>
                </a:lnTo>
                <a:cubicBezTo>
                  <a:pt x="14393" y="1778"/>
                  <a:pt x="11483" y="2858"/>
                  <a:pt x="8269" y="2858"/>
                </a:cubicBezTo>
                <a:cubicBezTo>
                  <a:pt x="5055" y="2858"/>
                  <a:pt x="2145" y="1778"/>
                  <a:pt x="39" y="33"/>
                </a:cubicBezTo>
                <a:lnTo>
                  <a:pt x="0" y="0"/>
                </a:lnTo>
              </a:path>
            </a:pathLst>
          </a:custGeom>
          <a:ln w="123825">
            <a:gradFill>
              <a:gsLst>
                <a:gs pos="0">
                  <a:schemeClr val="accent4">
                    <a:lumMod val="5000"/>
                    <a:lumOff val="95000"/>
                    <a:alpha val="0"/>
                  </a:schemeClr>
                </a:gs>
                <a:gs pos="67000">
                  <a:schemeClr val="accent4">
                    <a:alpha val="100000"/>
                  </a:schemeClr>
                </a:gs>
              </a:gsLst>
              <a:lin ang="0" scaled="1"/>
            </a:gradFill>
            <a:head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schemeClr val="tx1"/>
              </a:solidFill>
              <a:sym typeface="+mn-ea"/>
            </a:endParaRPr>
          </a:p>
        </p:txBody>
      </p:sp>
      <p:sp>
        <p:nvSpPr>
          <p:cNvPr id="2" name="圆角矩形 1"/>
          <p:cNvSpPr/>
          <p:nvPr>
            <p:custDataLst>
              <p:tags r:id="rId7"/>
            </p:custDataLst>
          </p:nvPr>
        </p:nvSpPr>
        <p:spPr>
          <a:xfrm>
            <a:off x="1588718" y="3084190"/>
            <a:ext cx="1455933" cy="396799"/>
          </a:xfrm>
          <a:prstGeom prst="roundRect">
            <a:avLst>
              <a:gd name="adj" fmla="val 50000"/>
            </a:avLst>
          </a:prstGeom>
          <a:gradFill>
            <a:gsLst>
              <a:gs pos="48000">
                <a:schemeClr val="accent4">
                  <a:alpha val="100000"/>
                </a:schemeClr>
              </a:gs>
              <a:gs pos="0">
                <a:schemeClr val="accent4">
                  <a:lumMod val="60000"/>
                  <a:lumOff val="40000"/>
                  <a:alpha val="100000"/>
                </a:schemeClr>
              </a:gs>
              <a:gs pos="81000">
                <a:schemeClr val="accent4">
                  <a:alpha val="100000"/>
                </a:schemeClr>
              </a:gs>
              <a:gs pos="100000">
                <a:schemeClr val="accent4">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赛事简介</a:t>
            </a:r>
            <a:endParaRPr lang="zh-CN" altLang="en-US" sz="1600" b="1">
              <a:solidFill>
                <a:schemeClr val="lt1"/>
              </a:solidFill>
              <a:latin typeface="+mn-ea"/>
              <a:cs typeface="+mn-ea"/>
              <a:sym typeface="+mn-ea"/>
            </a:endParaRPr>
          </a:p>
        </p:txBody>
      </p:sp>
      <p:sp>
        <p:nvSpPr>
          <p:cNvPr id="16" name="椭圆 15"/>
          <p:cNvSpPr>
            <a:spLocks noChangeAspect="1"/>
          </p:cNvSpPr>
          <p:nvPr>
            <p:custDataLst>
              <p:tags r:id="rId8"/>
            </p:custDataLst>
          </p:nvPr>
        </p:nvSpPr>
        <p:spPr>
          <a:xfrm>
            <a:off x="2217335" y="3886217"/>
            <a:ext cx="198098" cy="198098"/>
          </a:xfrm>
          <a:prstGeom prst="ellipse">
            <a:avLst/>
          </a:prstGeom>
          <a:gradFill>
            <a:gsLst>
              <a:gs pos="54000">
                <a:schemeClr val="accent4">
                  <a:alpha val="100000"/>
                </a:schemeClr>
              </a:gs>
              <a:gs pos="0">
                <a:schemeClr val="accent4">
                  <a:lumMod val="60000"/>
                  <a:lumOff val="40000"/>
                  <a:alpha val="100000"/>
                </a:schemeClr>
              </a:gs>
            </a:gsLst>
            <a:lin ang="5400000" scaled="0"/>
          </a:gradFill>
          <a:ln w="19050">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a:outerShdw blurRad="342900" sx="106000" sy="106000" algn="ctr"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chemeClr val="lt1"/>
              </a:solidFill>
              <a:sym typeface="+mn-ea"/>
            </a:endParaRPr>
          </a:p>
        </p:txBody>
      </p:sp>
      <p:sp>
        <p:nvSpPr>
          <p:cNvPr id="3" name="圆角矩形 2"/>
          <p:cNvSpPr/>
          <p:nvPr>
            <p:custDataLst>
              <p:tags r:id="rId9"/>
            </p:custDataLst>
          </p:nvPr>
        </p:nvSpPr>
        <p:spPr>
          <a:xfrm>
            <a:off x="6803265" y="3645368"/>
            <a:ext cx="1455933" cy="396799"/>
          </a:xfrm>
          <a:prstGeom prst="roundRect">
            <a:avLst>
              <a:gd name="adj" fmla="val 50000"/>
            </a:avLst>
          </a:prstGeom>
          <a:gradFill>
            <a:gsLst>
              <a:gs pos="48000">
                <a:schemeClr val="accent4">
                  <a:alpha val="100000"/>
                </a:schemeClr>
              </a:gs>
              <a:gs pos="0">
                <a:schemeClr val="accent4">
                  <a:lumMod val="60000"/>
                  <a:lumOff val="40000"/>
                  <a:alpha val="100000"/>
                </a:schemeClr>
              </a:gs>
              <a:gs pos="81000">
                <a:schemeClr val="accent4">
                  <a:alpha val="100000"/>
                </a:schemeClr>
              </a:gs>
              <a:gs pos="100000">
                <a:schemeClr val="accent4">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注意事项</a:t>
            </a:r>
            <a:endParaRPr lang="zh-CN" altLang="en-US" sz="1600" b="1">
              <a:solidFill>
                <a:schemeClr val="lt1"/>
              </a:solidFill>
              <a:latin typeface="+mn-ea"/>
              <a:cs typeface="+mn-ea"/>
              <a:sym typeface="+mn-ea"/>
            </a:endParaRPr>
          </a:p>
        </p:txBody>
      </p:sp>
      <p:sp>
        <p:nvSpPr>
          <p:cNvPr id="20" name="椭圆 19"/>
          <p:cNvSpPr>
            <a:spLocks noChangeAspect="1"/>
          </p:cNvSpPr>
          <p:nvPr>
            <p:custDataLst>
              <p:tags r:id="rId10"/>
            </p:custDataLst>
          </p:nvPr>
        </p:nvSpPr>
        <p:spPr>
          <a:xfrm>
            <a:off x="7431881" y="4321031"/>
            <a:ext cx="198098" cy="198098"/>
          </a:xfrm>
          <a:prstGeom prst="ellipse">
            <a:avLst/>
          </a:prstGeom>
          <a:gradFill>
            <a:gsLst>
              <a:gs pos="54000">
                <a:schemeClr val="accent4">
                  <a:alpha val="100000"/>
                </a:schemeClr>
              </a:gs>
              <a:gs pos="0">
                <a:schemeClr val="accent4">
                  <a:lumMod val="60000"/>
                  <a:lumOff val="40000"/>
                  <a:alpha val="100000"/>
                </a:schemeClr>
              </a:gs>
            </a:gsLst>
            <a:lin ang="5400000" scaled="0"/>
          </a:gradFill>
          <a:ln w="19050">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a:outerShdw blurRad="342900" sx="106000" sy="106000" algn="ctr"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chemeClr val="lt1"/>
              </a:solidFill>
              <a:sym typeface="+mn-ea"/>
            </a:endParaRPr>
          </a:p>
        </p:txBody>
      </p:sp>
      <p:sp>
        <p:nvSpPr>
          <p:cNvPr id="21" name="椭圆 20"/>
          <p:cNvSpPr>
            <a:spLocks noChangeAspect="1"/>
          </p:cNvSpPr>
          <p:nvPr>
            <p:custDataLst>
              <p:tags r:id="rId11"/>
            </p:custDataLst>
          </p:nvPr>
        </p:nvSpPr>
        <p:spPr>
          <a:xfrm>
            <a:off x="4093712" y="4412010"/>
            <a:ext cx="198098" cy="198098"/>
          </a:xfrm>
          <a:prstGeom prst="ellipse">
            <a:avLst/>
          </a:prstGeom>
          <a:gradFill>
            <a:gsLst>
              <a:gs pos="54000">
                <a:schemeClr val="accent4">
                  <a:alpha val="100000"/>
                </a:schemeClr>
              </a:gs>
              <a:gs pos="0">
                <a:schemeClr val="accent4">
                  <a:lumMod val="20000"/>
                  <a:lumOff val="80000"/>
                  <a:alpha val="100000"/>
                </a:schemeClr>
              </a:gs>
              <a:gs pos="81000">
                <a:schemeClr val="accent4">
                  <a:alpha val="100000"/>
                </a:schemeClr>
              </a:gs>
              <a:gs pos="100000">
                <a:schemeClr val="accent4">
                  <a:lumMod val="60000"/>
                  <a:lumOff val="40000"/>
                  <a:alpha val="100000"/>
                </a:schemeClr>
              </a:gs>
            </a:gsLst>
            <a:lin ang="4800000" scaled="0"/>
          </a:gradFill>
          <a:ln w="19050">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chemeClr val="lt1"/>
              </a:solidFill>
              <a:sym typeface="+mn-ea"/>
            </a:endParaRPr>
          </a:p>
        </p:txBody>
      </p:sp>
      <p:sp>
        <p:nvSpPr>
          <p:cNvPr id="5" name="圆角矩形 4"/>
          <p:cNvSpPr/>
          <p:nvPr>
            <p:custDataLst>
              <p:tags r:id="rId12"/>
            </p:custDataLst>
          </p:nvPr>
        </p:nvSpPr>
        <p:spPr>
          <a:xfrm>
            <a:off x="3465096" y="4974856"/>
            <a:ext cx="1455933" cy="396799"/>
          </a:xfrm>
          <a:prstGeom prst="roundRect">
            <a:avLst>
              <a:gd name="adj" fmla="val 50000"/>
            </a:avLst>
          </a:prstGeom>
          <a:gradFill>
            <a:gsLst>
              <a:gs pos="48000">
                <a:schemeClr val="accent4">
                  <a:alpha val="100000"/>
                </a:schemeClr>
              </a:gs>
              <a:gs pos="0">
                <a:schemeClr val="accent4">
                  <a:lumMod val="60000"/>
                  <a:lumOff val="40000"/>
                  <a:alpha val="100000"/>
                </a:schemeClr>
              </a:gs>
              <a:gs pos="81000">
                <a:schemeClr val="accent4">
                  <a:alpha val="100000"/>
                </a:schemeClr>
              </a:gs>
              <a:gs pos="100000">
                <a:schemeClr val="accent4">
                  <a:lumMod val="60000"/>
                  <a:lumOff val="40000"/>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作品要求</a:t>
            </a:r>
            <a:endParaRPr lang="zh-CN" altLang="en-US" sz="1600" b="1">
              <a:solidFill>
                <a:schemeClr val="lt1"/>
              </a:solidFill>
              <a:latin typeface="+mn-ea"/>
              <a:cs typeface="+mn-ea"/>
              <a:sym typeface="+mn-ea"/>
            </a:endParaRPr>
          </a:p>
        </p:txBody>
      </p:sp>
      <p:sp>
        <p:nvSpPr>
          <p:cNvPr id="23" name="椭圆 22"/>
          <p:cNvSpPr>
            <a:spLocks noChangeAspect="1"/>
          </p:cNvSpPr>
          <p:nvPr>
            <p:custDataLst>
              <p:tags r:id="rId13"/>
            </p:custDataLst>
          </p:nvPr>
        </p:nvSpPr>
        <p:spPr>
          <a:xfrm>
            <a:off x="6326986" y="4541327"/>
            <a:ext cx="198098" cy="198098"/>
          </a:xfrm>
          <a:prstGeom prst="ellipse">
            <a:avLst/>
          </a:prstGeom>
          <a:gradFill>
            <a:gsLst>
              <a:gs pos="54000">
                <a:schemeClr val="accent4">
                  <a:alpha val="100000"/>
                </a:schemeClr>
              </a:gs>
              <a:gs pos="0">
                <a:schemeClr val="accent4">
                  <a:lumMod val="20000"/>
                  <a:lumOff val="80000"/>
                  <a:alpha val="100000"/>
                </a:schemeClr>
              </a:gs>
              <a:gs pos="81000">
                <a:schemeClr val="accent4">
                  <a:alpha val="100000"/>
                </a:schemeClr>
              </a:gs>
              <a:gs pos="100000">
                <a:schemeClr val="accent4">
                  <a:lumMod val="60000"/>
                  <a:lumOff val="40000"/>
                  <a:alpha val="100000"/>
                </a:schemeClr>
              </a:gs>
            </a:gsLst>
            <a:lin ang="4800000" scaled="0"/>
          </a:gradFill>
          <a:ln w="19050">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chemeClr val="lt1"/>
              </a:solidFill>
              <a:sym typeface="+mn-ea"/>
            </a:endParaRPr>
          </a:p>
        </p:txBody>
      </p:sp>
      <p:sp>
        <p:nvSpPr>
          <p:cNvPr id="24" name="圆角矩形 23"/>
          <p:cNvSpPr/>
          <p:nvPr>
            <p:custDataLst>
              <p:tags r:id="rId14"/>
            </p:custDataLst>
          </p:nvPr>
        </p:nvSpPr>
        <p:spPr>
          <a:xfrm>
            <a:off x="5698369" y="5246413"/>
            <a:ext cx="1455933" cy="396799"/>
          </a:xfrm>
          <a:prstGeom prst="roundRect">
            <a:avLst>
              <a:gd name="adj" fmla="val 50000"/>
            </a:avLst>
          </a:prstGeom>
          <a:gradFill>
            <a:gsLst>
              <a:gs pos="48000">
                <a:schemeClr val="accent4">
                  <a:alpha val="100000"/>
                </a:schemeClr>
              </a:gs>
              <a:gs pos="0">
                <a:schemeClr val="accent4">
                  <a:lumMod val="60000"/>
                  <a:lumOff val="40000"/>
                  <a:alpha val="100000"/>
                </a:schemeClr>
              </a:gs>
              <a:gs pos="81000">
                <a:schemeClr val="accent4">
                  <a:alpha val="100000"/>
                </a:schemeClr>
              </a:gs>
              <a:gs pos="100000">
                <a:schemeClr val="accent4">
                  <a:lumMod val="60000"/>
                  <a:lumOff val="40000"/>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比赛流程</a:t>
            </a:r>
            <a:endParaRPr lang="zh-CN" altLang="en-US" sz="1600" b="1">
              <a:solidFill>
                <a:schemeClr val="lt1"/>
              </a:solidFill>
              <a:latin typeface="+mn-ea"/>
              <a:cs typeface="+mn-ea"/>
              <a:sym typeface="+mn-ea"/>
            </a:endParaRPr>
          </a:p>
        </p:txBody>
      </p:sp>
      <p:sp>
        <p:nvSpPr>
          <p:cNvPr id="25" name="圆角矩形 24"/>
          <p:cNvSpPr/>
          <p:nvPr>
            <p:custDataLst>
              <p:tags r:id="rId15"/>
            </p:custDataLst>
          </p:nvPr>
        </p:nvSpPr>
        <p:spPr>
          <a:xfrm>
            <a:off x="4467225" y="3562985"/>
            <a:ext cx="1669415" cy="521335"/>
          </a:xfrm>
          <a:prstGeom prst="roundRect">
            <a:avLst>
              <a:gd name="adj" fmla="val 50000"/>
            </a:avLst>
          </a:prstGeom>
          <a:gradFill>
            <a:gsLst>
              <a:gs pos="48000">
                <a:schemeClr val="accent4">
                  <a:alpha val="100000"/>
                </a:schemeClr>
              </a:gs>
              <a:gs pos="0">
                <a:schemeClr val="accent4">
                  <a:lumMod val="60000"/>
                  <a:lumOff val="40000"/>
                  <a:alpha val="100000"/>
                </a:schemeClr>
              </a:gs>
              <a:gs pos="81000">
                <a:schemeClr val="accent4">
                  <a:alpha val="100000"/>
                </a:schemeClr>
              </a:gs>
              <a:gs pos="100000">
                <a:schemeClr val="accent4">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参赛人员及作品条件</a:t>
            </a:r>
            <a:endParaRPr lang="zh-CN" altLang="en-US" sz="1600" b="1">
              <a:solidFill>
                <a:schemeClr val="lt1"/>
              </a:solidFill>
              <a:latin typeface="+mn-ea"/>
              <a:cs typeface="+mn-ea"/>
              <a:sym typeface="+mn-ea"/>
            </a:endParaRPr>
          </a:p>
        </p:txBody>
      </p:sp>
      <p:sp>
        <p:nvSpPr>
          <p:cNvPr id="26" name="椭圆 25"/>
          <p:cNvSpPr>
            <a:spLocks noChangeAspect="1"/>
          </p:cNvSpPr>
          <p:nvPr>
            <p:custDataLst>
              <p:tags r:id="rId16"/>
            </p:custDataLst>
          </p:nvPr>
        </p:nvSpPr>
        <p:spPr>
          <a:xfrm>
            <a:off x="5203424" y="4519083"/>
            <a:ext cx="198098" cy="198098"/>
          </a:xfrm>
          <a:prstGeom prst="ellipse">
            <a:avLst/>
          </a:prstGeom>
          <a:gradFill>
            <a:gsLst>
              <a:gs pos="54000">
                <a:schemeClr val="accent4">
                  <a:alpha val="100000"/>
                </a:schemeClr>
              </a:gs>
              <a:gs pos="0">
                <a:schemeClr val="accent4">
                  <a:lumMod val="60000"/>
                  <a:lumOff val="40000"/>
                  <a:alpha val="100000"/>
                </a:schemeClr>
              </a:gs>
            </a:gsLst>
            <a:lin ang="5400000" scaled="0"/>
          </a:gradFill>
          <a:ln w="19050">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a:outerShdw blurRad="342900" sx="106000" sy="106000" algn="ctr"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chemeClr val="lt1"/>
              </a:solidFill>
              <a:sym typeface="+mn-ea"/>
            </a:endParaRPr>
          </a:p>
        </p:txBody>
      </p:sp>
      <p:sp>
        <p:nvSpPr>
          <p:cNvPr id="27" name="椭圆 26"/>
          <p:cNvSpPr>
            <a:spLocks noChangeAspect="1"/>
          </p:cNvSpPr>
          <p:nvPr>
            <p:custDataLst>
              <p:tags r:id="rId17"/>
            </p:custDataLst>
          </p:nvPr>
        </p:nvSpPr>
        <p:spPr>
          <a:xfrm>
            <a:off x="9120300" y="3688222"/>
            <a:ext cx="198098" cy="198098"/>
          </a:xfrm>
          <a:prstGeom prst="ellipse">
            <a:avLst/>
          </a:prstGeom>
          <a:gradFill>
            <a:gsLst>
              <a:gs pos="54000">
                <a:schemeClr val="accent4">
                  <a:alpha val="100000"/>
                </a:schemeClr>
              </a:gs>
              <a:gs pos="0">
                <a:schemeClr val="accent4">
                  <a:lumMod val="20000"/>
                  <a:lumOff val="80000"/>
                  <a:alpha val="100000"/>
                </a:schemeClr>
              </a:gs>
              <a:gs pos="81000">
                <a:schemeClr val="accent4">
                  <a:alpha val="100000"/>
                </a:schemeClr>
              </a:gs>
              <a:gs pos="100000">
                <a:schemeClr val="accent4">
                  <a:lumMod val="60000"/>
                  <a:lumOff val="40000"/>
                  <a:alpha val="100000"/>
                </a:schemeClr>
              </a:gs>
            </a:gsLst>
            <a:lin ang="4800000" scaled="0"/>
          </a:gradFill>
          <a:ln w="19050">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chemeClr val="lt1"/>
              </a:solidFill>
              <a:sym typeface="+mn-ea"/>
            </a:endParaRPr>
          </a:p>
        </p:txBody>
      </p:sp>
      <p:sp>
        <p:nvSpPr>
          <p:cNvPr id="28" name="圆角矩形 27"/>
          <p:cNvSpPr/>
          <p:nvPr>
            <p:custDataLst>
              <p:tags r:id="rId18"/>
            </p:custDataLst>
          </p:nvPr>
        </p:nvSpPr>
        <p:spPr>
          <a:xfrm>
            <a:off x="8560264" y="4261863"/>
            <a:ext cx="1455933" cy="396799"/>
          </a:xfrm>
          <a:prstGeom prst="roundRect">
            <a:avLst>
              <a:gd name="adj" fmla="val 50000"/>
            </a:avLst>
          </a:prstGeom>
          <a:gradFill>
            <a:gsLst>
              <a:gs pos="48000">
                <a:schemeClr val="accent4">
                  <a:alpha val="100000"/>
                </a:schemeClr>
              </a:gs>
              <a:gs pos="0">
                <a:schemeClr val="accent4">
                  <a:lumMod val="60000"/>
                  <a:lumOff val="40000"/>
                  <a:alpha val="100000"/>
                </a:schemeClr>
              </a:gs>
              <a:gs pos="81000">
                <a:schemeClr val="accent4">
                  <a:alpha val="100000"/>
                </a:schemeClr>
              </a:gs>
              <a:gs pos="100000">
                <a:schemeClr val="accent4">
                  <a:lumMod val="60000"/>
                  <a:lumOff val="40000"/>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要点提示</a:t>
            </a:r>
            <a:endParaRPr lang="zh-CN" altLang="en-US" sz="1600" b="1">
              <a:solidFill>
                <a:schemeClr val="lt1"/>
              </a:solidFill>
              <a:latin typeface="+mn-ea"/>
              <a:cs typeface="+mn-ea"/>
              <a:sym typeface="+mn-ea"/>
            </a:endParaRPr>
          </a:p>
        </p:txBody>
      </p:sp>
    </p:spTree>
    <p:custDataLst>
      <p:tags r:id="rId1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fill="hold"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3"/>
  <p:tag name="KSO_WM_TEMPLATE_CATEGORY" val="diagram"/>
  <p:tag name="KSO_WM_TEMPLATE_INDEX" val="20234388"/>
  <p:tag name="KSO_WM_UNIT_LAYERLEVEL" val="1_1_1"/>
  <p:tag name="KSO_WM_TAG_VERSION" val="3.0"/>
  <p:tag name="KSO_WM_DIAGRAM_GROUP_CODE" val="m1-1"/>
  <p:tag name="KSO_WM_UNIT_TYPE" val="m_h_i"/>
  <p:tag name="KSO_WM_UNIT_INDEX" val="1_2_3"/>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2"/>
  <p:tag name="KSO_WM_TEMPLATE_CATEGORY" val="diagram"/>
  <p:tag name="KSO_WM_TEMPLATE_INDEX" val="20234388"/>
  <p:tag name="KSO_WM_UNIT_LAYERLEVEL" val="1_1_1"/>
  <p:tag name="KSO_WM_TAG_VERSION" val="3.0"/>
  <p:tag name="KSO_WM_DIAGRAM_GROUP_CODE" val="m1-1"/>
  <p:tag name="KSO_WM_UNIT_TYPE" val="m_h_i"/>
  <p:tag name="KSO_WM_UNIT_INDEX" val="1_3_2"/>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3"/>
  <p:tag name="KSO_WM_TEMPLATE_CATEGORY" val="diagram"/>
  <p:tag name="KSO_WM_TEMPLATE_INDEX" val="20234388"/>
  <p:tag name="KSO_WM_UNIT_LAYERLEVEL" val="1_1_1"/>
  <p:tag name="KSO_WM_TAG_VERSION" val="3.0"/>
  <p:tag name="KSO_WM_DIAGRAM_GROUP_CODE" val="m1-1"/>
  <p:tag name="KSO_WM_UNIT_TYPE" val="m_h_i"/>
  <p:tag name="KSO_WM_UNIT_INDEX" val="1_3_3"/>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2"/>
  <p:tag name="KSO_WM_TEMPLATE_CATEGORY" val="diagram"/>
  <p:tag name="KSO_WM_TEMPLATE_INDEX" val="20234388"/>
  <p:tag name="KSO_WM_UNIT_LAYERLEVEL" val="1_1_1"/>
  <p:tag name="KSO_WM_TAG_VERSION" val="3.0"/>
  <p:tag name="KSO_WM_DIAGRAM_GROUP_CODE" val="m1-1"/>
  <p:tag name="KSO_WM_UNIT_TYPE" val="m_h_i"/>
  <p:tag name="KSO_WM_UNIT_INDEX" val="1_4_2"/>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3"/>
  <p:tag name="KSO_WM_TEMPLATE_CATEGORY" val="diagram"/>
  <p:tag name="KSO_WM_TEMPLATE_INDEX" val="20234388"/>
  <p:tag name="KSO_WM_UNIT_LAYERLEVEL" val="1_1_1"/>
  <p:tag name="KSO_WM_TAG_VERSION" val="3.0"/>
  <p:tag name="KSO_WM_DIAGRAM_GROUP_CODE" val="m1-1"/>
  <p:tag name="KSO_WM_UNIT_TYPE" val="m_h_i"/>
  <p:tag name="KSO_WM_UNIT_INDEX" val="1_4_3"/>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f*1_2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f*1_4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4"/>
  <p:tag name="KSO_WM_TEMPLATE_CATEGORY" val="diagram"/>
  <p:tag name="KSO_WM_TEMPLATE_INDEX" val="20234388"/>
  <p:tag name="KSO_WM_UNIT_LAYERLEVEL" val="1_1_1"/>
  <p:tag name="KSO_WM_TAG_VERSION" val="3.0"/>
  <p:tag name="KSO_WM_DIAGRAM_GROUP_CODE" val="m1-1"/>
  <p:tag name="KSO_WM_UNIT_TYPE" val="m_h_i"/>
  <p:tag name="KSO_WM_UNIT_INDEX" val="1_2_4"/>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f*1_3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x*1_2_1"/>
  <p:tag name="KSO_WM_TEMPLATE_CATEGORY" val="diagram"/>
  <p:tag name="KSO_WM_TEMPLATE_INDEX" val="20234388"/>
  <p:tag name="KSO_WM_UNIT_LAYERLEVEL" val="1_1_1"/>
  <p:tag name="KSO_WM_TAG_VERSION" val="3.0"/>
  <p:tag name="KSO_WM_UNIT_VALUE" val="78*96"/>
  <p:tag name="KSO_WM_DIAGRAM_GROUP_CODE" val="m1-1"/>
  <p:tag name="KSO_WM_UNIT_TYPE" val="m_h_x"/>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1_4"/>
  <p:tag name="KSO_WM_TEMPLATE_CATEGORY" val="diagram"/>
  <p:tag name="KSO_WM_TEMPLATE_INDEX" val="20234388"/>
  <p:tag name="KSO_WM_UNIT_LAYERLEVEL" val="1_1_1"/>
  <p:tag name="KSO_WM_TAG_VERSION" val="3.0"/>
  <p:tag name="KSO_WM_DIAGRAM_GROUP_CODE" val="m1-1"/>
  <p:tag name="KSO_WM_UNIT_TYPE" val="m_h_i"/>
  <p:tag name="KSO_WM_UNIT_INDEX" val="1_1_4"/>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f*1_1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4"/>
  <p:tag name="KSO_WM_TEMPLATE_CATEGORY" val="diagram"/>
  <p:tag name="KSO_WM_TEMPLATE_INDEX" val="20234388"/>
  <p:tag name="KSO_WM_UNIT_LAYERLEVEL" val="1_1_1"/>
  <p:tag name="KSO_WM_TAG_VERSION" val="3.0"/>
  <p:tag name="KSO_WM_DIAGRAM_GROUP_CODE" val="m1-1"/>
  <p:tag name="KSO_WM_UNIT_TYPE" val="m_h_i"/>
  <p:tag name="KSO_WM_UNIT_INDEX" val="1_4_4"/>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4"/>
  <p:tag name="KSO_WM_TEMPLATE_CATEGORY" val="diagram"/>
  <p:tag name="KSO_WM_TEMPLATE_INDEX" val="20234388"/>
  <p:tag name="KSO_WM_UNIT_LAYERLEVEL" val="1_1_1"/>
  <p:tag name="KSO_WM_TAG_VERSION" val="3.0"/>
  <p:tag name="KSO_WM_DIAGRAM_GROUP_CODE" val="m1-1"/>
  <p:tag name="KSO_WM_UNIT_TYPE" val="m_h_i"/>
  <p:tag name="KSO_WM_UNIT_INDEX" val="1_3_4"/>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x*1_1_1"/>
  <p:tag name="KSO_WM_TEMPLATE_CATEGORY" val="diagram"/>
  <p:tag name="KSO_WM_TEMPLATE_INDEX" val="20234388"/>
  <p:tag name="KSO_WM_UNIT_LAYERLEVEL" val="1_1_1"/>
  <p:tag name="KSO_WM_TAG_VERSION" val="3.0"/>
  <p:tag name="KSO_WM_UNIT_VALUE" val="96*96"/>
  <p:tag name="KSO_WM_DIAGRAM_GROUP_CODE" val="m1-1"/>
  <p:tag name="KSO_WM_UNIT_TYPE" val="m_h_x"/>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x*1_4_1"/>
  <p:tag name="KSO_WM_TEMPLATE_CATEGORY" val="diagram"/>
  <p:tag name="KSO_WM_TEMPLATE_INDEX" val="20234388"/>
  <p:tag name="KSO_WM_UNIT_LAYERLEVEL" val="1_1_1"/>
  <p:tag name="KSO_WM_TAG_VERSION" val="3.0"/>
  <p:tag name="KSO_WM_UNIT_VALUE" val="95*87"/>
  <p:tag name="KSO_WM_DIAGRAM_GROUP_CODE" val="m1-1"/>
  <p:tag name="KSO_WM_UNIT_TYPE" val="m_h_x"/>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x*1_3_1"/>
  <p:tag name="KSO_WM_TEMPLATE_CATEGORY" val="diagram"/>
  <p:tag name="KSO_WM_TEMPLATE_INDEX" val="20234388"/>
  <p:tag name="KSO_WM_UNIT_LAYERLEVEL" val="1_1_1"/>
  <p:tag name="KSO_WM_TAG_VERSION" val="3.0"/>
  <p:tag name="KSO_WM_UNIT_VALUE" val="105*105"/>
  <p:tag name="KSO_WM_DIAGRAM_GROUP_CODE" val="m1-1"/>
  <p:tag name="KSO_WM_UNIT_TYPE" val="m_h_x"/>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1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121.xml><?xml version="1.0" encoding="utf-8"?>
<p:tagLst xmlns:p="http://schemas.openxmlformats.org/presentationml/2006/main">
  <p:tag name="KSO_WM_DIAGRAM_VIRTUALLY_FRAME" val="{&quot;height&quot;:296.5481794829473,&quot;left&quot;:127.45,&quot;top&quot;:158.9704819343755,&quot;width&quot;:716.3}"/>
</p:tagLst>
</file>

<file path=ppt/tags/tag1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6"/>
  <p:tag name="KSO_WM_SLIDE_ANIMATION_TYPE" val="1_9_2_2"/>
</p:tagLst>
</file>

<file path=ppt/tags/tag123.xml><?xml version="1.0" encoding="utf-8"?>
<p:tagLst xmlns:p="http://schemas.openxmlformats.org/presentationml/2006/main">
  <p:tag name="KSO_WM_UNIT_PLACING_PICTURE_USER_VIEWPORT" val="{&quot;height&quot;:10811,&quot;width&quot;:14547}"/>
</p:tagLst>
</file>

<file path=ppt/tags/tag124.xml><?xml version="1.0" encoding="utf-8"?>
<p:tagLst xmlns:p="http://schemas.openxmlformats.org/presentationml/2006/main">
  <p:tag name="KSO_WM_DIAGRAM_VIRTUALLY_FRAME" val="{&quot;height&quot;:296.5481794829473,&quot;left&quot;:127.45,&quot;top&quot;:158.9704819343755,&quot;width&quot;:716.3}"/>
</p:tagLst>
</file>

<file path=ppt/tags/tag1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319_6*m_i*1_1"/>
  <p:tag name="KSO_WM_TEMPLATE_CATEGORY" val="diagram"/>
  <p:tag name="KSO_WM_TEMPLATE_INDEX" val="20230319"/>
  <p:tag name="KSO_WM_UNIT_LAYERLEVEL" val="1_1"/>
  <p:tag name="KSO_WM_TAG_VERSION" val="3.0"/>
  <p:tag name="KSO_WM_DIAGRAM_VERSION" val="3"/>
  <p:tag name="KSO_WM_DIAGRAM_COLOR_TRICK" val="2"/>
  <p:tag name="KSO_WM_DIAGRAM_COLOR_TEXT_CAN_REMOVE" val="n"/>
  <p:tag name="KSO_WM_UNIT_TYPE" val="m_i"/>
  <p:tag name="KSO_WM_UNIT_INDEX" val="1_1"/>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type&quot;:0},&quot;glow&quot;:{&quot;colorType&quot;:0},&quot;line&quot;:{&quot;gradient&quot;:[{&quot;brightness&quot;:0.949999988079071,&quot;colorType&quot;:1,&quot;foreColorIndex&quot;:5,&quot;pos&quot;:0,&quot;transparency&quot;:1},{&quot;brightness&quot;:0,&quot;colorType&quot;:1,&quot;foreColorIndex&quot;:5,&quot;pos&quot;:0.6700000166893005,&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1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1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2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1_1"/>
  <p:tag name="KSO_WM_TEMPLATE_CATEGORY" val="diagram"/>
  <p:tag name="KSO_WM_TEMPLATE_INDEX" val="20230319"/>
  <p:tag name="KSO_WM_UNIT_LAYERLEVEL" val="1_1_1"/>
  <p:tag name="KSO_WM_TAG_VERSION" val="3.0"/>
  <p:tag name="KSO_WM_DIAGRAM_GROUP_CODE" val="m1-1"/>
  <p:tag name="KSO_WM_UNIT_TYPE" val="m_h_i"/>
  <p:tag name="KSO_WM_UNIT_INDEX" val="1_1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5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5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2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5_1"/>
  <p:tag name="KSO_WM_TEMPLATE_CATEGORY" val="diagram"/>
  <p:tag name="KSO_WM_TEMPLATE_INDEX" val="20230319"/>
  <p:tag name="KSO_WM_UNIT_LAYERLEVEL" val="1_1_1"/>
  <p:tag name="KSO_WM_TAG_VERSION" val="3.0"/>
  <p:tag name="KSO_WM_DIAGRAM_GROUP_CODE" val="m1-1"/>
  <p:tag name="KSO_WM_UNIT_TYPE" val="m_h_i"/>
  <p:tag name="KSO_WM_UNIT_INDEX" val="1_5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2_1"/>
  <p:tag name="KSO_WM_TEMPLATE_CATEGORY" val="diagram"/>
  <p:tag name="KSO_WM_TEMPLATE_INDEX" val="20230319"/>
  <p:tag name="KSO_WM_UNIT_LAYERLEVEL" val="1_1_1"/>
  <p:tag name="KSO_WM_TAG_VERSION" val="3.0"/>
  <p:tag name="KSO_WM_DIAGRAM_GROUP_CODE" val="m1-1"/>
  <p:tag name="KSO_WM_UNIT_TYPE" val="m_h_i"/>
  <p:tag name="KSO_WM_UNIT_INDEX" val="1_2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2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2"/>
  <p:tag name="KSO_WM_DIAGRAM_COLOR_TEXT_CAN_REMOVE" val="n"/>
  <p:tag name="KSO_WM_UNIT_VALUE" val="6"/>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4_1"/>
  <p:tag name="KSO_WM_TEMPLATE_CATEGORY" val="diagram"/>
  <p:tag name="KSO_WM_TEMPLATE_INDEX" val="20230319"/>
  <p:tag name="KSO_WM_UNIT_LAYERLEVEL" val="1_1_1"/>
  <p:tag name="KSO_WM_TAG_VERSION" val="3.0"/>
  <p:tag name="KSO_WM_DIAGRAM_GROUP_CODE" val="m1-1"/>
  <p:tag name="KSO_WM_UNIT_TYPE" val="m_h_i"/>
  <p:tag name="KSO_WM_UNIT_INDEX" val="1_4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4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4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3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3_1"/>
  <p:tag name="KSO_WM_TEMPLATE_CATEGORY" val="diagram"/>
  <p:tag name="KSO_WM_TEMPLATE_INDEX" val="20230319"/>
  <p:tag name="KSO_WM_UNIT_LAYERLEVEL" val="1_1_1"/>
  <p:tag name="KSO_WM_TAG_VERSION" val="3.0"/>
  <p:tag name="KSO_WM_DIAGRAM_GROUP_CODE" val="m1-1"/>
  <p:tag name="KSO_WM_UNIT_TYPE" val="m_h_i"/>
  <p:tag name="KSO_WM_UNIT_INDEX" val="1_3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6_1"/>
  <p:tag name="KSO_WM_TEMPLATE_CATEGORY" val="diagram"/>
  <p:tag name="KSO_WM_TEMPLATE_INDEX" val="20230319"/>
  <p:tag name="KSO_WM_UNIT_LAYERLEVEL" val="1_1_1"/>
  <p:tag name="KSO_WM_TAG_VERSION" val="3.0"/>
  <p:tag name="KSO_WM_DIAGRAM_GROUP_CODE" val="m1-1"/>
  <p:tag name="KSO_WM_UNIT_TYPE" val="m_h_i"/>
  <p:tag name="KSO_WM_UNIT_INDEX" val="1_6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6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6_1"/>
  <p:tag name="KSO_WM_DIAGRAM_VERSION" val="3"/>
  <p:tag name="KSO_WM_DIAGRAM_COLOR_TRICK" val="2"/>
  <p:tag name="KSO_WM_DIAGRAM_COLOR_TEXT_CAN_REMOVE" val="n"/>
  <p:tag name="KSO_WM_DIAGRAM_MAX_ITEMCNT" val="8"/>
  <p:tag name="KSO_WM_DIAGRAM_MIN_ITEMCNT" val="2"/>
  <p:tag name="KSO_WM_DIAGRAM_VIRTUALLY_FRAME" val="{&quot;height&quot;:352.44999389648444,&quot;left&quot;:42.0314175439069,&quot;top&quot;:157.97500305175782,&quot;width&quot;:784.0872436523439}"/>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6"/>
  <p:tag name="KSO_WM_SLIDE_ANIMATION_TYPE" val="1_9_2_2"/>
</p:tagLst>
</file>

<file path=ppt/tags/tag139.xml><?xml version="1.0" encoding="utf-8"?>
<p:tagLst xmlns:p="http://schemas.openxmlformats.org/presentationml/2006/main">
  <p:tag name="KSO_WM_UNIT_PLACING_PICTURE_USER_VIEWPORT" val="{&quot;height&quot;:10811,&quot;width&quot;:14547}"/>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DIAGRAM_VIRTUALLY_FRAME" val="{&quot;height&quot;:296.5481794829473,&quot;left&quot;:127.45,&quot;top&quot;:158.9704819343755,&quot;width&quot;:716.3}"/>
</p:tagLst>
</file>

<file path=ppt/tags/tag141.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1"/>
  <p:tag name="KSO_WM_UNIT_FILL_FORE_SCHEMECOLOR_INDEX_2_BRIGHTNESS" val="0.8"/>
  <p:tag name="KSO_WM_UNIT_FILL_FORE_SCHEMECOLOR_INDEX_2" val="5"/>
  <p:tag name="KSO_WM_UNIT_FILL_FORE_SCHEMECOLOR_INDEX_2_POS" val="0.52"/>
  <p:tag name="KSO_WM_UNIT_FILL_FORE_SCHEMECOLOR_INDEX_2_TRANS" val="0.85"/>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4*n_h_i*1_1_6"/>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6"/>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quot;colorType&quot;:2,&quot;pos&quot;:0,&quot;rgb&quot;:&quot;#ffffff&quot;,&quot;transparency&quot;:1},{&quot;brightness&quot;:0.800000011920929,&quot;colorType&quot;:1,&quot;foreColorIndex&quot;:5,&quot;pos&quot;:0.5199999809265137,&quot;transparency&quot;:0.8500000238418579}],&quot;type&quot;:3},&quot;glow&quot;:{&quot;colorType&quot;:0},&quot;line&quot;:{&quot;solidLine&quot;:{&quot;brightness&quot;:0,&quot;colorType&quot;:1,&quot;foreColorIndex&quot;: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USESOURCEFORMAT_APPLY" val="1"/>
  <p:tag name="KSO_WM_DIAGRAM_USE_COLOR_VALUE" val="{&quot;color_scheme&quot;:1,&quot;color_type&quot;:1,&quot;theme_color_indexes&quot;:[8,8,8,8,8,8]}"/>
</p:tagLst>
</file>

<file path=ppt/tags/tag142.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1"/>
  <p:tag name="KSO_WM_UNIT_FILL_FORE_SCHEMECOLOR_INDEX_2_BRIGHTNESS" val="0.8"/>
  <p:tag name="KSO_WM_UNIT_FILL_FORE_SCHEMECOLOR_INDEX_2" val="5"/>
  <p:tag name="KSO_WM_UNIT_FILL_FORE_SCHEMECOLOR_INDEX_2_POS" val="0.81"/>
  <p:tag name="KSO_WM_UNIT_FILL_FORE_SCHEMECOLOR_INDEX_2_TRANS" val="0.75"/>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4*n_h_i*1_1_5"/>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5"/>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quot;colorType&quot;:2,&quot;pos&quot;:0,&quot;rgb&quot;:&quot;#ffffff&quot;,&quot;transparency&quot;:1},{&quot;brightness&quot;:0.800000011920929,&quot;colorType&quot;:1,&quot;foreColorIndex&quot;:5,&quot;pos&quot;:0.8100000023841858,&quot;transparency&quot;:0.75}],&quot;type&quot;:3},&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USESOURCEFORMAT_APPLY" val="1"/>
  <p:tag name="KSO_WM_DIAGRAM_USE_COLOR_VALUE" val="{&quot;color_scheme&quot;:1,&quot;color_type&quot;:1,&quot;theme_color_indexes&quot;:[8,8,8,8,8,8]}"/>
</p:tagLst>
</file>

<file path=ppt/tags/tag143.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1"/>
  <p:tag name="KSO_WM_UNIT_FILL_FORE_SCHEMECOLOR_INDEX_2_BRIGHTNESS" val="0.8"/>
  <p:tag name="KSO_WM_UNIT_FILL_FORE_SCHEMECOLOR_INDEX_2" val="5"/>
  <p:tag name="KSO_WM_UNIT_FILL_FORE_SCHEMECOLOR_INDEX_2_POS" val="0.77"/>
  <p:tag name="KSO_WM_UNIT_FILL_FORE_SCHEMECOLOR_INDEX_2_TRANS" val="0.5"/>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4*n_h_i*1_1_4"/>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quot;colorType&quot;:2,&quot;pos&quot;:0,&quot;rgb&quot;:&quot;#ffffff&quot;,&quot;transparency&quot;:1},{&quot;brightness&quot;:0.800000011920929,&quot;colorType&quot;:1,&quot;foreColorIndex&quot;:5,&quot;pos&quot;:0.7699999809265137,&quot;transparency&quot;:0.6000000238418579}],&quot;type&quot;:3},&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USESOURCEFORMAT_APPLY" val="1"/>
  <p:tag name="KSO_WM_DIAGRAM_USE_COLOR_VALUE" val="{&quot;color_scheme&quot;:1,&quot;color_type&quot;:1,&quot;theme_color_indexes&quot;:[8,8,8,8,8,8]}"/>
</p:tagLst>
</file>

<file path=ppt/tags/tag144.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4*n_h_h_a*1_2_3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3_1"/>
  <p:tag name="KSO_WM_DIAGRAM_VERSION" val="3"/>
  <p:tag name="KSO_WM_DIAGRAM_COLOR_TRICK" val="3"/>
  <p:tag name="KSO_WM_DIAGRAM_COLOR_TEXT_CAN_REMOVE" val="n"/>
  <p:tag name="KSO_WM_UNIT_VALUE" val="6"/>
  <p:tag name="KSO_WM_DIAGRAM_GROUP_CODE" val="n1-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800000011920929,&quot;colorType&quot;:1,&quot;foreColorIndex&quot;:7,&quot;pos&quot;:0,&quot;transparency&quot;:0},{&quot;brightness&quot;:0,&quot;colorType&quot;:1,&quot;foreColorIndex&quot;:7,&quot;pos&quot;:0.47999998927116394,&quot;transparency&quot;:0}],&quot;type&quot;:3},&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LINE_FORE_SCHEMECOLOR_INDEX" val="7"/>
  <p:tag name="KSO_WM_UNIT_TEXT_TYPE" val="1"/>
  <p:tag name="KSO_WM_UNIT_USESOURCEFORMAT_APPLY" val="1"/>
  <p:tag name="KSO_WM_DIAGRAM_USE_COLOR_VALUE" val="{&quot;color_scheme&quot;:1,&quot;color_type&quot;:1,&quot;theme_color_indexes&quot;:[8,8,8,8,8,8]}"/>
</p:tagLst>
</file>

<file path=ppt/tags/tag14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8"/>
  <p:tag name="KSO_WM_UNIT_LINE_FORE_SCHEMECOLOR_INDEX_1" val="8"/>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8"/>
  <p:tag name="KSO_WM_UNIT_LINE_FORE_SCHEMECOLOR_INDEX_3" val="8"/>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8"/>
  <p:tag name="KSO_WM_UNIT_HIGHLIGHT" val="0"/>
  <p:tag name="KSO_WM_UNIT_COMPATIBLE" val="0"/>
  <p:tag name="KSO_WM_UNIT_DIAGRAM_ISNUMVISUAL" val="0"/>
  <p:tag name="KSO_WM_UNIT_DIAGRAM_ISREFERUNIT" val="0"/>
  <p:tag name="KSO_WM_UNIT_ID" val="diagram20230964_4*n_h_h_i*1_2_3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4000000059604645,&quot;colorType&quot;:1,&quot;foreColorIndex&quot;:7,&quot;pos&quot;:0.03999999910593033,&quot;transparency&quot;:0},{&quot;brightness&quot;:0,&quot;colorType&quot;:1,&quot;foreColorIndex&quot;:7,&quot;pos&quot;:0.5400000214576721,&quot;transparency&quot;:0},{&quot;brightness&quot;:0,&quot;colorType&quot;:1,&quot;foreColorIndex&quot;:7,&quot;pos&quot;:1,&quot;transparency&quot;:0}],&quot;type&quot;:3},&quot;glow&quot;:{&quot;colorType&quot;:0},&quot;line&quot;:{&quot;gradient&quot;:[{&quot;brightness&quot;:0.800000011920929,&quot;colorType&quot;:1,&quot;foreColorIndex&quot;:10,&quot;pos&quot;:0,&quot;transparency&quot;:0},{&quot;brightness&quot;:0.949999988079071,&quot;colorType&quot;:2,&quot;pos&quot;:0.3700000047683716,&quot;rgb&quot;:&quot;#fdfeff&quot;,&quot;transparency&quot;:0},{&quot;brightness&quot;:0.800000011920929,&quot;colorType&quot;:1,&quot;foreColorIndex&quot;:10,&quot;pos&quot;:0.7099999785423279,&quot;transparency&quot;:0},{&quot;brightness&quot;:0,&quot;colorType&quot;:2,&quot;pos&quot;:1,&quot;rgb&quot;:&quot;#ffffff&quot;,&quot;transparency&quot;:0}],&quot;type&quot;:2},&quot;shadow&quot;:{&quot;brightness&quot;:0,&quot;colorType&quot;:1,&quot;foreColorIndex&quot;:10,&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 name="KSO_WM_DIAGRAM_USE_COLOR_VALUE" val="{&quot;color_scheme&quot;:1,&quot;color_type&quot;:1,&quot;theme_color_indexes&quot;:[8,8,8,8,8,8]}"/>
</p:tagLst>
</file>

<file path=ppt/tags/tag146.xml><?xml version="1.0" encoding="utf-8"?>
<p:tagLst xmlns:p="http://schemas.openxmlformats.org/presentationml/2006/main">
  <p:tag name="KSO_WM_BEAUTIFY_FLAG" val="#wm#"/>
  <p:tag name="KSO_WM_UNIT_FILL_FORE_SCHEMECOLOR_INDEX_1_BRIGHTNESS" val="0.4"/>
  <p:tag name="KSO_WM_UNIT_FILL_FORE_SCHEMECOLOR_INDEX_1" val="10"/>
  <p:tag name="KSO_WM_UNIT_FILL_FORE_SCHEMECOLOR_INDEX_1_POS" val="0"/>
  <p:tag name="KSO_WM_UNIT_FILL_FORE_SCHEMECOLOR_INDEX_1_TRANS" val="0"/>
  <p:tag name="KSO_WM_UNIT_FILL_FORE_SCHEMECOLOR_INDEX_2_BRIGHTNESS" val="0"/>
  <p:tag name="KSO_WM_UNIT_FILL_FORE_SCHEMECOLOR_INDEX_2" val="10"/>
  <p:tag name="KSO_WM_UNIT_FILL_FORE_SCHEMECOLOR_INDEX_2_POS" val="0.48"/>
  <p:tag name="KSO_WM_UNIT_FILL_FORE_SCHEMECOLOR_INDEX_2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HIGHLIGHT" val="0"/>
  <p:tag name="KSO_WM_UNIT_COMPATIBLE" val="0"/>
  <p:tag name="KSO_WM_UNIT_DIAGRAM_ISNUMVISUAL" val="0"/>
  <p:tag name="KSO_WM_UNIT_DIAGRAM_ISREFERUNIT" val="0"/>
  <p:tag name="KSO_WM_UNIT_ID" val="diagram20230964_4*n_h_h_a*1_2_2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2_1"/>
  <p:tag name="KSO_WM_DIAGRAM_VERSION" val="3"/>
  <p:tag name="KSO_WM_DIAGRAM_COLOR_TRICK" val="3"/>
  <p:tag name="KSO_WM_DIAGRAM_COLOR_TEXT_CAN_REMOVE" val="n"/>
  <p:tag name="KSO_WM_UNIT_VALUE" val="6"/>
  <p:tag name="KSO_WM_DIAGRAM_GROUP_CODE" val="n1-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6000000238418579,&quot;colorType&quot;:1,&quot;foreColorIndex&quot;:6,&quot;pos&quot;:0,&quot;transparency&quot;:0},{&quot;brightness&quot;:0,&quot;colorType&quot;:1,&quot;foreColorIndex&quot;:6,&quot;pos&quot;:0.47999998927116394,&quot;transparency&quot;:0}],&quot;type&quot;:3},&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标题"/>
  <p:tag name="KSO_WM_UNIT_FILL_TYPE" val="3"/>
  <p:tag name="KSO_WM_UNIT_LINE_FORE_SCHEMECOLOR_INDEX" val="6"/>
  <p:tag name="KSO_WM_UNIT_TEXT_TYPE" val="1"/>
  <p:tag name="KSO_WM_UNIT_USESOURCEFORMAT_APPLY" val="1"/>
  <p:tag name="KSO_WM_DIAGRAM_USE_COLOR_VALUE" val="{&quot;color_scheme&quot;:1,&quot;color_type&quot;:1,&quot;theme_color_indexes&quot;:[8,8,8,8,8,8]}"/>
</p:tagLst>
</file>

<file path=ppt/tags/tag14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55"/>
  <p:tag name="KSO_WM_UNIT_LINE_FORE_SCHEMECOLOR_INDEX_1" val="5"/>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HIGHLIGHT" val="0"/>
  <p:tag name="KSO_WM_UNIT_COMPATIBLE" val="0"/>
  <p:tag name="KSO_WM_UNIT_DIAGRAM_ISNUMVISUAL" val="0"/>
  <p:tag name="KSO_WM_UNIT_DIAGRAM_ISREFERUNIT" val="0"/>
  <p:tag name="KSO_WM_UNIT_ID" val="diagram20230964_4*n_h_h_i*1_2_2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4000000059604645,&quot;colorType&quot;:1,&quot;foreColorIndex&quot;:6,&quot;pos&quot;:0.03999999910593033,&quot;transparency&quot;:0},{&quot;brightness&quot;:0,&quot;colorType&quot;:1,&quot;foreColorIndex&quot;:6,&quot;pos&quot;:1,&quot;transparency&quot;:0},{&quot;brightness&quot;:0,&quot;colorType&quot;:1,&quot;foreColorIndex&quot;:6,&quot;pos&quot;:0.5400000214576721,&quot;transparency&quot;:0}],&quot;type&quot;:3},&quot;glow&quot;:{&quot;colorType&quot;:0},&quot;line&quot;:{&quot;gradient&quot;:[{&quot;brightness&quot;:0.800000011920929,&quot;colorType&quot;:1,&quot;foreColorIndex&quot;:8,&quot;pos&quot;:0,&quot;transparency&quot;:0},{&quot;brightness&quot;:0.949999988079071,&quot;colorType&quot;:2,&quot;pos&quot;:0.3700000047683716,&quot;rgb&quot;:&quot;#fdfeff&quot;,&quot;transparency&quot;:0},{&quot;brightness&quot;:0.800000011920929,&quot;colorType&quot;:1,&quot;foreColorIndex&quot;:8,&quot;pos&quot;:0.7099999785423279,&quot;transparency&quot;:0},{&quot;brightness&quot;:0,&quot;colorType&quot;:2,&quot;pos&quot;:1,&quot;rgb&quot;:&quot;#ffffff&quot;,&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 name="KSO_WM_DIAGRAM_USE_COLOR_VALUE" val="{&quot;color_scheme&quot;:1,&quot;color_type&quot;:1,&quot;theme_color_indexes&quot;:[8,8,8,8,8,8]}"/>
</p:tagLst>
</file>

<file path=ppt/tags/tag148.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HIGHLIGHT" val="0"/>
  <p:tag name="KSO_WM_UNIT_COMPATIBLE" val="0"/>
  <p:tag name="KSO_WM_UNIT_DIAGRAM_ISNUMVISUAL" val="0"/>
  <p:tag name="KSO_WM_UNIT_DIAGRAM_ISREFERUNIT" val="0"/>
  <p:tag name="KSO_WM_UNIT_ID" val="diagram20230964_4*n_h_h_a*1_2_1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1_1"/>
  <p:tag name="KSO_WM_DIAGRAM_VERSION" val="3"/>
  <p:tag name="KSO_WM_DIAGRAM_COLOR_TRICK" val="3"/>
  <p:tag name="KSO_WM_DIAGRAM_COLOR_TEXT_CAN_REMOVE" val="n"/>
  <p:tag name="KSO_WM_UNIT_VALUE" val="6"/>
  <p:tag name="KSO_WM_DIAGRAM_GROUP_CODE" val="n1-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6000000238418579,&quot;colorType&quot;:1,&quot;foreColorIndex&quot;:5,&quot;pos&quot;:0,&quot;transparency&quot;:0},{&quot;brightness&quot;:0,&quot;colorType&quot;:1,&quot;foreColorIndex&quot;:5,&quot;pos&quot;:0.47999998927116394,&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标题"/>
  <p:tag name="KSO_WM_UNIT_FILL_TYPE" val="3"/>
  <p:tag name="KSO_WM_UNIT_LINE_FORE_SCHEMECOLOR_INDEX" val="5"/>
  <p:tag name="KSO_WM_UNIT_TEXT_TYPE" val="1"/>
  <p:tag name="KSO_WM_UNIT_USESOURCEFORMAT_APPLY" val="1"/>
  <p:tag name="KSO_WM_DIAGRAM_USE_COLOR_VALUE" val="{&quot;color_scheme&quot;:1,&quot;color_type&quot;:1,&quot;theme_color_indexes&quot;:[8,8,8,8,8,8]}"/>
</p:tagLst>
</file>

<file path=ppt/tags/tag14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8"/>
  <p:tag name="KSO_WM_UNIT_LINE_FORE_SCHEMECOLOR_INDEX_1" val="8"/>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8"/>
  <p:tag name="KSO_WM_UNIT_LINE_FORE_SCHEMECOLOR_INDEX_3" val="8"/>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8"/>
  <p:tag name="KSO_WM_UNIT_HIGHLIGHT" val="0"/>
  <p:tag name="KSO_WM_UNIT_COMPATIBLE" val="0"/>
  <p:tag name="KSO_WM_UNIT_DIAGRAM_ISNUMVISUAL" val="0"/>
  <p:tag name="KSO_WM_UNIT_DIAGRAM_ISREFERUNIT" val="0"/>
  <p:tag name="KSO_WM_UNIT_ID" val="diagram20230964_4*n_h_h_i*1_2_1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4000000059604645,&quot;colorType&quot;:1,&quot;foreColorIndex&quot;:5,&quot;pos&quot;:0.03999999910593033,&quot;transparency&quot;:0},{&quot;brightness&quot;:0,&quot;colorType&quot;:1,&quot;foreColorIndex&quot;:5,&quot;pos&quot;:0.5400000214576721,&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 name="KSO_WM_DIAGRAM_USE_COLOR_VALUE" val="{&quot;color_scheme&quot;:1,&quot;color_type&quot;:1,&quot;theme_color_indexes&quot;:[8,8,8,8,8,8]}"/>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HIGHLIGHT" val="0"/>
  <p:tag name="KSO_WM_UNIT_COMPATIBLE" val="0"/>
  <p:tag name="KSO_WM_UNIT_DIAGRAM_ISNUMVISUAL" val="0"/>
  <p:tag name="KSO_WM_UNIT_DIAGRAM_ISREFERUNIT" val="0"/>
  <p:tag name="KSO_WM_UNIT_ID" val="diagram20230964_4*n_h_h_a*1_2_4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4_1"/>
  <p:tag name="KSO_WM_DIAGRAM_VERSION" val="3"/>
  <p:tag name="KSO_WM_DIAGRAM_COLOR_TRICK" val="3"/>
  <p:tag name="KSO_WM_DIAGRAM_COLOR_TEXT_CAN_REMOVE" val="n"/>
  <p:tag name="KSO_WM_UNIT_VALUE" val="6"/>
  <p:tag name="KSO_WM_DIAGRAM_GROUP_CODE" val="n1-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6000000238418579,&quot;colorType&quot;:1,&quot;foreColorIndex&quot;:5,&quot;pos&quot;:0,&quot;transparency&quot;:0},{&quot;brightness&quot;:0,&quot;colorType&quot;:1,&quot;foreColorIndex&quot;:5,&quot;pos&quot;:0.47999998927116394,&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标题"/>
  <p:tag name="KSO_WM_UNIT_FILL_TYPE" val="3"/>
  <p:tag name="KSO_WM_UNIT_LINE_FORE_SCHEMECOLOR_INDEX" val="5"/>
  <p:tag name="KSO_WM_UNIT_TEXT_TYPE" val="1"/>
  <p:tag name="KSO_WM_UNIT_USESOURCEFORMAT_APPLY" val="1"/>
  <p:tag name="KSO_WM_DIAGRAM_USE_COLOR_VALUE" val="{&quot;color_scheme&quot;:1,&quot;color_type&quot;:1,&quot;theme_color_indexes&quot;:[8,8,8,8,8,8]}"/>
</p:tagLst>
</file>

<file path=ppt/tags/tag15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8"/>
  <p:tag name="KSO_WM_UNIT_LINE_FORE_SCHEMECOLOR_INDEX_1" val="8"/>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8"/>
  <p:tag name="KSO_WM_UNIT_LINE_FORE_SCHEMECOLOR_INDEX_3" val="8"/>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8"/>
  <p:tag name="KSO_WM_UNIT_HIGHLIGHT" val="0"/>
  <p:tag name="KSO_WM_UNIT_COMPATIBLE" val="0"/>
  <p:tag name="KSO_WM_UNIT_DIAGRAM_ISNUMVISUAL" val="0"/>
  <p:tag name="KSO_WM_UNIT_DIAGRAM_ISREFERUNIT" val="0"/>
  <p:tag name="KSO_WM_UNIT_ID" val="diagram20230964_4*n_h_h_i*1_2_4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4000000059604645,&quot;colorType&quot;:1,&quot;foreColorIndex&quot;:5,&quot;pos&quot;:0.03999999910593033,&quot;transparency&quot;:0},{&quot;brightness&quot;:0,&quot;colorType&quot;:1,&quot;foreColorIndex&quot;:5,&quot;pos&quot;:0.5400000214576721,&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 name="KSO_WM_DIAGRAM_USE_COLOR_VALUE" val="{&quot;color_scheme&quot;:1,&quot;color_type&quot;:1,&quot;theme_color_indexes&quot;:[8,8,8,8,8,8]}"/>
</p:tagLst>
</file>

<file path=ppt/tags/tag152.xml><?xml version="1.0" encoding="utf-8"?>
<p:tagLst xmlns:p="http://schemas.openxmlformats.org/presentationml/2006/main">
  <p:tag name="KSO_WM_BEAUTIFY_FLAG" val="#wm#"/>
  <p:tag name="KSO_WM_UNIT_FILL_FORE_SCHEMECOLOR_INDEX_1_BRIGHTNESS" val="0.4"/>
  <p:tag name="KSO_WM_UNIT_FILL_FORE_SCHEMECOLOR_INDEX_1" val="10"/>
  <p:tag name="KSO_WM_UNIT_FILL_FORE_SCHEMECOLOR_INDEX_1_POS" val="0"/>
  <p:tag name="KSO_WM_UNIT_FILL_FORE_SCHEMECOLOR_INDEX_1_TRANS" val="0"/>
  <p:tag name="KSO_WM_UNIT_FILL_FORE_SCHEMECOLOR_INDEX_2_BRIGHTNESS" val="0"/>
  <p:tag name="KSO_WM_UNIT_FILL_FORE_SCHEMECOLOR_INDEX_2" val="10"/>
  <p:tag name="KSO_WM_UNIT_FILL_FORE_SCHEMECOLOR_INDEX_2_POS" val="0.48"/>
  <p:tag name="KSO_WM_UNIT_FILL_FORE_SCHEMECOLOR_INDEX_2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HIGHLIGHT" val="0"/>
  <p:tag name="KSO_WM_UNIT_COMPATIBLE" val="0"/>
  <p:tag name="KSO_WM_UNIT_DIAGRAM_ISNUMVISUAL" val="0"/>
  <p:tag name="KSO_WM_UNIT_DIAGRAM_ISREFERUNIT" val="0"/>
  <p:tag name="KSO_WM_UNIT_ID" val="diagram20230964_4*n_h_h_a*1_2_5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5_1"/>
  <p:tag name="KSO_WM_DIAGRAM_VERSION" val="3"/>
  <p:tag name="KSO_WM_DIAGRAM_COLOR_TRICK" val="3"/>
  <p:tag name="KSO_WM_DIAGRAM_COLOR_TEXT_CAN_REMOVE" val="n"/>
  <p:tag name="KSO_WM_UNIT_VALUE" val="6"/>
  <p:tag name="KSO_WM_DIAGRAM_GROUP_CODE" val="n1-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6000000238418579,&quot;colorType&quot;:1,&quot;foreColorIndex&quot;:6,&quot;pos&quot;:0,&quot;transparency&quot;:0},{&quot;brightness&quot;:0,&quot;colorType&quot;:1,&quot;foreColorIndex&quot;:6,&quot;pos&quot;:0.47999998927116394,&quot;transparency&quot;:0}],&quot;type&quot;:3},&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标题"/>
  <p:tag name="KSO_WM_UNIT_FILL_TYPE" val="3"/>
  <p:tag name="KSO_WM_UNIT_LINE_FORE_SCHEMECOLOR_INDEX" val="6"/>
  <p:tag name="KSO_WM_UNIT_TEXT_TYPE" val="1"/>
  <p:tag name="KSO_WM_UNIT_USESOURCEFORMAT_APPLY" val="1"/>
  <p:tag name="KSO_WM_DIAGRAM_USE_COLOR_VALUE" val="{&quot;color_scheme&quot;:1,&quot;color_type&quot;:1,&quot;theme_color_indexes&quot;:[8,8,8,8,8,8]}"/>
</p:tagLst>
</file>

<file path=ppt/tags/tag15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55"/>
  <p:tag name="KSO_WM_UNIT_LINE_FORE_SCHEMECOLOR_INDEX_1" val="5"/>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HIGHLIGHT" val="0"/>
  <p:tag name="KSO_WM_UNIT_COMPATIBLE" val="0"/>
  <p:tag name="KSO_WM_UNIT_DIAGRAM_ISNUMVISUAL" val="0"/>
  <p:tag name="KSO_WM_UNIT_DIAGRAM_ISREFERUNIT" val="0"/>
  <p:tag name="KSO_WM_UNIT_ID" val="diagram20230964_4*n_h_h_i*1_2_5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5_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4000000059604645,&quot;colorType&quot;:1,&quot;foreColorIndex&quot;:6,&quot;pos&quot;:0.03999999910593033,&quot;transparency&quot;:0},{&quot;brightness&quot;:0,&quot;colorType&quot;:1,&quot;foreColorIndex&quot;:6,&quot;pos&quot;:1,&quot;transparency&quot;:0},{&quot;brightness&quot;:0,&quot;colorType&quot;:1,&quot;foreColorIndex&quot;:6,&quot;pos&quot;:0.5400000214576721,&quot;transparency&quot;:0}],&quot;type&quot;:3},&quot;glow&quot;:{&quot;colorType&quot;:0},&quot;line&quot;:{&quot;gradient&quot;:[{&quot;brightness&quot;:0.800000011920929,&quot;colorType&quot;:1,&quot;foreColorIndex&quot;:8,&quot;pos&quot;:0,&quot;transparency&quot;:0},{&quot;brightness&quot;:0.949999988079071,&quot;colorType&quot;:2,&quot;pos&quot;:0.3700000047683716,&quot;rgb&quot;:&quot;#fdfeff&quot;,&quot;transparency&quot;:0},{&quot;brightness&quot;:0.800000011920929,&quot;colorType&quot;:1,&quot;foreColorIndex&quot;:8,&quot;pos&quot;:0.7099999785423279,&quot;transparency&quot;:0},{&quot;brightness&quot;:0,&quot;colorType&quot;:2,&quot;pos&quot;:1,&quot;rgb&quot;:&quot;#ffffff&quot;,&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 name="KSO_WM_DIAGRAM_USE_COLOR_VALUE" val="{&quot;color_scheme&quot;:1,&quot;color_type&quot;:1,&quot;theme_color_indexes&quot;:[8,8,8,8,8,8]}"/>
</p:tagLst>
</file>

<file path=ppt/tags/tag1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4_4*n_h_i*1_1_3"/>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type&quot;:0},&quot;glow&quot;:{&quot;colorType&quot;:0},&quot;line&quot;:{&quot;gradient&quot;:[{&quot;brightness&quot;:0,&quot;colorType&quot;:1,&quot;foreColorIndex&quot;:5,&quot;pos&quot;:0.4000000059604645,&quot;transparency&quot;:0.6499999761581421},{&quot;brightness&quot;:0.6000000238418579,&quot;colorType&quot;:1,&quot;foreColorIndex&quot;:5,&quot;pos&quot;:0.8799999952316284,&quot;transparency&quot;:0},{&quot;brightness&quot;:0,&quot;colorType&quot;:1,&quot;foreColorIndex&quot;:5,&quot;pos&quot;:1,&quot;transparency&quot;:0.6499999761581421},{&quot;brightness&quot;:0,&quot;colorType&quot;:1,&quot;foreColorIndex&quot;:5,&quot;pos&quot;:0.07000000029802322,&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07"/>
  <p:tag name="KSO_WM_UNIT_LINE_FORE_SCHEMECOLOR_INDEX_1_TRANS" val="1"/>
  <p:tag name="KSO_WM_UNIT_LINE_FORE_SCHEMECOLOR_INDEX_2_BRIGHTNESS" val="0"/>
  <p:tag name="KSO_WM_UNIT_LINE_FORE_SCHEMECOLOR_INDEX_2" val="5"/>
  <p:tag name="KSO_WM_UNIT_LINE_FORE_SCHEMECOLOR_INDEX_2_POS" val="0.4"/>
  <p:tag name="KSO_WM_UNIT_LINE_FORE_SCHEMECOLOR_INDEX_2_TRANS" val="0.65"/>
  <p:tag name="KSO_WM_UNIT_LINE_FORE_SCHEMECOLOR_INDEX_3_BRIGHTNESS" val="0.6"/>
  <p:tag name="KSO_WM_UNIT_LINE_FORE_SCHEMECOLOR_INDEX_3" val="5"/>
  <p:tag name="KSO_WM_UNIT_LINE_FORE_SCHEMECOLOR_INDEX_3_POS" val="0.88"/>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65"/>
  <p:tag name="KSO_WM_UNIT_LINE_GRADIENT_TYPE" val="0"/>
  <p:tag name="KSO_WM_UNIT_LINE_GRADIENT_ANGLE" val="88"/>
  <p:tag name="KSO_WM_UNIT_LINE_GRADIENT_Direction" val="-2"/>
  <p:tag name="KSO_WM_UNIT_LINE_FILL_TYPE"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8,8,8,8,8,8]}"/>
</p:tagLst>
</file>

<file path=ppt/tags/tag1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4_4*n_h_i*1_1_2"/>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type&quot;:0},&quot;glow&quot;:{&quot;colorType&quot;:0},&quot;line&quot;:{&quot;gradient&quot;:[{&quot;brightness&quot;:0,&quot;colorType&quot;:1,&quot;foreColorIndex&quot;:5,&quot;pos&quot;:0.4000000059604645,&quot;transparency&quot;:0.6499999761581421},{&quot;brightness&quot;:0.6000000238418579,&quot;colorType&quot;:1,&quot;foreColorIndex&quot;:5,&quot;pos&quot;:0.8799999952316284,&quot;transparency&quot;:0},{&quot;brightness&quot;:0,&quot;colorType&quot;:1,&quot;foreColorIndex&quot;:5,&quot;pos&quot;:1,&quot;transparency&quot;:0.6499999761581421},{&quot;brightness&quot;:0,&quot;colorType&quot;:1,&quot;foreColorIndex&quot;:5,&quot;pos&quot;:0.07000000029802322,&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07"/>
  <p:tag name="KSO_WM_UNIT_LINE_FORE_SCHEMECOLOR_INDEX_1_TRANS" val="1"/>
  <p:tag name="KSO_WM_UNIT_LINE_FORE_SCHEMECOLOR_INDEX_2_BRIGHTNESS" val="0"/>
  <p:tag name="KSO_WM_UNIT_LINE_FORE_SCHEMECOLOR_INDEX_2" val="5"/>
  <p:tag name="KSO_WM_UNIT_LINE_FORE_SCHEMECOLOR_INDEX_2_POS" val="0.4"/>
  <p:tag name="KSO_WM_UNIT_LINE_FORE_SCHEMECOLOR_INDEX_2_TRANS" val="0.65"/>
  <p:tag name="KSO_WM_UNIT_LINE_FORE_SCHEMECOLOR_INDEX_3_BRIGHTNESS" val="0.6"/>
  <p:tag name="KSO_WM_UNIT_LINE_FORE_SCHEMECOLOR_INDEX_3" val="5"/>
  <p:tag name="KSO_WM_UNIT_LINE_FORE_SCHEMECOLOR_INDEX_3_POS" val="0.88"/>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65"/>
  <p:tag name="KSO_WM_UNIT_LINE_GRADIENT_TYPE" val="0"/>
  <p:tag name="KSO_WM_UNIT_LINE_GRADIENT_ANGLE" val="88"/>
  <p:tag name="KSO_WM_UNIT_LINE_GRADIENT_Direction" val="-2"/>
  <p:tag name="KSO_WM_UNIT_LINE_FILL_TYPE"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8,8,8,8,8,8]}"/>
</p:tagLst>
</file>

<file path=ppt/tags/tag156.xml><?xml version="1.0" encoding="utf-8"?>
<p:tagLst xmlns:p="http://schemas.openxmlformats.org/presentationml/2006/main">
  <p:tag name="KSO_WM_BEAUTIFY_FLAG" val="#wm#"/>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4*n_h_a*1_1_1"/>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6"/>
  <p:tag name="KSO_WM_DIAGRAM_MIN_ITEMCNT" val="2"/>
  <p:tag name="KSO_WM_DIAGRAM_VIRTUALLY_FRAME" val="{&quot;height&quot;:261.05,&quot;left&quot;:111.07503326656315,&quot;top&quot;:196.7,&quot;width&quot;:732.9000122070313}"/>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quot;colorType&quot;:2,&quot;pos&quot;:0.3700000047683716,&quot;rgb&quot;:&quot;#ffff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FILL_TYPE" val="3"/>
  <p:tag name="KSO_WM_UNIT_TEXT_TYPE" val="1"/>
  <p:tag name="KSO_WM_UNIT_USESOURCEFORMAT_APPLY" val="1"/>
  <p:tag name="KSO_WM_DIAGRAM_USE_COLOR_VALUE" val="{&quot;color_scheme&quot;:1,&quot;color_type&quot;:1,&quot;theme_color_indexes&quot;:[8,8,8,8,8,8]}"/>
</p:tagLst>
</file>

<file path=ppt/tags/tag1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5"/>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6"/>
  <p:tag name="KSO_WM_SLIDE_ANIMATION_TYPE" val="1_9_2_2"/>
</p:tagLst>
</file>

<file path=ppt/tags/tag158.xml><?xml version="1.0" encoding="utf-8"?>
<p:tagLst xmlns:p="http://schemas.openxmlformats.org/presentationml/2006/main">
  <p:tag name="KSO_WM_UNIT_PLACING_PICTURE_USER_VIEWPORT" val="{&quot;height&quot;:10811,&quot;width&quot;:14547}"/>
</p:tagLst>
</file>

<file path=ppt/tags/tag159.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61.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04.29998779296875,&quot;left&quot;:114.2250454735944,&quot;top&quot;:160.3250454735944,&quot;width&quot;:733.6062377929686}"/>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163.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04.29998779296875,&quot;left&quot;:114.2250454735944,&quot;top&quot;:160.3250454735944,&quot;width&quot;:733.6062377929686}"/>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165.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66.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04.29998779296875,&quot;left&quot;:114.2250454735944,&quot;top&quot;:160.3250454735944,&quot;width&quot;:733.6062377929686}"/>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168.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69.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71.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2.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3.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4.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5.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6.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7.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178.xml><?xml version="1.0" encoding="utf-8"?>
<p:tagLst xmlns:p="http://schemas.openxmlformats.org/presentationml/2006/main">
  <p:tag name="KSO_WM_DIAGRAM_VIRTUALLY_FRAME" val="{&quot;height&quot;:304.29998779296875,&quot;left&quot;:114.2250454735944,&quot;top&quot;:160.3250454735944,&quot;width&quot;:733.6062377929686}"/>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179.xml><?xml version="1.0" encoding="utf-8"?>
<p:tagLst xmlns:p="http://schemas.openxmlformats.org/presentationml/2006/main">
  <p:tag name="KSO_WM_DIAGRAM_VIRTUALLY_FRAME" val="{&quot;height&quot;:304.29998779296875,&quot;left&quot;:114.2250454735944,&quot;top&quot;:160.3250454735944,&quot;width&quot;:733.6062377929686}"/>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5"/>
  <p:tag name="KSO_WM_SLIDE_ANIMATION_TYPE" val="1_3_2_3"/>
</p:tagLst>
</file>

<file path=ppt/tags/tag181.xml><?xml version="1.0" encoding="utf-8"?>
<p:tagLst xmlns:p="http://schemas.openxmlformats.org/presentationml/2006/main">
  <p:tag name="KSO_WM_UNIT_PLACING_PICTURE_USER_VIEWPORT" val="{&quot;height&quot;:10811,&quot;width&quot;:14547}"/>
</p:tagLst>
</file>

<file path=ppt/tags/tag182.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205_1*l_h_i*1_2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8,8,8,8,8,8]}"/>
</p:tagLst>
</file>

<file path=ppt/tags/tag183.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05_1*l_h_f*1_2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1"/>
  <p:tag name="KSO_WM_DIAGRAM_USE_COLOR_VALUE" val="{&quot;color_scheme&quot;:1,&quot;color_type&quot;:1,&quot;theme_color_indexes&quot;:[8,8,8,8,8,8]}"/>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1*l_h_a*1_2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4.30000000000007,&quot;left&quot;:114.2250454735944,&quot;top&quot;:160.32503937007874,&quot;width&quot;:733.606237792968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color_type&quot;:1,&quot;theme_color_indexes&quot;:[8,8,8,8,8,8]}"/>
</p:tagLst>
</file>

<file path=ppt/tags/tag185.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205_1*l_h_i*1_2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8,8,8,8,8,8]}"/>
</p:tagLst>
</file>

<file path=ppt/tags/tag186.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05_1*l_h_i*1_2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8,8,8,8,8,8]}"/>
</p:tagLst>
</file>

<file path=ppt/tags/tag187.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205_1*l_h_i*1_1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8,8,8,8,8,8]}"/>
</p:tagLst>
</file>

<file path=ppt/tags/tag188.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05_1*l_h_f*1_1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1"/>
  <p:tag name="KSO_WM_DIAGRAM_USE_COLOR_VALUE" val="{&quot;color_scheme&quot;:1,&quot;color_type&quot;:1,&quot;theme_color_indexes&quot;:[8,8,8,8,8,8]}"/>
</p:tagLst>
</file>

<file path=ppt/tags/tag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1*l_h_a*1_1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4.30000000000007,&quot;left&quot;:114.2250454735944,&quot;top&quot;:160.32503937007874,&quot;width&quot;:733.606237792968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color_type&quot;:1,&quot;theme_color_indexes&quot;:[8,8,8,8,8,8]}"/>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05_1*l_h_i*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ORE_SCHEMECOLOR_INDEX_BRIGHTNESS" val="0"/>
  <p:tag name="KSO_WM_UNIT_LINE_FILL_TYPE" val="2"/>
  <p:tag name="KSO_WM_UNIT_USESOURCEFORMAT_APPLY" val="1"/>
  <p:tag name="KSO_WM_DIAGRAM_USE_COLOR_VALUE" val="{&quot;color_scheme&quot;:1,&quot;color_type&quot;:1,&quot;theme_color_indexes&quot;:[8,8,8,8,8,8]}"/>
</p:tagLst>
</file>

<file path=ppt/tags/tag191.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5_1*l_h_i*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ORE_SCHEMECOLOR_INDEX_BRIGHTNESS" val="0"/>
  <p:tag name="KSO_WM_UNIT_LINE_FILL_TYPE" val="2"/>
  <p:tag name="KSO_WM_UNIT_USESOURCEFORMAT_APPLY" val="1"/>
  <p:tag name="KSO_WM_DIAGRAM_USE_COLOR_VALUE" val="{&quot;color_scheme&quot;:1,&quot;color_type&quot;:1,&quot;theme_color_indexes&quot;:[8,8,8,8,8,8]}"/>
</p:tagLst>
</file>

<file path=ppt/tags/tag192.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205_1*l_h_i*1_1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8,8,8,8,8,8]}"/>
</p:tagLst>
</file>

<file path=ppt/tags/tag193.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05_1*l_h_i*1_1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8,8,8,8,8,8]}"/>
</p:tagLst>
</file>

<file path=ppt/tags/tag194.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VALUE" val="90*7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5_1*l_h_x*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 name="KSO_WM_DIAGRAM_USE_COLOR_VALUE" val="{&quot;color_scheme&quot;:1,&quot;color_type&quot;:1,&quot;theme_color_indexes&quot;:[8,8,8,8,8,8]}"/>
</p:tagLst>
</file>

<file path=ppt/tags/tag195.xml><?xml version="1.0" encoding="utf-8"?>
<p:tagLst xmlns:p="http://schemas.openxmlformats.org/presentationml/2006/main">
  <p:tag name="KSO_WM_DIAGRAM_VIRTUALLY_FRAME" val="{&quot;height&quot;:304.30000000000007,&quot;left&quot;:114.2250454735944,&quot;top&quot;:160.32503937007874,&quot;width&quot;:733.6062377929686}"/>
  <p:tag name="KSO_WM_DIAGRAM_VERSION" val="3"/>
  <p:tag name="KSO_WM_DIAGRAM_COLOR_TRICK" val="1"/>
  <p:tag name="KSO_WM_DIAGRAM_COLOR_TEXT_CAN_REMOVE" val="n"/>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1*l_h_x*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 name="KSO_WM_DIAGRAM_USE_COLOR_VALUE" val="{&quot;color_scheme&quot;:1,&quot;color_type&quot;:1,&quot;theme_color_indexes&quot;:[8,8,8,8,8,8]}"/>
</p:tagLst>
</file>

<file path=ppt/tags/tag1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2"/>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5"/>
  <p:tag name="KSO_WM_SLIDE_ANIMATION_TYPE" val="1_3_2_3"/>
</p:tagLst>
</file>

<file path=ppt/tags/tag19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515_1*l_h_i*1_1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515_1*l_h_i*1_5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515_1*l_h_i*1_3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515_1*l_h_i*1_2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515_1*l_h_i*1_2_3"/>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515_1*l_h_i*1_4_3"/>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515_1*l_h_i*1_4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07.xml><?xml version="1.0" encoding="utf-8"?>
<p:tagLst xmlns:p="http://schemas.openxmlformats.org/presentationml/2006/main">
  <p:tag name="KSO_WM_DIAGRAM_VERSION" val="3"/>
  <p:tag name="KSO_WM_DIAGRAM_COLOR_TRICK" val="1"/>
  <p:tag name="KSO_WM_DIAGRAM_COLOR_TEXT_CAN_REMOVE" val="n"/>
  <p:tag name="KSO_WM_UNIT_VALUE" val="125*1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515_1*l_h_x*1_2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08.xml><?xml version="1.0" encoding="utf-8"?>
<p:tagLst xmlns:p="http://schemas.openxmlformats.org/presentationml/2006/main">
  <p:tag name="KSO_WM_DIAGRAM_VERSION" val="3"/>
  <p:tag name="KSO_WM_DIAGRAM_COLOR_TRICK" val="1"/>
  <p:tag name="KSO_WM_DIAGRAM_COLOR_TEXT_CAN_REMOVE" val="n"/>
  <p:tag name="KSO_WM_UNIT_VALUE" val="120*12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4515_1*l_h_x*1_5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09.xml><?xml version="1.0" encoding="utf-8"?>
<p:tagLst xmlns:p="http://schemas.openxmlformats.org/presentationml/2006/main">
  <p:tag name="KSO_WM_DIAGRAM_VERSION" val="3"/>
  <p:tag name="KSO_WM_DIAGRAM_COLOR_TRICK" val="1"/>
  <p:tag name="KSO_WM_DIAGRAM_COLOR_TEXT_CAN_REMOVE" val="n"/>
  <p:tag name="KSO_WM_UNIT_VALUE" val="125*10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515_1*l_h_x*1_4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DIAGRAM_VERSION" val="3"/>
  <p:tag name="KSO_WM_DIAGRAM_COLOR_TRICK" val="1"/>
  <p:tag name="KSO_WM_DIAGRAM_COLOR_TEXT_CAN_REMOVE" val="n"/>
  <p:tag name="KSO_WM_UNIT_VALUE" val="125*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515_1*l_h_x*1_3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11.xml><?xml version="1.0" encoding="utf-8"?>
<p:tagLst xmlns:p="http://schemas.openxmlformats.org/presentationml/2006/main">
  <p:tag name="KSO_WM_DIAGRAM_VERSION" val="3"/>
  <p:tag name="KSO_WM_DIAGRAM_COLOR_TRICK" val="1"/>
  <p:tag name="KSO_WM_DIAGRAM_COLOR_TEXT_CAN_REMOVE" val="n"/>
  <p:tag name="KSO_WM_UNIT_VALUE" val="107*12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515_1*l_h_x*1_1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515_1*l_h_i*1_1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2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515_1*l_h_i*1_2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2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515_1*l_h_i*1_3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2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515_1*l_h_i*1_4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2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4515_1*l_h_i*1_5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240.2698486328126,&quot;left&quot;:106.82503937007873,&quot;top&quot;:168.14027253398746,&quot;width&quot;:73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2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515_1*l_h_f*1_1_1"/>
  <p:tag name="KSO_WM_TEMPLATE_CATEGORY" val="diagram"/>
  <p:tag name="KSO_WM_TEMPLATE_INDEX" val="20234515"/>
  <p:tag name="KSO_WM_UNIT_LAYERLEVEL" val="1_1_1"/>
  <p:tag name="KSO_WM_TAG_VERSION" val="3.0"/>
  <p:tag name="KSO_WM_BEAUTIFY_FLAG" val="#wm#"/>
  <p:tag name="KSO_WM_DIAGRAM_VIRTUALLY_FRAME" val="{&quot;height&quot;:240.2698486328126,&quot;left&quot;:106.82503937007873,&quot;top&quot;:168.14027253398746,&quot;width&quot;:739.4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515_1*l_h_f*1_2_1"/>
  <p:tag name="KSO_WM_TEMPLATE_CATEGORY" val="diagram"/>
  <p:tag name="KSO_WM_TEMPLATE_INDEX" val="20234515"/>
  <p:tag name="KSO_WM_UNIT_LAYERLEVEL" val="1_1_1"/>
  <p:tag name="KSO_WM_TAG_VERSION" val="3.0"/>
  <p:tag name="KSO_WM_BEAUTIFY_FLAG" val="#wm#"/>
  <p:tag name="KSO_WM_DIAGRAM_VIRTUALLY_FRAME" val="{&quot;height&quot;:240.2698486328126,&quot;left&quot;:106.82503937007873,&quot;top&quot;:168.14027253398746,&quot;width&quot;:739.4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515_1*l_h_f*1_3_1"/>
  <p:tag name="KSO_WM_TEMPLATE_CATEGORY" val="diagram"/>
  <p:tag name="KSO_WM_TEMPLATE_INDEX" val="20234515"/>
  <p:tag name="KSO_WM_UNIT_LAYERLEVEL" val="1_1_1"/>
  <p:tag name="KSO_WM_TAG_VERSION" val="3.0"/>
  <p:tag name="KSO_WM_BEAUTIFY_FLAG" val="#wm#"/>
  <p:tag name="KSO_WM_DIAGRAM_VIRTUALLY_FRAME" val="{&quot;height&quot;:240.2698486328126,&quot;left&quot;:106.82503937007873,&quot;top&quot;:168.14027253398746,&quot;width&quot;:739.4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515_1*l_h_f*1_4_1"/>
  <p:tag name="KSO_WM_TEMPLATE_CATEGORY" val="diagram"/>
  <p:tag name="KSO_WM_TEMPLATE_INDEX" val="20234515"/>
  <p:tag name="KSO_WM_UNIT_LAYERLEVEL" val="1_1_1"/>
  <p:tag name="KSO_WM_TAG_VERSION" val="3.0"/>
  <p:tag name="KSO_WM_BEAUTIFY_FLAG" val="#wm#"/>
  <p:tag name="KSO_WM_DIAGRAM_VIRTUALLY_FRAME" val="{&quot;height&quot;:240.2698486328126,&quot;left&quot;:106.82503937007873,&quot;top&quot;:168.14027253398746,&quot;width&quot;:739.4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4515_1*l_h_f*1_5_1"/>
  <p:tag name="KSO_WM_TEMPLATE_CATEGORY" val="diagram"/>
  <p:tag name="KSO_WM_TEMPLATE_INDEX" val="20234515"/>
  <p:tag name="KSO_WM_UNIT_LAYERLEVEL" val="1_1_1"/>
  <p:tag name="KSO_WM_TAG_VERSION" val="3.0"/>
  <p:tag name="KSO_WM_BEAUTIFY_FLAG" val="#wm#"/>
  <p:tag name="KSO_WM_DIAGRAM_VIRTUALLY_FRAME" val="{&quot;height&quot;:240.2698486328126,&quot;left&quot;:106.82503937007873,&quot;top&quot;:168.14027253398746,&quot;width&quot;:739.45}"/>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3.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3*l_h_i*1_2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24.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3_3*l_h_i*1_3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25.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3*l_h_i*1_1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26.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3*l_h_a*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27.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6953_3*l_h_i*1_4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28.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3*l_h_a*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29.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3*l_h_i*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3*l_h_a*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31.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3*l_h_i*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32.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6953_3*l_h_a*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33.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3_3*l_h_i*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34.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3*l_h_i*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35.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3*l_h_x*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36.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3*l_h_x*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37.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3*l_h_x*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38.xml><?xml version="1.0" encoding="utf-8"?>
<p:tagLst xmlns:p="http://schemas.openxmlformats.org/presentationml/2006/main">
  <p:tag name="KSO_WM_DIAGRAM_VIRTUALLY_FRAME" val="{&quot;height&quot;:270.6000061035156,&quot;left&quot;:85,&quot;top&quot;:196.39999694824218,&quot;width&quot;:787.3}"/>
  <p:tag name="KSO_WM_DIAGRAM_VERSION" val="3"/>
  <p:tag name="KSO_WM_DIAGRAM_COLOR_TRICK" val="1"/>
  <p:tag name="KSO_WM_DIAGRAM_COLOR_TEXT_CAN_REMOVE" val="n"/>
  <p:tag name="KSO_WM_UNIT_VALUE" val="92*9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6953_3*l_h_x*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39.xml><?xml version="1.0" encoding="utf-8"?>
<p:tagLst xmlns:p="http://schemas.openxmlformats.org/presentationml/2006/main">
  <p:tag name="KSO_WM_DIAGRAM_VIRTUALLY_FRAME" val="{&quot;height&quot;:296.5481794829473,&quot;left&quot;:127.45,&quot;top&quot;:158.9704819343755,&quot;width&quot;:716.3}"/>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4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1.xml><?xml version="1.0" encoding="utf-8"?>
<p:tagLst xmlns:p="http://schemas.openxmlformats.org/presentationml/2006/main">
  <p:tag name="KSO_WM_DIAGRAM_VIRTUALLY_FRAME" val="{&quot;height&quot;:296.5481794829473,&quot;left&quot;:127.45,&quot;top&quot;:158.9704819343755,&quot;width&quot;:716.3}"/>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5"/>
  <p:tag name="KSO_WM_TEMPLATE_CATEGORY" val="diagram"/>
  <p:tag name="KSO_WM_TEMPLATE_INDEX" val="20234388"/>
  <p:tag name="KSO_WM_UNIT_LAYERLEVEL" val="1_1_1"/>
  <p:tag name="KSO_WM_TAG_VERSION" val="3.0"/>
  <p:tag name="KSO_WM_DIAGRAM_GROUP_CODE" val="m1-1"/>
  <p:tag name="KSO_WM_UNIT_TYPE" val="m_h_i"/>
  <p:tag name="KSO_WM_UNIT_INDEX" val="1_2_5"/>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5"/>
  <p:tag name="KSO_WM_TEMPLATE_CATEGORY" val="diagram"/>
  <p:tag name="KSO_WM_TEMPLATE_INDEX" val="20234388"/>
  <p:tag name="KSO_WM_UNIT_LAYERLEVEL" val="1_1_1"/>
  <p:tag name="KSO_WM_TAG_VERSION" val="3.0"/>
  <p:tag name="KSO_WM_DIAGRAM_GROUP_CODE" val="m1-1"/>
  <p:tag name="KSO_WM_UNIT_TYPE" val="m_h_i"/>
  <p:tag name="KSO_WM_UNIT_INDEX" val="1_4_5"/>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5"/>
  <p:tag name="KSO_WM_TEMPLATE_CATEGORY" val="diagram"/>
  <p:tag name="KSO_WM_TEMPLATE_INDEX" val="20234388"/>
  <p:tag name="KSO_WM_UNIT_LAYERLEVEL" val="1_1_1"/>
  <p:tag name="KSO_WM_TAG_VERSION" val="3.0"/>
  <p:tag name="KSO_WM_DIAGRAM_GROUP_CODE" val="m1-1"/>
  <p:tag name="KSO_WM_UNIT_TYPE" val="m_h_i"/>
  <p:tag name="KSO_WM_UNIT_INDEX" val="1_3_5"/>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1_2"/>
  <p:tag name="KSO_WM_TEMPLATE_CATEGORY" val="diagram"/>
  <p:tag name="KSO_WM_TEMPLATE_INDEX" val="20234388"/>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1_3"/>
  <p:tag name="KSO_WM_TEMPLATE_CATEGORY" val="diagram"/>
  <p:tag name="KSO_WM_TEMPLATE_INDEX" val="20234388"/>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2"/>
  <p:tag name="KSO_WM_TEMPLATE_CATEGORY" val="diagram"/>
  <p:tag name="KSO_WM_TEMPLATE_INDEX" val="20234388"/>
  <p:tag name="KSO_WM_UNIT_LAYERLEVEL" val="1_1_1"/>
  <p:tag name="KSO_WM_TAG_VERSION" val="3.0"/>
  <p:tag name="KSO_WM_DIAGRAM_GROUP_CODE" val="m1-1"/>
  <p:tag name="KSO_WM_UNIT_TYPE" val="m_h_i"/>
  <p:tag name="KSO_WM_UNIT_INDEX" val="1_2_2"/>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3"/>
  <p:tag name="KSO_WM_TEMPLATE_CATEGORY" val="diagram"/>
  <p:tag name="KSO_WM_TEMPLATE_INDEX" val="20234388"/>
  <p:tag name="KSO_WM_UNIT_LAYERLEVEL" val="1_1_1"/>
  <p:tag name="KSO_WM_TAG_VERSION" val="3.0"/>
  <p:tag name="KSO_WM_DIAGRAM_GROUP_CODE" val="m1-1"/>
  <p:tag name="KSO_WM_UNIT_TYPE" val="m_h_i"/>
  <p:tag name="KSO_WM_UNIT_INDEX" val="1_2_3"/>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2"/>
  <p:tag name="KSO_WM_TEMPLATE_CATEGORY" val="diagram"/>
  <p:tag name="KSO_WM_TEMPLATE_INDEX" val="20234388"/>
  <p:tag name="KSO_WM_UNIT_LAYERLEVEL" val="1_1_1"/>
  <p:tag name="KSO_WM_TAG_VERSION" val="3.0"/>
  <p:tag name="KSO_WM_DIAGRAM_GROUP_CODE" val="m1-1"/>
  <p:tag name="KSO_WM_UNIT_TYPE" val="m_h_i"/>
  <p:tag name="KSO_WM_UNIT_INDEX" val="1_3_2"/>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3"/>
  <p:tag name="KSO_WM_TEMPLATE_CATEGORY" val="diagram"/>
  <p:tag name="KSO_WM_TEMPLATE_INDEX" val="20234388"/>
  <p:tag name="KSO_WM_UNIT_LAYERLEVEL" val="1_1_1"/>
  <p:tag name="KSO_WM_TAG_VERSION" val="3.0"/>
  <p:tag name="KSO_WM_DIAGRAM_GROUP_CODE" val="m1-1"/>
  <p:tag name="KSO_WM_UNIT_TYPE" val="m_h_i"/>
  <p:tag name="KSO_WM_UNIT_INDEX" val="1_3_3"/>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2"/>
  <p:tag name="KSO_WM_TEMPLATE_CATEGORY" val="diagram"/>
  <p:tag name="KSO_WM_TEMPLATE_INDEX" val="20234388"/>
  <p:tag name="KSO_WM_UNIT_LAYERLEVEL" val="1_1_1"/>
  <p:tag name="KSO_WM_TAG_VERSION" val="3.0"/>
  <p:tag name="KSO_WM_DIAGRAM_GROUP_CODE" val="m1-1"/>
  <p:tag name="KSO_WM_UNIT_TYPE" val="m_h_i"/>
  <p:tag name="KSO_WM_UNIT_INDEX" val="1_4_2"/>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3"/>
  <p:tag name="KSO_WM_TEMPLATE_CATEGORY" val="diagram"/>
  <p:tag name="KSO_WM_TEMPLATE_INDEX" val="20234388"/>
  <p:tag name="KSO_WM_UNIT_LAYERLEVEL" val="1_1_1"/>
  <p:tag name="KSO_WM_TAG_VERSION" val="3.0"/>
  <p:tag name="KSO_WM_DIAGRAM_GROUP_CODE" val="m1-1"/>
  <p:tag name="KSO_WM_UNIT_TYPE" val="m_h_i"/>
  <p:tag name="KSO_WM_UNIT_INDEX" val="1_4_3"/>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f*1_2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f*1_4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4"/>
  <p:tag name="KSO_WM_TEMPLATE_CATEGORY" val="diagram"/>
  <p:tag name="KSO_WM_TEMPLATE_INDEX" val="20234388"/>
  <p:tag name="KSO_WM_UNIT_LAYERLEVEL" val="1_1_1"/>
  <p:tag name="KSO_WM_TAG_VERSION" val="3.0"/>
  <p:tag name="KSO_WM_DIAGRAM_GROUP_CODE" val="m1-1"/>
  <p:tag name="KSO_WM_UNIT_TYPE" val="m_h_i"/>
  <p:tag name="KSO_WM_UNIT_INDEX" val="1_2_4"/>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f*1_3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x*1_2_1"/>
  <p:tag name="KSO_WM_TEMPLATE_CATEGORY" val="diagram"/>
  <p:tag name="KSO_WM_TEMPLATE_INDEX" val="20234388"/>
  <p:tag name="KSO_WM_UNIT_LAYERLEVEL" val="1_1_1"/>
  <p:tag name="KSO_WM_TAG_VERSION" val="3.0"/>
  <p:tag name="KSO_WM_UNIT_VALUE" val="78*96"/>
  <p:tag name="KSO_WM_DIAGRAM_GROUP_CODE" val="m1-1"/>
  <p:tag name="KSO_WM_UNIT_TYPE" val="m_h_x"/>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1_4"/>
  <p:tag name="KSO_WM_TEMPLATE_CATEGORY" val="diagram"/>
  <p:tag name="KSO_WM_TEMPLATE_INDEX" val="20234388"/>
  <p:tag name="KSO_WM_UNIT_LAYERLEVEL" val="1_1_1"/>
  <p:tag name="KSO_WM_TAG_VERSION" val="3.0"/>
  <p:tag name="KSO_WM_DIAGRAM_GROUP_CODE" val="m1-1"/>
  <p:tag name="KSO_WM_UNIT_TYPE" val="m_h_i"/>
  <p:tag name="KSO_WM_UNIT_INDEX" val="1_1_4"/>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f*1_1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4"/>
  <p:tag name="KSO_WM_TEMPLATE_CATEGORY" val="diagram"/>
  <p:tag name="KSO_WM_TEMPLATE_INDEX" val="20234388"/>
  <p:tag name="KSO_WM_UNIT_LAYERLEVEL" val="1_1_1"/>
  <p:tag name="KSO_WM_TAG_VERSION" val="3.0"/>
  <p:tag name="KSO_WM_DIAGRAM_GROUP_CODE" val="m1-1"/>
  <p:tag name="KSO_WM_UNIT_TYPE" val="m_h_i"/>
  <p:tag name="KSO_WM_UNIT_INDEX" val="1_4_4"/>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4"/>
  <p:tag name="KSO_WM_TEMPLATE_CATEGORY" val="diagram"/>
  <p:tag name="KSO_WM_TEMPLATE_INDEX" val="20234388"/>
  <p:tag name="KSO_WM_UNIT_LAYERLEVEL" val="1_1_1"/>
  <p:tag name="KSO_WM_TAG_VERSION" val="3.0"/>
  <p:tag name="KSO_WM_DIAGRAM_GROUP_CODE" val="m1-1"/>
  <p:tag name="KSO_WM_UNIT_TYPE" val="m_h_i"/>
  <p:tag name="KSO_WM_UNIT_INDEX" val="1_3_4"/>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x*1_1_1"/>
  <p:tag name="KSO_WM_TEMPLATE_CATEGORY" val="diagram"/>
  <p:tag name="KSO_WM_TEMPLATE_INDEX" val="20234388"/>
  <p:tag name="KSO_WM_UNIT_LAYERLEVEL" val="1_1_1"/>
  <p:tag name="KSO_WM_TAG_VERSION" val="3.0"/>
  <p:tag name="KSO_WM_UNIT_VALUE" val="96*96"/>
  <p:tag name="KSO_WM_DIAGRAM_GROUP_CODE" val="m1-1"/>
  <p:tag name="KSO_WM_UNIT_TYPE" val="m_h_x"/>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x*1_4_1"/>
  <p:tag name="KSO_WM_TEMPLATE_CATEGORY" val="diagram"/>
  <p:tag name="KSO_WM_TEMPLATE_INDEX" val="20234388"/>
  <p:tag name="KSO_WM_UNIT_LAYERLEVEL" val="1_1_1"/>
  <p:tag name="KSO_WM_TAG_VERSION" val="3.0"/>
  <p:tag name="KSO_WM_UNIT_VALUE" val="95*87"/>
  <p:tag name="KSO_WM_DIAGRAM_GROUP_CODE" val="m1-1"/>
  <p:tag name="KSO_WM_UNIT_TYPE" val="m_h_x"/>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x*1_3_1"/>
  <p:tag name="KSO_WM_TEMPLATE_CATEGORY" val="diagram"/>
  <p:tag name="KSO_WM_TEMPLATE_INDEX" val="20234388"/>
  <p:tag name="KSO_WM_UNIT_LAYERLEVEL" val="1_1_1"/>
  <p:tag name="KSO_WM_TAG_VERSION" val="3.0"/>
  <p:tag name="KSO_WM_UNIT_VALUE" val="105*105"/>
  <p:tag name="KSO_WM_DIAGRAM_GROUP_CODE" val="m1-1"/>
  <p:tag name="KSO_WM_UNIT_TYPE" val="m_h_x"/>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1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91.19401245117194,&quot;left&quot;:116.62335521307523,&quot;top&quot;:201.8998047980361,&quot;width&quot;:732.546911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2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70.xml><?xml version="1.0" encoding="utf-8"?>
<p:tagLst xmlns:p="http://schemas.openxmlformats.org/presentationml/2006/main">
  <p:tag name="KSO_WM_DIAGRAM_VIRTUALLY_FRAME" val="{&quot;height&quot;:296.5481794829473,&quot;left&quot;:127.45,&quot;top&quot;:158.9704819343755,&quot;width&quot;:716.3}"/>
</p:tagLst>
</file>

<file path=ppt/tags/tag271.xml><?xml version="1.0" encoding="utf-8"?>
<p:tagLst xmlns:p="http://schemas.openxmlformats.org/presentationml/2006/main">
  <p:tag name="KSO_WM_SLIDE_ANIMATION_ID" val="3115627"/>
  <p:tag name="KSO_WM_DIAGRAM_VIRTUALLY_FRAME" val="{&quot;height&quot;:309.45,&quot;left&quot;:115.4,&quot;top&quot;:180.8,&quot;width&quot;:748.3}"/>
</p:tagLst>
</file>

<file path=ppt/tags/tag272.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9.45,&quot;left&quot;:115.4,&quot;top&quot;:180.8,&quot;width&quot;:748.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27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9.45,&quot;left&quot;:115.4,&quot;top&quot;:180.8,&quot;width&quot;:74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27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9.45,&quot;left&quot;:115.4,&quot;top&quot;:180.8,&quot;width&quot;:74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27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9.45,&quot;left&quot;:115.4,&quot;top&quot;:180.8,&quot;width&quot;:74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276.xml><?xml version="1.0" encoding="utf-8"?>
<p:tagLst xmlns:p="http://schemas.openxmlformats.org/presentationml/2006/main">
  <p:tag name="KSO_WM_SLIDE_ANIMATION_ID" val="3115627"/>
  <p:tag name="KSO_WM_DIAGRAM_VIRTUALLY_FRAME" val="{&quot;height&quot;:309.45,&quot;left&quot;:115.4,&quot;top&quot;:180.8,&quot;width&quot;:748.3}"/>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9.45,&quot;left&quot;:115.4,&quot;top&quot;:180.8,&quot;width&quot;:748.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2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9.45,&quot;left&quot;:115.4,&quot;top&quot;:180.8,&quot;width&quot;:74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27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9.45,&quot;left&quot;:115.4,&quot;top&quot;:180.8,&quot;width&quot;:74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9.45,&quot;left&quot;:115.4,&quot;top&quot;:180.8,&quot;width&quot;:74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2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2.xml><?xml version="1.0" encoding="utf-8"?>
<p:tagLst xmlns:p="http://schemas.openxmlformats.org/presentationml/2006/main">
  <p:tag name="KSO_WM_DIAGRAM_VIRTUALLY_FRAME" val="{&quot;height&quot;:289.7,&quot;left&quot;:108.65,&quot;top&quot;:191.2,&quot;width&quot;:711.55}"/>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89.xml><?xml version="1.0" encoding="utf-8"?>
<p:tagLst xmlns:p="http://schemas.openxmlformats.org/presentationml/2006/main">
  <p:tag name="KSO_WM_DIAGRAM_VIRTUALLY_FRAME" val="{&quot;height&quot;:289.7,&quot;left&quot;:108.65,&quot;top&quot;:191.2,&quot;width&quot;:711.55}"/>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290.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289.7,&quot;left&quot;:108.65,&quot;top&quot;:191.2,&quot;width&quot;:711.55}"/>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8,8,8,8,8,8]}"/>
</p:tagLst>
</file>

<file path=ppt/tags/tag2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92.xml><?xml version="1.0" encoding="utf-8"?>
<p:tagLst xmlns:p="http://schemas.openxmlformats.org/presentationml/2006/main">
  <p:tag name="KSO_WM_DIAGRAM_VIRTUALLY_FRAME" val="{&quot;height&quot;:296.5481794829473,&quot;left&quot;:127.45,&quot;top&quot;:158.9704819343755,&quot;width&quot;:716.3}"/>
</p:tagLst>
</file>

<file path=ppt/tags/tag2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5"/>
  <p:tag name="KSO_WM_SLIDE_ANIMATION_TYPE" val="1_3_2_3"/>
</p:tagLst>
</file>

<file path=ppt/tags/tag294.xml><?xml version="1.0" encoding="utf-8"?>
<p:tagLst xmlns:p="http://schemas.openxmlformats.org/presentationml/2006/main">
  <p:tag name="KSO_WM_DIAGRAM_VIRTUALLY_FRAME" val="{&quot;height&quot;:289.7,&quot;left&quot;:108.65,&quot;top&quot;:191.2,&quot;width&quot;:711.55}"/>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8,8,8,8,8,8]}"/>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01.xml><?xml version="1.0" encoding="utf-8"?>
<p:tagLst xmlns:p="http://schemas.openxmlformats.org/presentationml/2006/main">
  <p:tag name="KSO_WM_DIAGRAM_VIRTUALLY_FRAME" val="{&quot;height&quot;:289.7,&quot;left&quot;:108.65,&quot;top&quot;:191.2,&quot;width&quot;:711.55}"/>
</p:tagLst>
</file>

<file path=ppt/tags/tag302.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289.7,&quot;left&quot;:108.65,&quot;top&quot;:191.2,&quot;width&quot;:711.55}"/>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8,8,8,8,8,8]}"/>
</p:tagLst>
</file>

<file path=ppt/tags/tag3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289.7,&quot;left&quot;:108.65,&quot;top&quot;:191.2,&quot;width&quot;:711.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304.xml><?xml version="1.0" encoding="utf-8"?>
<p:tagLst xmlns:p="http://schemas.openxmlformats.org/presentationml/2006/main">
  <p:tag name="KSO_WM_DIAGRAM_VIRTUALLY_FRAME" val="{&quot;height&quot;:296.5481794829473,&quot;left&quot;:127.45,&quot;top&quot;:158.9704819343755,&quot;width&quot;:716.3}"/>
</p:tagLst>
</file>

<file path=ppt/tags/tag30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LIDE_ANIMATION_ID" val="3167245"/>
  <p:tag name="KSO_WM_SLIDE_ANIMATION_TYPE" val="1_3_2_3"/>
</p:tagLst>
</file>

<file path=ppt/tags/tag30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5"/>
  <p:tag name="KSO_WM_TEMPLATE_CATEGORY" val="diagram"/>
  <p:tag name="KSO_WM_TEMPLATE_INDEX" val="20234388"/>
  <p:tag name="KSO_WM_UNIT_LAYERLEVEL" val="1_1_1"/>
  <p:tag name="KSO_WM_TAG_VERSION" val="3.0"/>
  <p:tag name="KSO_WM_DIAGRAM_GROUP_CODE" val="m1-1"/>
  <p:tag name="KSO_WM_UNIT_TYPE" val="m_h_i"/>
  <p:tag name="KSO_WM_UNIT_INDEX" val="1_2_5"/>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5"/>
  <p:tag name="KSO_WM_TEMPLATE_CATEGORY" val="diagram"/>
  <p:tag name="KSO_WM_TEMPLATE_INDEX" val="20234388"/>
  <p:tag name="KSO_WM_UNIT_LAYERLEVEL" val="1_1_1"/>
  <p:tag name="KSO_WM_TAG_VERSION" val="3.0"/>
  <p:tag name="KSO_WM_DIAGRAM_GROUP_CODE" val="m1-1"/>
  <p:tag name="KSO_WM_UNIT_TYPE" val="m_h_i"/>
  <p:tag name="KSO_WM_UNIT_INDEX" val="1_4_5"/>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5"/>
  <p:tag name="KSO_WM_TEMPLATE_CATEGORY" val="diagram"/>
  <p:tag name="KSO_WM_TEMPLATE_INDEX" val="20234388"/>
  <p:tag name="KSO_WM_UNIT_LAYERLEVEL" val="1_1_1"/>
  <p:tag name="KSO_WM_TAG_VERSION" val="3.0"/>
  <p:tag name="KSO_WM_DIAGRAM_GROUP_CODE" val="m1-1"/>
  <p:tag name="KSO_WM_UNIT_TYPE" val="m_h_i"/>
  <p:tag name="KSO_WM_UNIT_INDEX" val="1_3_5"/>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5"/>
  <p:tag name="KSO_WM_TEMPLATE_CATEGORY" val="diagram"/>
  <p:tag name="KSO_WM_TEMPLATE_INDEX" val="20234388"/>
  <p:tag name="KSO_WM_UNIT_LAYERLEVEL" val="1_1_1"/>
  <p:tag name="KSO_WM_TAG_VERSION" val="3.0"/>
  <p:tag name="KSO_WM_DIAGRAM_GROUP_CODE" val="m1-1"/>
  <p:tag name="KSO_WM_UNIT_TYPE" val="m_h_i"/>
  <p:tag name="KSO_WM_UNIT_INDEX" val="1_5_5"/>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1_2"/>
  <p:tag name="KSO_WM_TEMPLATE_CATEGORY" val="diagram"/>
  <p:tag name="KSO_WM_TEMPLATE_INDEX" val="20234388"/>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1_3"/>
  <p:tag name="KSO_WM_TEMPLATE_CATEGORY" val="diagram"/>
  <p:tag name="KSO_WM_TEMPLATE_INDEX" val="20234388"/>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2"/>
  <p:tag name="KSO_WM_TEMPLATE_CATEGORY" val="diagram"/>
  <p:tag name="KSO_WM_TEMPLATE_INDEX" val="20234388"/>
  <p:tag name="KSO_WM_UNIT_LAYERLEVEL" val="1_1_1"/>
  <p:tag name="KSO_WM_TAG_VERSION" val="3.0"/>
  <p:tag name="KSO_WM_DIAGRAM_GROUP_CODE" val="m1-1"/>
  <p:tag name="KSO_WM_UNIT_TYPE" val="m_h_i"/>
  <p:tag name="KSO_WM_UNIT_INDEX" val="1_2_2"/>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3"/>
  <p:tag name="KSO_WM_TEMPLATE_CATEGORY" val="diagram"/>
  <p:tag name="KSO_WM_TEMPLATE_INDEX" val="20234388"/>
  <p:tag name="KSO_WM_UNIT_LAYERLEVEL" val="1_1_1"/>
  <p:tag name="KSO_WM_TAG_VERSION" val="3.0"/>
  <p:tag name="KSO_WM_DIAGRAM_GROUP_CODE" val="m1-1"/>
  <p:tag name="KSO_WM_UNIT_TYPE" val="m_h_i"/>
  <p:tag name="KSO_WM_UNIT_INDEX" val="1_2_3"/>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2"/>
  <p:tag name="KSO_WM_TEMPLATE_CATEGORY" val="diagram"/>
  <p:tag name="KSO_WM_TEMPLATE_INDEX" val="20234388"/>
  <p:tag name="KSO_WM_UNIT_LAYERLEVEL" val="1_1_1"/>
  <p:tag name="KSO_WM_TAG_VERSION" val="3.0"/>
  <p:tag name="KSO_WM_DIAGRAM_GROUP_CODE" val="m1-1"/>
  <p:tag name="KSO_WM_UNIT_TYPE" val="m_h_i"/>
  <p:tag name="KSO_WM_UNIT_INDEX" val="1_3_2"/>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3"/>
  <p:tag name="KSO_WM_TEMPLATE_CATEGORY" val="diagram"/>
  <p:tag name="KSO_WM_TEMPLATE_INDEX" val="20234388"/>
  <p:tag name="KSO_WM_UNIT_LAYERLEVEL" val="1_1_1"/>
  <p:tag name="KSO_WM_TAG_VERSION" val="3.0"/>
  <p:tag name="KSO_WM_DIAGRAM_GROUP_CODE" val="m1-1"/>
  <p:tag name="KSO_WM_UNIT_TYPE" val="m_h_i"/>
  <p:tag name="KSO_WM_UNIT_INDEX" val="1_3_3"/>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2"/>
  <p:tag name="KSO_WM_TEMPLATE_CATEGORY" val="diagram"/>
  <p:tag name="KSO_WM_TEMPLATE_INDEX" val="20234388"/>
  <p:tag name="KSO_WM_UNIT_LAYERLEVEL" val="1_1_1"/>
  <p:tag name="KSO_WM_TAG_VERSION" val="3.0"/>
  <p:tag name="KSO_WM_DIAGRAM_GROUP_CODE" val="m1-1"/>
  <p:tag name="KSO_WM_UNIT_TYPE" val="m_h_i"/>
  <p:tag name="KSO_WM_UNIT_INDEX" val="1_4_2"/>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3"/>
  <p:tag name="KSO_WM_TEMPLATE_CATEGORY" val="diagram"/>
  <p:tag name="KSO_WM_TEMPLATE_INDEX" val="20234388"/>
  <p:tag name="KSO_WM_UNIT_LAYERLEVEL" val="1_1_1"/>
  <p:tag name="KSO_WM_TAG_VERSION" val="3.0"/>
  <p:tag name="KSO_WM_DIAGRAM_GROUP_CODE" val="m1-1"/>
  <p:tag name="KSO_WM_UNIT_TYPE" val="m_h_i"/>
  <p:tag name="KSO_WM_UNIT_INDEX" val="1_4_3"/>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2"/>
  <p:tag name="KSO_WM_TEMPLATE_CATEGORY" val="diagram"/>
  <p:tag name="KSO_WM_TEMPLATE_INDEX" val="20234388"/>
  <p:tag name="KSO_WM_UNIT_LAYERLEVEL" val="1_1_1"/>
  <p:tag name="KSO_WM_TAG_VERSION" val="3.0"/>
  <p:tag name="KSO_WM_DIAGRAM_GROUP_CODE" val="m1-1"/>
  <p:tag name="KSO_WM_UNIT_TYPE" val="m_h_i"/>
  <p:tag name="KSO_WM_UNIT_INDEX" val="1_5_2"/>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3"/>
  <p:tag name="KSO_WM_TEMPLATE_CATEGORY" val="diagram"/>
  <p:tag name="KSO_WM_TEMPLATE_INDEX" val="20234388"/>
  <p:tag name="KSO_WM_UNIT_LAYERLEVEL" val="1_1_1"/>
  <p:tag name="KSO_WM_TAG_VERSION" val="3.0"/>
  <p:tag name="KSO_WM_DIAGRAM_GROUP_CODE" val="m1-1"/>
  <p:tag name="KSO_WM_UNIT_TYPE" val="m_h_i"/>
  <p:tag name="KSO_WM_UNIT_INDEX" val="1_5_3"/>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2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4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8,8,8,8,8,8]}"/>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3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1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4"/>
  <p:tag name="KSO_WM_TEMPLATE_CATEGORY" val="diagram"/>
  <p:tag name="KSO_WM_TEMPLATE_INDEX" val="20234388"/>
  <p:tag name="KSO_WM_UNIT_LAYERLEVEL" val="1_1_1"/>
  <p:tag name="KSO_WM_TAG_VERSION" val="3.0"/>
  <p:tag name="KSO_WM_DIAGRAM_GROUP_CODE" val="m1-1"/>
  <p:tag name="KSO_WM_UNIT_TYPE" val="m_h_i"/>
  <p:tag name="KSO_WM_UNIT_INDEX" val="1_2_4"/>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5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5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8,8,8,8,8,8]}"/>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2_1"/>
  <p:tag name="KSO_WM_TEMPLATE_CATEGORY" val="diagram"/>
  <p:tag name="KSO_WM_TEMPLATE_INDEX" val="20234388"/>
  <p:tag name="KSO_WM_UNIT_LAYERLEVEL" val="1_1_1"/>
  <p:tag name="KSO_WM_TAG_VERSION" val="3.0"/>
  <p:tag name="KSO_WM_UNIT_VALUE" val="78*96"/>
  <p:tag name="KSO_WM_DIAGRAM_GROUP_CODE" val="m1-1"/>
  <p:tag name="KSO_WM_UNIT_TYPE" val="m_h_x"/>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4"/>
  <p:tag name="KSO_WM_TEMPLATE_CATEGORY" val="diagram"/>
  <p:tag name="KSO_WM_TEMPLATE_INDEX" val="20234388"/>
  <p:tag name="KSO_WM_UNIT_LAYERLEVEL" val="1_1_1"/>
  <p:tag name="KSO_WM_TAG_VERSION" val="3.0"/>
  <p:tag name="KSO_WM_DIAGRAM_GROUP_CODE" val="m1-1"/>
  <p:tag name="KSO_WM_UNIT_TYPE" val="m_h_i"/>
  <p:tag name="KSO_WM_UNIT_INDEX" val="1_5_4"/>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1_4"/>
  <p:tag name="KSO_WM_TEMPLATE_CATEGORY" val="diagram"/>
  <p:tag name="KSO_WM_TEMPLATE_INDEX" val="20234388"/>
  <p:tag name="KSO_WM_UNIT_LAYERLEVEL" val="1_1_1"/>
  <p:tag name="KSO_WM_TAG_VERSION" val="3.0"/>
  <p:tag name="KSO_WM_DIAGRAM_GROUP_CODE" val="m1-1"/>
  <p:tag name="KSO_WM_UNIT_TYPE" val="m_h_i"/>
  <p:tag name="KSO_WM_UNIT_INDEX" val="1_1_4"/>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5_1"/>
  <p:tag name="KSO_WM_TEMPLATE_CATEGORY" val="diagram"/>
  <p:tag name="KSO_WM_TEMPLATE_INDEX" val="20234388"/>
  <p:tag name="KSO_WM_UNIT_LAYERLEVEL" val="1_1_1"/>
  <p:tag name="KSO_WM_TAG_VERSION" val="3.0"/>
  <p:tag name="KSO_WM_UNIT_VALUE" val="96*96"/>
  <p:tag name="KSO_WM_DIAGRAM_GROUP_CODE" val="m1-1"/>
  <p:tag name="KSO_WM_UNIT_TYPE" val="m_h_x"/>
  <p:tag name="KSO_WM_UNIT_INDEX" val="1_5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1_1"/>
  <p:tag name="KSO_WM_TEMPLATE_CATEGORY" val="diagram"/>
  <p:tag name="KSO_WM_TEMPLATE_INDEX" val="20234388"/>
  <p:tag name="KSO_WM_UNIT_LAYERLEVEL" val="1_1_1"/>
  <p:tag name="KSO_WM_TAG_VERSION" val="3.0"/>
  <p:tag name="KSO_WM_UNIT_VALUE" val="96*96"/>
  <p:tag name="KSO_WM_DIAGRAM_GROUP_CODE" val="m1-1"/>
  <p:tag name="KSO_WM_UNIT_TYPE" val="m_h_x"/>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8,8,8,8,8,8]}"/>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4"/>
  <p:tag name="KSO_WM_TEMPLATE_CATEGORY" val="diagram"/>
  <p:tag name="KSO_WM_TEMPLATE_INDEX" val="20234388"/>
  <p:tag name="KSO_WM_UNIT_LAYERLEVEL" val="1_1_1"/>
  <p:tag name="KSO_WM_TAG_VERSION" val="3.0"/>
  <p:tag name="KSO_WM_DIAGRAM_GROUP_CODE" val="m1-1"/>
  <p:tag name="KSO_WM_UNIT_TYPE" val="m_h_i"/>
  <p:tag name="KSO_WM_UNIT_INDEX" val="1_4_4"/>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4"/>
  <p:tag name="KSO_WM_TEMPLATE_CATEGORY" val="diagram"/>
  <p:tag name="KSO_WM_TEMPLATE_INDEX" val="20234388"/>
  <p:tag name="KSO_WM_UNIT_LAYERLEVEL" val="1_1_1"/>
  <p:tag name="KSO_WM_TAG_VERSION" val="3.0"/>
  <p:tag name="KSO_WM_DIAGRAM_GROUP_CODE" val="m1-1"/>
  <p:tag name="KSO_WM_UNIT_TYPE" val="m_h_i"/>
  <p:tag name="KSO_WM_UNIT_INDEX" val="1_3_4"/>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3_1"/>
  <p:tag name="KSO_WM_TEMPLATE_CATEGORY" val="diagram"/>
  <p:tag name="KSO_WM_TEMPLATE_INDEX" val="20234388"/>
  <p:tag name="KSO_WM_UNIT_LAYERLEVEL" val="1_1_1"/>
  <p:tag name="KSO_WM_TAG_VERSION" val="3.0"/>
  <p:tag name="KSO_WM_UNIT_VALUE" val="105*105"/>
  <p:tag name="KSO_WM_DIAGRAM_GROUP_CODE" val="m1-1"/>
  <p:tag name="KSO_WM_UNIT_TYPE" val="m_h_x"/>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4_1"/>
  <p:tag name="KSO_WM_TEMPLATE_CATEGORY" val="diagram"/>
  <p:tag name="KSO_WM_TEMPLATE_INDEX" val="20234388"/>
  <p:tag name="KSO_WM_UNIT_LAYERLEVEL" val="1_1_1"/>
  <p:tag name="KSO_WM_TAG_VERSION" val="3.0"/>
  <p:tag name="KSO_WM_UNIT_VALUE" val="95*87"/>
  <p:tag name="KSO_WM_DIAGRAM_GROUP_CODE" val="m1-1"/>
  <p:tag name="KSO_WM_UNIT_TYPE" val="m_h_x"/>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8,8,8,8,8,8]}"/>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1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5_1"/>
  <p:tag name="KSO_WM_DIAGRAM_VERSION" val="3"/>
  <p:tag name="KSO_WM_DIAGRAM_COLOR_TRICK" val="1"/>
  <p:tag name="KSO_WM_DIAGRAM_COLOR_TEXT_CAN_REMOVE" val="s"/>
  <p:tag name="KSO_WM_DIAGRAM_MAX_ITEMCNT" val="5"/>
  <p:tag name="KSO_WM_DIAGRAM_MIN_ITEMCNT" val="3"/>
  <p:tag name="KSO_WM_DIAGRAM_VIRTUALLY_FRAME" val="{&quot;height&quot;:262.29401245117197,&quot;left&quot;:116.02335521307513,&quot;top&quot;:169.7998047980361,&quot;width&quot;:727.3969116210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34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6"/>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
</p:tagLst>
</file>

<file path=ppt/tags/tag343.xml><?xml version="1.0" encoding="utf-8"?>
<p:tagLst xmlns:p="http://schemas.openxmlformats.org/presentationml/2006/main">
  <p:tag name="KSO_WM_DIAGRAM_VIRTUALLY_FRAME" val="{&quot;height&quot;:296.5481794829473,&quot;left&quot;:127.45,&quot;top&quot;:158.9704819343755,&quot;width&quot;:716.3}"/>
</p:tagLst>
</file>

<file path=ppt/tags/tag344.xml><?xml version="1.0" encoding="utf-8"?>
<p:tagLst xmlns:p="http://schemas.openxmlformats.org/presentationml/2006/main">
  <p:tag name="KSO_WM_DIAGRAM_VIRTUALLY_FRAME" val="{&quot;height&quot;:309.55000000000024,&quot;left&quot;:136.07499999999987,&quot;top&quot;:172.25003937007872,&quot;width&quot;:671.2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8,8,8,8,8,8]}"/>
  <p:tag name="KSO_WM_SLIDE_ANIMATION_ID" val="3110599"/>
</p:tagLst>
</file>

<file path=ppt/tags/tag345.xml><?xml version="1.0" encoding="utf-8"?>
<p:tagLst xmlns:p="http://schemas.openxmlformats.org/presentationml/2006/main">
  <p:tag name="KSO_WM_DIAGRAM_VIRTUALLY_FRAME" val="{&quot;height&quot;:309.55000000000024,&quot;left&quot;:136.07499999999987,&quot;top&quot;:172.25003937007872,&quot;width&quot;:671.2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 name="KSO_WM_SLIDE_ANIMATION_ID" val="3110599"/>
</p:tagLst>
</file>

<file path=ppt/tags/tag346.xml><?xml version="1.0" encoding="utf-8"?>
<p:tagLst xmlns:p="http://schemas.openxmlformats.org/presentationml/2006/main">
  <p:tag name="KSO_WM_DIAGRAM_VIRTUALLY_FRAME" val="{&quot;height&quot;:309.55000000000024,&quot;left&quot;:136.07499999999987,&quot;top&quot;:172.25003937007872,&quot;width&quot;:671.2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 name="KSO_WM_SLIDE_ANIMATION_ID" val="3110599"/>
</p:tagLst>
</file>

<file path=ppt/tags/tag347.xml><?xml version="1.0" encoding="utf-8"?>
<p:tagLst xmlns:p="http://schemas.openxmlformats.org/presentationml/2006/main">
  <p:tag name="KSO_WM_DIAGRAM_VIRTUALLY_FRAME" val="{&quot;height&quot;:309.55000000000024,&quot;left&quot;:136.07499999999987,&quot;top&quot;:172.25003937007872,&quot;width&quot;:671.2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8,8,8,8,8,8]}"/>
  <p:tag name="KSO_WM_SLIDE_ANIMATION_ID" val="3110599"/>
</p:tagLst>
</file>

<file path=ppt/tags/tag348.xml><?xml version="1.0" encoding="utf-8"?>
<p:tagLst xmlns:p="http://schemas.openxmlformats.org/presentationml/2006/main">
  <p:tag name="KSO_WM_SLIDE_ANIMATION_ID" val="3110599"/>
  <p:tag name="KSO_WM_DIAGRAM_VIRTUALLY_FRAME" val="{&quot;height&quot;:309.55000000000024,&quot;left&quot;:136.07499999999987,&quot;top&quot;:172.25003937007872,&quot;width&quot;:671.2500000000002}"/>
</p:tagLst>
</file>

<file path=ppt/tags/tag349.xml><?xml version="1.0" encoding="utf-8"?>
<p:tagLst xmlns:p="http://schemas.openxmlformats.org/presentationml/2006/main">
  <p:tag name="KSO_WM_DIAGRAM_VIRTUALLY_FRAME" val="{&quot;height&quot;:309.55000000000024,&quot;left&quot;:136.07499999999987,&quot;top&quot;:172.25003937007872,&quot;width&quot;:671.2500000000002}"/>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50.xml><?xml version="1.0" encoding="utf-8"?>
<p:tagLst xmlns:p="http://schemas.openxmlformats.org/presentationml/2006/main">
  <p:tag name="KSO_WM_DIAGRAM_VIRTUALLY_FRAME" val="{&quot;height&quot;:309.55000000000024,&quot;left&quot;:136.07499999999987,&quot;top&quot;:172.25003937007872,&quot;width&quot;:671.250000000000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8,8,8,8,8,8]}"/>
</p:tagLst>
</file>

<file path=ppt/tags/tag351.xml><?xml version="1.0" encoding="utf-8"?>
<p:tagLst xmlns:p="http://schemas.openxmlformats.org/presentationml/2006/main">
  <p:tag name="KSO_WM_SLIDE_ANIMATION_ID" val="3110599"/>
  <p:tag name="KSO_WM_DIAGRAM_VIRTUALLY_FRAME" val="{&quot;height&quot;:309.55000000000024,&quot;left&quot;:136.07499999999987,&quot;top&quot;:172.25003937007872,&quot;width&quot;:671.2500000000002}"/>
</p:tagLst>
</file>

<file path=ppt/tags/tag352.xml><?xml version="1.0" encoding="utf-8"?>
<p:tagLst xmlns:p="http://schemas.openxmlformats.org/presentationml/2006/main">
  <p:tag name="KSO_WM_DIAGRAM_VIRTUALLY_FRAME" val="{&quot;height&quot;:309.55000000000024,&quot;left&quot;:136.07499999999987,&quot;top&quot;:172.25003937007872,&quot;width&quot;:671.2500000000002}"/>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53.xml><?xml version="1.0" encoding="utf-8"?>
<p:tagLst xmlns:p="http://schemas.openxmlformats.org/presentationml/2006/main">
  <p:tag name="KSO_WM_DIAGRAM_VIRTUALLY_FRAME" val="{&quot;height&quot;:309.55000000000024,&quot;left&quot;:136.07499999999987,&quot;top&quot;:172.25003937007872,&quot;width&quot;:671.250000000000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8,8,8,8,8,8]}"/>
</p:tagLst>
</file>

<file path=ppt/tags/tag3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6"/>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5.xml><?xml version="1.0" encoding="utf-8"?>
<p:tagLst xmlns:p="http://schemas.openxmlformats.org/presentationml/2006/main">
  <p:tag name="KSO_WM_DIAGRAM_VIRTUALLY_FRAME" val="{&quot;height&quot;:296.5481794829473,&quot;left&quot;:127.45,&quot;top&quot;:158.9704819343755,&quot;width&quot;:716.3}"/>
</p:tagLst>
</file>

<file path=ppt/tags/tag356.xml><?xml version="1.0" encoding="utf-8"?>
<p:tagLst xmlns:p="http://schemas.openxmlformats.org/presentationml/2006/main">
  <p:tag name="KSO_WM_SLIDE_ANIMATION_ID" val="3110599"/>
  <p:tag name="KSO_WM_DIAGRAM_VIRTUALLY_FRAME" val="{&quot;height&quot;:315.67496673343686,&quot;left&quot;:136.12503937007872,&quot;top&quot;:180.02503326656316,&quot;width&quot;:725.95}"/>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5"/>
  <p:tag name="KSO_WM_TEMPLATE_CATEGORY" val="diagram"/>
  <p:tag name="KSO_WM_TEMPLATE_INDEX" val="20234875"/>
  <p:tag name="KSO_WM_UNIT_LAYERLEVEL" val="1_1_1"/>
  <p:tag name="KSO_WM_TAG_VERSION" val="3.0"/>
  <p:tag name="KSO_WM_UNIT_TYPE" val="l_h_i"/>
  <p:tag name="KSO_WM_UNIT_INDEX" val="1_1_25"/>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6"/>
  <p:tag name="KSO_WM_TEMPLATE_CATEGORY" val="diagram"/>
  <p:tag name="KSO_WM_TEMPLATE_INDEX" val="20234875"/>
  <p:tag name="KSO_WM_UNIT_LAYERLEVEL" val="1_1_1"/>
  <p:tag name="KSO_WM_TAG_VERSION" val="3.0"/>
  <p:tag name="KSO_WM_UNIT_TYPE" val="l_h_i"/>
  <p:tag name="KSO_WM_UNIT_INDEX" val="1_1_26"/>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13"/>
  <p:tag name="KSO_WM_DIAGRAM_USE_COLOR_VALUE" val="{&quot;color_scheme&quot;:1,&quot;color_type&quot;:1,&quot;theme_color_indexes&quot;:[8,8,8,8,8,8]}"/>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
  <p:tag name="KSO_WM_TEMPLATE_CATEGORY" val="diagram"/>
  <p:tag name="KSO_WM_TEMPLATE_INDEX" val="20234875"/>
  <p:tag name="KSO_WM_UNIT_LAYERLEVEL" val="1_1_1"/>
  <p:tag name="KSO_WM_TAG_VERSION" val="3.0"/>
  <p:tag name="KSO_WM_UNIT_TYPE" val="l_h_i"/>
  <p:tag name="KSO_WM_UNIT_INDEX" val="1_1_2"/>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4"/>
  <p:tag name="KSO_WM_TEMPLATE_CATEGORY" val="diagram"/>
  <p:tag name="KSO_WM_TEMPLATE_INDEX" val="20234875"/>
  <p:tag name="KSO_WM_UNIT_LAYERLEVEL" val="1_1_1"/>
  <p:tag name="KSO_WM_TAG_VERSION" val="3.0"/>
  <p:tag name="KSO_WM_UNIT_TYPE" val="l_h_i"/>
  <p:tag name="KSO_WM_UNIT_INDEX" val="1_1_24"/>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4"/>
  <p:tag name="KSO_WM_TEMPLATE_CATEGORY" val="diagram"/>
  <p:tag name="KSO_WM_TEMPLATE_INDEX" val="20234875"/>
  <p:tag name="KSO_WM_UNIT_LAYERLEVEL" val="1_1_1"/>
  <p:tag name="KSO_WM_TAG_VERSION" val="3.0"/>
  <p:tag name="KSO_WM_UNIT_TYPE" val="l_h_i"/>
  <p:tag name="KSO_WM_UNIT_INDEX" val="1_1_4"/>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8"/>
  <p:tag name="KSO_WM_TEMPLATE_CATEGORY" val="diagram"/>
  <p:tag name="KSO_WM_TEMPLATE_INDEX" val="20234875"/>
  <p:tag name="KSO_WM_UNIT_LAYERLEVEL" val="1_1_1"/>
  <p:tag name="KSO_WM_TAG_VERSION" val="3.0"/>
  <p:tag name="KSO_WM_UNIT_TYPE" val="l_h_i"/>
  <p:tag name="KSO_WM_UNIT_INDEX" val="1_1_18"/>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8"/>
  <p:tag name="KSO_WM_TEMPLATE_CATEGORY" val="diagram"/>
  <p:tag name="KSO_WM_TEMPLATE_INDEX" val="20234875"/>
  <p:tag name="KSO_WM_UNIT_LAYERLEVEL" val="1_1_1"/>
  <p:tag name="KSO_WM_TAG_VERSION" val="3.0"/>
  <p:tag name="KSO_WM_UNIT_TYPE" val="l_h_i"/>
  <p:tag name="KSO_WM_UNIT_INDEX" val="1_1_8"/>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5"/>
  <p:tag name="KSO_WM_TEMPLATE_CATEGORY" val="diagram"/>
  <p:tag name="KSO_WM_TEMPLATE_INDEX" val="20234875"/>
  <p:tag name="KSO_WM_UNIT_LAYERLEVEL" val="1_1_1"/>
  <p:tag name="KSO_WM_TAG_VERSION" val="3.0"/>
  <p:tag name="KSO_WM_UNIT_TYPE" val="l_h_i"/>
  <p:tag name="KSO_WM_UNIT_INDEX" val="1_1_15"/>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0"/>
  <p:tag name="KSO_WM_TEMPLATE_CATEGORY" val="diagram"/>
  <p:tag name="KSO_WM_TEMPLATE_INDEX" val="20234875"/>
  <p:tag name="KSO_WM_UNIT_LAYERLEVEL" val="1_1_1"/>
  <p:tag name="KSO_WM_TAG_VERSION" val="3.0"/>
  <p:tag name="KSO_WM_UNIT_TYPE" val="l_h_i"/>
  <p:tag name="KSO_WM_UNIT_INDEX" val="1_1_10"/>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0"/>
  <p:tag name="KSO_WM_TEMPLATE_CATEGORY" val="diagram"/>
  <p:tag name="KSO_WM_TEMPLATE_INDEX" val="20234875"/>
  <p:tag name="KSO_WM_UNIT_LAYERLEVEL" val="1_1_1"/>
  <p:tag name="KSO_WM_TAG_VERSION" val="3.0"/>
  <p:tag name="KSO_WM_UNIT_TYPE" val="l_h_i"/>
  <p:tag name="KSO_WM_UNIT_INDEX" val="1_1_20"/>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3"/>
  <p:tag name="KSO_WM_TEMPLATE_CATEGORY" val="diagram"/>
  <p:tag name="KSO_WM_TEMPLATE_INDEX" val="20234875"/>
  <p:tag name="KSO_WM_UNIT_LAYERLEVEL" val="1_1_1"/>
  <p:tag name="KSO_WM_TAG_VERSION" val="3.0"/>
  <p:tag name="KSO_WM_UNIT_TYPE" val="l_h_i"/>
  <p:tag name="KSO_WM_UNIT_INDEX" val="1_1_3"/>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3"/>
  <p:tag name="KSO_WM_TEMPLATE_CATEGORY" val="diagram"/>
  <p:tag name="KSO_WM_TEMPLATE_INDEX" val="20234875"/>
  <p:tag name="KSO_WM_UNIT_LAYERLEVEL" val="1_1_1"/>
  <p:tag name="KSO_WM_TAG_VERSION" val="3.0"/>
  <p:tag name="KSO_WM_UNIT_TYPE" val="l_h_i"/>
  <p:tag name="KSO_WM_UNIT_INDEX" val="1_1_23"/>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6"/>
  <p:tag name="KSO_WM_TEMPLATE_CATEGORY" val="diagram"/>
  <p:tag name="KSO_WM_TEMPLATE_INDEX" val="20234875"/>
  <p:tag name="KSO_WM_UNIT_LAYERLEVEL" val="1_1_1"/>
  <p:tag name="KSO_WM_TAG_VERSION" val="3.0"/>
  <p:tag name="KSO_WM_UNIT_TYPE" val="l_h_i"/>
  <p:tag name="KSO_WM_UNIT_INDEX" val="1_1_6"/>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9"/>
  <p:tag name="KSO_WM_TEMPLATE_CATEGORY" val="diagram"/>
  <p:tag name="KSO_WM_TEMPLATE_INDEX" val="20234875"/>
  <p:tag name="KSO_WM_UNIT_LAYERLEVEL" val="1_1_1"/>
  <p:tag name="KSO_WM_TAG_VERSION" val="3.0"/>
  <p:tag name="KSO_WM_UNIT_TYPE" val="l_h_i"/>
  <p:tag name="KSO_WM_UNIT_INDEX" val="1_1_19"/>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7"/>
  <p:tag name="KSO_WM_TEMPLATE_CATEGORY" val="diagram"/>
  <p:tag name="KSO_WM_TEMPLATE_INDEX" val="20234875"/>
  <p:tag name="KSO_WM_UNIT_LAYERLEVEL" val="1_1_1"/>
  <p:tag name="KSO_WM_TAG_VERSION" val="3.0"/>
  <p:tag name="KSO_WM_UNIT_TYPE" val="l_h_i"/>
  <p:tag name="KSO_WM_UNIT_INDEX" val="1_1_7"/>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6"/>
  <p:tag name="KSO_WM_TEMPLATE_CATEGORY" val="diagram"/>
  <p:tag name="KSO_WM_TEMPLATE_INDEX" val="20234875"/>
  <p:tag name="KSO_WM_UNIT_LAYERLEVEL" val="1_1_1"/>
  <p:tag name="KSO_WM_TAG_VERSION" val="3.0"/>
  <p:tag name="KSO_WM_UNIT_TYPE" val="l_h_i"/>
  <p:tag name="KSO_WM_UNIT_INDEX" val="1_1_16"/>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2"/>
  <p:tag name="KSO_WM_TEMPLATE_CATEGORY" val="diagram"/>
  <p:tag name="KSO_WM_TEMPLATE_INDEX" val="20234875"/>
  <p:tag name="KSO_WM_UNIT_LAYERLEVEL" val="1_1_1"/>
  <p:tag name="KSO_WM_TAG_VERSION" val="3.0"/>
  <p:tag name="KSO_WM_UNIT_TYPE" val="l_h_i"/>
  <p:tag name="KSO_WM_UNIT_INDEX" val="1_1_12"/>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2"/>
  <p:tag name="KSO_WM_TEMPLATE_CATEGORY" val="diagram"/>
  <p:tag name="KSO_WM_TEMPLATE_INDEX" val="20234875"/>
  <p:tag name="KSO_WM_UNIT_LAYERLEVEL" val="1_1_1"/>
  <p:tag name="KSO_WM_TAG_VERSION" val="3.0"/>
  <p:tag name="KSO_WM_UNIT_TYPE" val="l_h_i"/>
  <p:tag name="KSO_WM_UNIT_INDEX" val="1_1_22"/>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5"/>
  <p:tag name="KSO_WM_TEMPLATE_CATEGORY" val="diagram"/>
  <p:tag name="KSO_WM_TEMPLATE_INDEX" val="20234875"/>
  <p:tag name="KSO_WM_UNIT_LAYERLEVEL" val="1_1_1"/>
  <p:tag name="KSO_WM_TAG_VERSION" val="3.0"/>
  <p:tag name="KSO_WM_UNIT_TYPE" val="l_h_i"/>
  <p:tag name="KSO_WM_UNIT_INDEX" val="1_1_5"/>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7"/>
  <p:tag name="KSO_WM_TEMPLATE_CATEGORY" val="diagram"/>
  <p:tag name="KSO_WM_TEMPLATE_INDEX" val="20234875"/>
  <p:tag name="KSO_WM_UNIT_LAYERLEVEL" val="1_1_1"/>
  <p:tag name="KSO_WM_TAG_VERSION" val="3.0"/>
  <p:tag name="KSO_WM_UNIT_TYPE" val="l_h_i"/>
  <p:tag name="KSO_WM_UNIT_INDEX" val="1_1_17"/>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9"/>
  <p:tag name="KSO_WM_TEMPLATE_CATEGORY" val="diagram"/>
  <p:tag name="KSO_WM_TEMPLATE_INDEX" val="20234875"/>
  <p:tag name="KSO_WM_UNIT_LAYERLEVEL" val="1_1_1"/>
  <p:tag name="KSO_WM_TAG_VERSION" val="3.0"/>
  <p:tag name="KSO_WM_UNIT_TYPE" val="l_h_i"/>
  <p:tag name="KSO_WM_UNIT_INDEX" val="1_1_9"/>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4"/>
  <p:tag name="KSO_WM_TEMPLATE_CATEGORY" val="diagram"/>
  <p:tag name="KSO_WM_TEMPLATE_INDEX" val="20234875"/>
  <p:tag name="KSO_WM_UNIT_LAYERLEVEL" val="1_1_1"/>
  <p:tag name="KSO_WM_TAG_VERSION" val="3.0"/>
  <p:tag name="KSO_WM_UNIT_TYPE" val="l_h_i"/>
  <p:tag name="KSO_WM_UNIT_INDEX" val="1_1_14"/>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1"/>
  <p:tag name="KSO_WM_TEMPLATE_CATEGORY" val="diagram"/>
  <p:tag name="KSO_WM_TEMPLATE_INDEX" val="20234875"/>
  <p:tag name="KSO_WM_UNIT_LAYERLEVEL" val="1_1_1"/>
  <p:tag name="KSO_WM_TAG_VERSION" val="3.0"/>
  <p:tag name="KSO_WM_UNIT_TYPE" val="l_h_i"/>
  <p:tag name="KSO_WM_UNIT_INDEX" val="1_1_11"/>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1"/>
  <p:tag name="KSO_WM_TEMPLATE_CATEGORY" val="diagram"/>
  <p:tag name="KSO_WM_TEMPLATE_INDEX" val="20234875"/>
  <p:tag name="KSO_WM_UNIT_LAYERLEVEL" val="1_1_1"/>
  <p:tag name="KSO_WM_TAG_VERSION" val="3.0"/>
  <p:tag name="KSO_WM_UNIT_TYPE" val="l_h_i"/>
  <p:tag name="KSO_WM_UNIT_INDEX" val="1_1_21"/>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4875_1*l_h_f*1_1_1"/>
  <p:tag name="KSO_WM_TEMPLATE_CATEGORY" val="diagram"/>
  <p:tag name="KSO_WM_TEMPLATE_INDEX" val="20234875"/>
  <p:tag name="KSO_WM_UNIT_LAYERLEVEL" val="1_1_1"/>
  <p:tag name="KSO_WM_TAG_VERSION" val="3.0"/>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DIAGRAM_GROUP_CODE" val="l1-1"/>
  <p:tag name="KSO_WM_DIAGRAM_COLOR_TRICK" val="1"/>
  <p:tag name="KSO_WM_DIAGRAM_COLOR_TEXT_CAN_REMOVE" val="n"/>
  <p:tag name="KSO_WM_DIAGRAM_VERSION" val="3"/>
  <p:tag name="KSO_WM_UNIT_TEXT_TYPE" val="1"/>
  <p:tag name="KSO_WM_UNIT_TEXT_LAYER_COUNT" val="1"/>
  <p:tag name="KSO_WM_BEAUTIFY_FLAG" val="#wm#"/>
  <p:tag name="KSO_WM_UNIT_PRESET_TEXT" val="单击此处添加你的文本具体内容，简明扼要地阐述您的观点。根据需要可酌情增减文字，以便观者准确地理解您传达的思想。单击此处添加你的文本具体内容，简明扼要地阐述您的观点。根据需要可酌情增减文字，以便观者准确地理解您传达的思想。单击此处添加文本具体内容，简明扼要地阐述您的观点。单击此处添加文本具体内容"/>
  <p:tag name="KSO_WM_DIAGRAM_USE_COLOR_VALUE" val="{&quot;color_scheme&quot;:1,&quot;color_type&quot;:1,&quot;theme_color_indexes&quot;:[8,8,8,8,8,8]}"/>
</p:tagLst>
</file>

<file path=ppt/tags/tag3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4875_1*l_h_i*1_1_1"/>
  <p:tag name="KSO_WM_TEMPLATE_CATEGORY" val="diagram"/>
  <p:tag name="KSO_WM_TEMPLATE_INDEX" val="20234875"/>
  <p:tag name="KSO_WM_UNIT_LAYERLEVEL" val="1_1_1"/>
  <p:tag name="KSO_WM_TAG_VERSION" val="3.0"/>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l1-1"/>
  <p:tag name="KSO_WM_DIAGRAM_COLOR_TRICK" val="1"/>
  <p:tag name="KSO_WM_DIAGRAM_COLOR_TEXT_CAN_REMOVE" val="n"/>
  <p:tag name="KSO_WM_DIAGRAM_VERSION" val="3"/>
  <p:tag name="KSO_WM_BEAUTIFY_FLAG" val="#wm#"/>
  <p:tag name="KSO_WM_DIAGRAM_USE_COLOR_VALUE" val="{&quot;color_scheme&quot;:1,&quot;color_type&quot;:1,&quot;theme_color_indexes&quot;:[8,8,8,8,8,8]}"/>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3"/>
  <p:tag name="KSO_WM_TEMPLATE_CATEGORY" val="diagram"/>
  <p:tag name="KSO_WM_TEMPLATE_INDEX" val="20234875"/>
  <p:tag name="KSO_WM_UNIT_LAYERLEVEL" val="1_1_1"/>
  <p:tag name="KSO_WM_TAG_VERSION" val="3.0"/>
  <p:tag name="KSO_WM_UNIT_TYPE" val="l_h_i"/>
  <p:tag name="KSO_WM_UNIT_INDEX" val="1_1_13"/>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384.xml><?xml version="1.0" encoding="utf-8"?>
<p:tagLst xmlns:p="http://schemas.openxmlformats.org/presentationml/2006/main">
  <p:tag name="KSO_WM_SLIDE_ANIMATION_ID" val="3110599"/>
  <p:tag name="KSO_WM_DIAGRAM_VIRTUALLY_FRAME" val="{&quot;height&quot;:315.67496673343686,&quot;left&quot;:136.12503937007872,&quot;top&quot;:180.02503326656316,&quot;width&quot;:725.95}"/>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25"/>
  <p:tag name="KSO_WM_TEMPLATE_CATEGORY" val="diagram"/>
  <p:tag name="KSO_WM_TEMPLATE_INDEX" val="20234875"/>
  <p:tag name="KSO_WM_UNIT_LAYERLEVEL" val="1_1_1"/>
  <p:tag name="KSO_WM_TAG_VERSION" val="3.0"/>
  <p:tag name="KSO_WM_UNIT_TYPE" val="l_h_i"/>
  <p:tag name="KSO_WM_UNIT_INDEX" val="1_2_25"/>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26"/>
  <p:tag name="KSO_WM_TEMPLATE_CATEGORY" val="diagram"/>
  <p:tag name="KSO_WM_TEMPLATE_INDEX" val="20234875"/>
  <p:tag name="KSO_WM_UNIT_LAYERLEVEL" val="1_1_1"/>
  <p:tag name="KSO_WM_TAG_VERSION" val="3.0"/>
  <p:tag name="KSO_WM_UNIT_TYPE" val="l_h_i"/>
  <p:tag name="KSO_WM_UNIT_INDEX" val="1_2_26"/>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13"/>
  <p:tag name="KSO_WM_DIAGRAM_USE_COLOR_VALUE" val="{&quot;color_scheme&quot;:1,&quot;color_type&quot;:1,&quot;theme_color_indexes&quot;:[8,8,8,8,8,8]}"/>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2"/>
  <p:tag name="KSO_WM_TEMPLATE_CATEGORY" val="diagram"/>
  <p:tag name="KSO_WM_TEMPLATE_INDEX" val="20234875"/>
  <p:tag name="KSO_WM_UNIT_LAYERLEVEL" val="1_1_1"/>
  <p:tag name="KSO_WM_TAG_VERSION" val="3.0"/>
  <p:tag name="KSO_WM_UNIT_TYPE" val="l_h_i"/>
  <p:tag name="KSO_WM_UNIT_INDEX" val="1_2_2"/>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24"/>
  <p:tag name="KSO_WM_TEMPLATE_CATEGORY" val="diagram"/>
  <p:tag name="KSO_WM_TEMPLATE_INDEX" val="20234875"/>
  <p:tag name="KSO_WM_UNIT_LAYERLEVEL" val="1_1_1"/>
  <p:tag name="KSO_WM_TAG_VERSION" val="3.0"/>
  <p:tag name="KSO_WM_UNIT_TYPE" val="l_h_i"/>
  <p:tag name="KSO_WM_UNIT_INDEX" val="1_2_24"/>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4"/>
  <p:tag name="KSO_WM_TEMPLATE_CATEGORY" val="diagram"/>
  <p:tag name="KSO_WM_TEMPLATE_INDEX" val="20234875"/>
  <p:tag name="KSO_WM_UNIT_LAYERLEVEL" val="1_1_1"/>
  <p:tag name="KSO_WM_TAG_VERSION" val="3.0"/>
  <p:tag name="KSO_WM_UNIT_TYPE" val="l_h_i"/>
  <p:tag name="KSO_WM_UNIT_INDEX" val="1_2_4"/>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8"/>
  <p:tag name="KSO_WM_TEMPLATE_CATEGORY" val="diagram"/>
  <p:tag name="KSO_WM_TEMPLATE_INDEX" val="20234875"/>
  <p:tag name="KSO_WM_UNIT_LAYERLEVEL" val="1_1_1"/>
  <p:tag name="KSO_WM_TAG_VERSION" val="3.0"/>
  <p:tag name="KSO_WM_UNIT_TYPE" val="l_h_i"/>
  <p:tag name="KSO_WM_UNIT_INDEX" val="1_2_18"/>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8"/>
  <p:tag name="KSO_WM_TEMPLATE_CATEGORY" val="diagram"/>
  <p:tag name="KSO_WM_TEMPLATE_INDEX" val="20234875"/>
  <p:tag name="KSO_WM_UNIT_LAYERLEVEL" val="1_1_1"/>
  <p:tag name="KSO_WM_TAG_VERSION" val="3.0"/>
  <p:tag name="KSO_WM_UNIT_TYPE" val="l_h_i"/>
  <p:tag name="KSO_WM_UNIT_INDEX" val="1_2_8"/>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5"/>
  <p:tag name="KSO_WM_TEMPLATE_CATEGORY" val="diagram"/>
  <p:tag name="KSO_WM_TEMPLATE_INDEX" val="20234875"/>
  <p:tag name="KSO_WM_UNIT_LAYERLEVEL" val="1_1_1"/>
  <p:tag name="KSO_WM_TAG_VERSION" val="3.0"/>
  <p:tag name="KSO_WM_UNIT_TYPE" val="l_h_i"/>
  <p:tag name="KSO_WM_UNIT_INDEX" val="1_2_15"/>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0"/>
  <p:tag name="KSO_WM_TEMPLATE_CATEGORY" val="diagram"/>
  <p:tag name="KSO_WM_TEMPLATE_INDEX" val="20234875"/>
  <p:tag name="KSO_WM_UNIT_LAYERLEVEL" val="1_1_1"/>
  <p:tag name="KSO_WM_TAG_VERSION" val="3.0"/>
  <p:tag name="KSO_WM_UNIT_TYPE" val="l_h_i"/>
  <p:tag name="KSO_WM_UNIT_INDEX" val="1_2_10"/>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20"/>
  <p:tag name="KSO_WM_TEMPLATE_CATEGORY" val="diagram"/>
  <p:tag name="KSO_WM_TEMPLATE_INDEX" val="20234875"/>
  <p:tag name="KSO_WM_UNIT_LAYERLEVEL" val="1_1_1"/>
  <p:tag name="KSO_WM_TAG_VERSION" val="3.0"/>
  <p:tag name="KSO_WM_UNIT_TYPE" val="l_h_i"/>
  <p:tag name="KSO_WM_UNIT_INDEX" val="1_2_20"/>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3"/>
  <p:tag name="KSO_WM_TEMPLATE_CATEGORY" val="diagram"/>
  <p:tag name="KSO_WM_TEMPLATE_INDEX" val="20234875"/>
  <p:tag name="KSO_WM_UNIT_LAYERLEVEL" val="1_1_1"/>
  <p:tag name="KSO_WM_TAG_VERSION" val="3.0"/>
  <p:tag name="KSO_WM_UNIT_TYPE" val="l_h_i"/>
  <p:tag name="KSO_WM_UNIT_INDEX" val="1_2_3"/>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23"/>
  <p:tag name="KSO_WM_TEMPLATE_CATEGORY" val="diagram"/>
  <p:tag name="KSO_WM_TEMPLATE_INDEX" val="20234875"/>
  <p:tag name="KSO_WM_UNIT_LAYERLEVEL" val="1_1_1"/>
  <p:tag name="KSO_WM_TAG_VERSION" val="3.0"/>
  <p:tag name="KSO_WM_UNIT_TYPE" val="l_h_i"/>
  <p:tag name="KSO_WM_UNIT_INDEX" val="1_2_23"/>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6"/>
  <p:tag name="KSO_WM_TEMPLATE_CATEGORY" val="diagram"/>
  <p:tag name="KSO_WM_TEMPLATE_INDEX" val="20234875"/>
  <p:tag name="KSO_WM_UNIT_LAYERLEVEL" val="1_1_1"/>
  <p:tag name="KSO_WM_TAG_VERSION" val="3.0"/>
  <p:tag name="KSO_WM_UNIT_TYPE" val="l_h_i"/>
  <p:tag name="KSO_WM_UNIT_INDEX" val="1_2_6"/>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9"/>
  <p:tag name="KSO_WM_TEMPLATE_CATEGORY" val="diagram"/>
  <p:tag name="KSO_WM_TEMPLATE_INDEX" val="20234875"/>
  <p:tag name="KSO_WM_UNIT_LAYERLEVEL" val="1_1_1"/>
  <p:tag name="KSO_WM_TAG_VERSION" val="3.0"/>
  <p:tag name="KSO_WM_UNIT_TYPE" val="l_h_i"/>
  <p:tag name="KSO_WM_UNIT_INDEX" val="1_2_19"/>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7"/>
  <p:tag name="KSO_WM_TEMPLATE_CATEGORY" val="diagram"/>
  <p:tag name="KSO_WM_TEMPLATE_INDEX" val="20234875"/>
  <p:tag name="KSO_WM_UNIT_LAYERLEVEL" val="1_1_1"/>
  <p:tag name="KSO_WM_TAG_VERSION" val="3.0"/>
  <p:tag name="KSO_WM_UNIT_TYPE" val="l_h_i"/>
  <p:tag name="KSO_WM_UNIT_INDEX" val="1_2_7"/>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6"/>
  <p:tag name="KSO_WM_TEMPLATE_CATEGORY" val="diagram"/>
  <p:tag name="KSO_WM_TEMPLATE_INDEX" val="20234875"/>
  <p:tag name="KSO_WM_UNIT_LAYERLEVEL" val="1_1_1"/>
  <p:tag name="KSO_WM_TAG_VERSION" val="3.0"/>
  <p:tag name="KSO_WM_UNIT_TYPE" val="l_h_i"/>
  <p:tag name="KSO_WM_UNIT_INDEX" val="1_2_16"/>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2"/>
  <p:tag name="KSO_WM_TEMPLATE_CATEGORY" val="diagram"/>
  <p:tag name="KSO_WM_TEMPLATE_INDEX" val="20234875"/>
  <p:tag name="KSO_WM_UNIT_LAYERLEVEL" val="1_1_1"/>
  <p:tag name="KSO_WM_TAG_VERSION" val="3.0"/>
  <p:tag name="KSO_WM_UNIT_TYPE" val="l_h_i"/>
  <p:tag name="KSO_WM_UNIT_INDEX" val="1_2_12"/>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22"/>
  <p:tag name="KSO_WM_TEMPLATE_CATEGORY" val="diagram"/>
  <p:tag name="KSO_WM_TEMPLATE_INDEX" val="20234875"/>
  <p:tag name="KSO_WM_UNIT_LAYERLEVEL" val="1_1_1"/>
  <p:tag name="KSO_WM_TAG_VERSION" val="3.0"/>
  <p:tag name="KSO_WM_UNIT_TYPE" val="l_h_i"/>
  <p:tag name="KSO_WM_UNIT_INDEX" val="1_2_22"/>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5"/>
  <p:tag name="KSO_WM_TEMPLATE_CATEGORY" val="diagram"/>
  <p:tag name="KSO_WM_TEMPLATE_INDEX" val="20234875"/>
  <p:tag name="KSO_WM_UNIT_LAYERLEVEL" val="1_1_1"/>
  <p:tag name="KSO_WM_TAG_VERSION" val="3.0"/>
  <p:tag name="KSO_WM_UNIT_TYPE" val="l_h_i"/>
  <p:tag name="KSO_WM_UNIT_INDEX" val="1_2_5"/>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7"/>
  <p:tag name="KSO_WM_TEMPLATE_CATEGORY" val="diagram"/>
  <p:tag name="KSO_WM_TEMPLATE_INDEX" val="20234875"/>
  <p:tag name="KSO_WM_UNIT_LAYERLEVEL" val="1_1_1"/>
  <p:tag name="KSO_WM_TAG_VERSION" val="3.0"/>
  <p:tag name="KSO_WM_UNIT_TYPE" val="l_h_i"/>
  <p:tag name="KSO_WM_UNIT_INDEX" val="1_2_17"/>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9"/>
  <p:tag name="KSO_WM_TEMPLATE_CATEGORY" val="diagram"/>
  <p:tag name="KSO_WM_TEMPLATE_INDEX" val="20234875"/>
  <p:tag name="KSO_WM_UNIT_LAYERLEVEL" val="1_1_1"/>
  <p:tag name="KSO_WM_TAG_VERSION" val="3.0"/>
  <p:tag name="KSO_WM_UNIT_TYPE" val="l_h_i"/>
  <p:tag name="KSO_WM_UNIT_INDEX" val="1_2_9"/>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4"/>
  <p:tag name="KSO_WM_TEMPLATE_CATEGORY" val="diagram"/>
  <p:tag name="KSO_WM_TEMPLATE_INDEX" val="20234875"/>
  <p:tag name="KSO_WM_UNIT_LAYERLEVEL" val="1_1_1"/>
  <p:tag name="KSO_WM_TAG_VERSION" val="3.0"/>
  <p:tag name="KSO_WM_UNIT_TYPE" val="l_h_i"/>
  <p:tag name="KSO_WM_UNIT_INDEX" val="1_2_14"/>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1"/>
  <p:tag name="KSO_WM_TEMPLATE_CATEGORY" val="diagram"/>
  <p:tag name="KSO_WM_TEMPLATE_INDEX" val="20234875"/>
  <p:tag name="KSO_WM_UNIT_LAYERLEVEL" val="1_1_1"/>
  <p:tag name="KSO_WM_TAG_VERSION" val="3.0"/>
  <p:tag name="KSO_WM_UNIT_TYPE" val="l_h_i"/>
  <p:tag name="KSO_WM_UNIT_INDEX" val="1_2_11"/>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8,8,8,8,8,8]}"/>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21"/>
  <p:tag name="KSO_WM_TEMPLATE_CATEGORY" val="diagram"/>
  <p:tag name="KSO_WM_TEMPLATE_INDEX" val="20234875"/>
  <p:tag name="KSO_WM_UNIT_LAYERLEVEL" val="1_1_1"/>
  <p:tag name="KSO_WM_TAG_VERSION" val="3.0"/>
  <p:tag name="KSO_WM_UNIT_TYPE" val="l_h_i"/>
  <p:tag name="KSO_WM_UNIT_INDEX" val="1_2_21"/>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4875_1*l_h_f*1_2_1"/>
  <p:tag name="KSO_WM_TEMPLATE_CATEGORY" val="diagram"/>
  <p:tag name="KSO_WM_TEMPLATE_INDEX" val="20234875"/>
  <p:tag name="KSO_WM_UNIT_LAYERLEVEL" val="1_1_1"/>
  <p:tag name="KSO_WM_TAG_VERSION" val="3.0"/>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DIAGRAM_GROUP_CODE" val="l1-1"/>
  <p:tag name="KSO_WM_DIAGRAM_COLOR_TRICK" val="1"/>
  <p:tag name="KSO_WM_DIAGRAM_COLOR_TEXT_CAN_REMOVE" val="n"/>
  <p:tag name="KSO_WM_DIAGRAM_VERSION" val="3"/>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可酌情增减文字，以便观者准确地理解您传达的思想。单击此处添加文本具体内容，简明扼要地阐述您的观点。单击此处添加文本具体内容"/>
  <p:tag name="KSO_WM_DIAGRAM_USE_COLOR_VALUE" val="{&quot;color_scheme&quot;:1,&quot;color_type&quot;:1,&quot;theme_color_indexes&quot;:[8,8,8,8,8,8]}"/>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4875_1*l_h_i*1_2_1"/>
  <p:tag name="KSO_WM_TEMPLATE_CATEGORY" val="diagram"/>
  <p:tag name="KSO_WM_TEMPLATE_INDEX" val="20234875"/>
  <p:tag name="KSO_WM_UNIT_LAYERLEVEL" val="1_1_1"/>
  <p:tag name="KSO_WM_TAG_VERSION" val="3.0"/>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l1-1"/>
  <p:tag name="KSO_WM_DIAGRAM_COLOR_TRICK" val="1"/>
  <p:tag name="KSO_WM_DIAGRAM_COLOR_TEXT_CAN_REMOVE" val="n"/>
  <p:tag name="KSO_WM_DIAGRAM_VERSION" val="3"/>
  <p:tag name="KSO_WM_BEAUTIFY_FLAG" val="#wm#"/>
  <p:tag name="KSO_WM_DIAGRAM_USE_COLOR_VALUE" val="{&quot;color_scheme&quot;:1,&quot;color_type&quot;:1,&quot;theme_color_indexes&quot;:[8,8,8,8,8,8]}"/>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2_13"/>
  <p:tag name="KSO_WM_TEMPLATE_CATEGORY" val="diagram"/>
  <p:tag name="KSO_WM_TEMPLATE_INDEX" val="20234875"/>
  <p:tag name="KSO_WM_UNIT_LAYERLEVEL" val="1_1_1"/>
  <p:tag name="KSO_WM_TAG_VERSION" val="3.0"/>
  <p:tag name="KSO_WM_UNIT_TYPE" val="l_h_i"/>
  <p:tag name="KSO_WM_UNIT_INDEX" val="1_2_13"/>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15.67496673343686,&quot;left&quot;:136.12503937007872,&quot;top&quot;:180.02503326656316,&quot;width&quot;:725.9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41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6"/>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13.xml><?xml version="1.0" encoding="utf-8"?>
<p:tagLst xmlns:p="http://schemas.openxmlformats.org/presentationml/2006/main">
  <p:tag name="KSO_WM_DIAGRAM_VIRTUALLY_FRAME" val="{&quot;height&quot;:296.5481794829473,&quot;left&quot;:127.45,&quot;top&quot;:158.9704819343755,&quot;width&quot;:716.3}"/>
</p:tagLst>
</file>

<file path=ppt/tags/tag414.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4728_2*l_h_i*1_3_1"/>
  <p:tag name="KSO_WM_TEMPLATE_CATEGORY" val="diagram"/>
  <p:tag name="KSO_WM_TEMPLATE_INDEX" val="20234728"/>
  <p:tag name="KSO_WM_UNIT_LAYERLEVEL" val="1_1_1"/>
  <p:tag name="KSO_WM_TAG_VERSION" val="3.0"/>
  <p:tag name="KSO_WM_BEAUTIFY_FLAG" val="#wm#"/>
  <p:tag name="KSO_WM_UNIT_TEXT_FILL_TYPE" val="1"/>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15.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728_2*l_h_i*1_2_1"/>
  <p:tag name="KSO_WM_TEMPLATE_CATEGORY" val="diagram"/>
  <p:tag name="KSO_WM_TEMPLATE_INDEX" val="20234728"/>
  <p:tag name="KSO_WM_UNIT_LAYERLEVEL" val="1_1_1"/>
  <p:tag name="KSO_WM_TAG_VERSION" val="3.0"/>
  <p:tag name="KSO_WM_BEAUTIFY_FLAG" val="#wm#"/>
  <p:tag name="KSO_WM_UNIT_TEXT_FILL_TYPE" val="1"/>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solid&quot;:{&quot;brightness&quot;:0,&quot;colorType&quot;:1,&quot;foreColorIndex&quot;:6,&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416.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728_2*l_h_i*1_1_1"/>
  <p:tag name="KSO_WM_TEMPLATE_CATEGORY" val="diagram"/>
  <p:tag name="KSO_WM_TEMPLATE_INDEX" val="20234728"/>
  <p:tag name="KSO_WM_UNIT_LAYERLEVEL" val="1_1_1"/>
  <p:tag name="KSO_WM_TAG_VERSION" val="3.0"/>
  <p:tag name="KSO_WM_BEAUTIFY_FLAG" val="#wm#"/>
  <p:tag name="KSO_WM_UNIT_TEXT_FILL_TYPE" val="1"/>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28_2*l_h_f*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5"/>
  <p:tag name="KSO_WM_BEAUTIFY_FLAG" val="#wm#"/>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4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28_2*l_h_f*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5"/>
  <p:tag name="KSO_WM_BEAUTIFY_FLAG" val="#wm#"/>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4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28_2*l_h_f*1_3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5"/>
  <p:tag name="KSO_WM_BEAUTIFY_FLAG" val="#wm#"/>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28_2*l_h_a*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BEAUTIFY_FLAG" val="#wm#"/>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4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728_2*l_h_a*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BEAUTIFY_FLAG" val="#wm#"/>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4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728_2*l_h_a*1_3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BEAUTIFY_FLAG" val="#wm#"/>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423.xml><?xml version="1.0" encoding="utf-8"?>
<p:tagLst xmlns:p="http://schemas.openxmlformats.org/presentationml/2006/main">
  <p:tag name="KSO_WM_BEAUTIFY_FLAG" val="#wm#"/>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728_2*l_h_i*1_1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24.xml><?xml version="1.0" encoding="utf-8"?>
<p:tagLst xmlns:p="http://schemas.openxmlformats.org/presentationml/2006/main">
  <p:tag name="KSO_WM_BEAUTIFY_FLAG" val="#wm#"/>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28_2*l_h_i*1_2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318.5686462402344,&quot;left&quot;:100.7843155604085,&quot;top&quot;:152.0656768798828,&quot;width&quot;:768.8656844395915}"/>
  <p:tag name="KSO_WM_DIAGRAM_COLOR_MATCH_VALUE" val="{&quot;shape&quot;:{&quot;fill&quot;:{&quot;solid&quot;:{&quot;brightness&quot;:0,&quot;colorType&quot;:1,&quot;foreColorIndex&quot;:6,&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42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6"/>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26.xml><?xml version="1.0" encoding="utf-8"?>
<p:tagLst xmlns:p="http://schemas.openxmlformats.org/presentationml/2006/main">
  <p:tag name="KSO_WM_DIAGRAM_VIRTUALLY_FRAME" val="{&quot;height&quot;:296.5481794829473,&quot;left&quot;:127.45,&quot;top&quot;:158.9704819343755,&quot;width&quot;:716.3}"/>
</p:tagLst>
</file>

<file path=ppt/tags/tag427.xml><?xml version="1.0" encoding="utf-8"?>
<p:tagLst xmlns:p="http://schemas.openxmlformats.org/presentationml/2006/main">
  <p:tag name="KSO_WM_SLIDE_ANIMATION_ID" val="3110599"/>
  <p:tag name="KSO_WM_DIAGRAM_VIRTUALLY_FRAME" val="{&quot;height&quot;:277.8000061035158,&quot;left&quot;:127.55,&quot;top&quot;:184.9999969482422,&quot;width&quot;:700.150000000000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20_1*l_h_i*1_1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20_1*l_h_i*1_1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20_1*l_h_i*1_1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20_1*l_h_i*1_1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20_1*l_h_i*1_1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20_1*l_h_i*1_1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1*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4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1*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1*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437.xml><?xml version="1.0" encoding="utf-8"?>
<p:tagLst xmlns:p="http://schemas.openxmlformats.org/presentationml/2006/main">
  <p:tag name="KSO_WM_SLIDE_ANIMATION_ID" val="3110599"/>
  <p:tag name="KSO_WM_DIAGRAM_VIRTUALLY_FRAME" val="{&quot;height&quot;:277.8000061035158,&quot;left&quot;:127.55,&quot;top&quot;:184.9999969482422,&quot;width&quot;:700.150000000000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20_1*l_h_i*1_2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20_1*l_h_i*1_2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20_1*l_h_i*1_2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20_1*l_h_i*1_2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20_1*l_h_i*1_2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20_1*l_h_i*1_2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4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1*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1*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4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1*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8000061035158,&quot;left&quot;:127.55,&quot;top&quot;:184.9999969482422,&quot;width&quot;:700.15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4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6"/>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48.xml><?xml version="1.0" encoding="utf-8"?>
<p:tagLst xmlns:p="http://schemas.openxmlformats.org/presentationml/2006/main">
  <p:tag name="KSO_WM_DIAGRAM_VIRTUALLY_FRAME" val="{&quot;height&quot;:296.5481794829473,&quot;left&quot;:127.45,&quot;top&quot;:158.9704819343755,&quot;width&quot;:716.3}"/>
</p:tagLst>
</file>

<file path=ppt/tags/tag44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1977_1*l_h_i*1_2_1"/>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310.1500671386721,&quot;left&quot;:109.72496948242187,&quot;top&quot;:173.0134309975932,&quot;width&quot;:743.4500610351563}"/>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TEXT_TYPE" val="1"/>
  <p:tag name="KSO_WM_UNIT_TEXT_LAYER_COUNT" val="1"/>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5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2"/>
  <p:tag name="KSO_WM_UNIT_ID" val="diagram20231977_1*l_h_i*1_2_2"/>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310.1500671386721,&quot;left&quot;:109.72496948242187,&quot;top&quot;:173.0134309975932,&quot;width&quot;:743.4500610351563}"/>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TEXT_LAYER_COUNT" val="1"/>
  <p:tag name="KSO_WM_BEAUTIFY_FLAG" val="#wm#"/>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8,8,8,8,8,8]}"/>
</p:tagLst>
</file>

<file path=ppt/tags/tag4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1977_1*l_h_i*1_1_1"/>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310.1500671386721,&quot;left&quot;:109.72496948242187,&quot;top&quot;:173.0134309975932,&quot;width&quot;:743.4500610351563}"/>
  <p:tag name="KSO_WM_DIAGRAM_COLOR_MATCH_VALUE" val="{&quot;shape&quot;:{&quot;fill&quot;:{&quot;type&quot;:0},&quot;glow&quot;:{&quot;colorType&quot;:0},&quot;line&quot;:{&quot;type&quot;:0},&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TYPE" val="1"/>
  <p:tag name="KSO_WM_UNIT_TEXT_FILL_FORE_SCHEMECOLOR_INDEX" val="1"/>
  <p:tag name="KSO_WM_UNIT_TEXT_FILL_TYPE" val="1"/>
  <p:tag name="KSO_WM_UNIT_TEXT_LAYER_COUNT" val="1"/>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45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2"/>
  <p:tag name="KSO_WM_UNIT_ID" val="diagram20231977_1*l_h_i*1_1_2"/>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310.1500671386721,&quot;left&quot;:109.72496948242187,&quot;top&quot;:173.0134309975932,&quot;width&quot;:743.4500610351563}"/>
  <p:tag name="KSO_WM_DIAGRAM_COLOR_MATCH_VALUE" val="{&quot;shape&quot;:{&quot;fill&quot;:{&quot;solid&quot;:{&quot;brightness&quot;:0,&quot;colorType&quot;:1,&quot;foreColorIndex&quot;:2,&quot;transparency&quot;:0.800000011920929},&quot;type&quot;:1},&quot;glow&quot;:{&quot;colorType&quot;:0},&quot;line&quot;:{&quot;gradient&quot;:[{&quot;brightness&quot;:0.4000000059604645,&quot;colorType&quot;:1,&quot;foreColorIndex&quot;:5,&quot;pos&quot;:0,&quot;transparency&quot;:0.6499999761581421},{&quot;brightness&quot;:0.600000023841857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TEXT_LAYER_COUNT" val="1"/>
  <p:tag name="KSO_WM_BEAUTIFY_FLAG" val="#wm#"/>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8,8,8,8,8,8]}"/>
</p:tagLst>
</file>

<file path=ppt/tags/tag4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7_1*l_h_a*1_2_1"/>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310.1500671386721,&quot;left&quot;:109.72496948242187,&quot;top&quot;:173.0134309975932,&quot;width&quot;:743.450061035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4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7_1*l_h_a*1_1_1"/>
  <p:tag name="KSO_WM_TEMPLATE_CATEGORY" val="diagram"/>
  <p:tag name="KSO_WM_TEMPLATE_INDEX" val="20231977"/>
  <p:tag name="KSO_WM_UNIT_LAYERLEVEL" val="1_1_1"/>
  <p:tag name="KSO_WM_TAG_VERSION" val="3.0"/>
  <p:tag name="KSO_WM_DIAGRAM_GROUP_CODE" val="l1-1"/>
  <p:tag name="KSO_WM_DIAGRAM_MAX_ITEMCNT" val="6"/>
  <p:tag name="KSO_WM_DIAGRAM_MIN_ITEMCNT" val="2"/>
  <p:tag name="KSO_WM_DIAGRAM_VIRTUALLY_FRAME" val="{&quot;height&quot;:310.1500671386721,&quot;left&quot;:109.72496948242187,&quot;top&quot;:173.0134309975932,&quot;width&quot;:743.450061035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4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7_1*l_h_f*1_1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项正文，文字是您思想的提炼，请尽量言简意赅的阐述观点。单击此处输入正文，文字是您思想的提炼，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10.1500671386721,&quot;left&quot;:109.72496948242187,&quot;top&quot;:173.0134309975932,&quot;width&quot;:743.450061035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7_1*l_h_f*1_2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项正文，文字是您思想的提炼，请尽量言简意赅的阐述观点。单击此处输入你的项正文，文字是您思想的提炼，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10.1500671386721,&quot;left&quot;:109.72496948242187,&quot;top&quot;:173.0134309975932,&quot;width&quot;:743.450061035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4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6"/>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58.xml><?xml version="1.0" encoding="utf-8"?>
<p:tagLst xmlns:p="http://schemas.openxmlformats.org/presentationml/2006/main">
  <p:tag name="KSO_WM_DIAGRAM_VIRTUALLY_FRAME" val="{&quot;height&quot;:296.5481794829473,&quot;left&quot;:127.45,&quot;top&quot;:158.9704819343755,&quot;width&quot;:716.3}"/>
</p:tagLst>
</file>

<file path=ppt/tags/tag45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72_1*l_h_f*1_1_1"/>
  <p:tag name="KSO_WM_TEMPLATE_CATEGORY" val="diagram"/>
  <p:tag name="KSO_WM_TEMPLATE_INDEX" val="20231872"/>
  <p:tag name="KSO_WM_UNIT_LAYERLEVEL" val="1_1_1"/>
  <p:tag name="KSO_WM_TAG_VERSION" val="3.0"/>
  <p:tag name="KSO_WM_BEAUTIFY_FLAG" val="#wm#"/>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60.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1*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2_1*l_h_i*1_1_2"/>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2_1*l_h_i*1_1_3"/>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63.xml><?xml version="1.0" encoding="utf-8"?>
<p:tagLst xmlns:p="http://schemas.openxmlformats.org/presentationml/2006/main">
  <p:tag name="KSO_WM_UNIT_VALUE" val="60*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872_1*l_h_x*1_1_1"/>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46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72_1*l_h_f*1_2_1"/>
  <p:tag name="KSO_WM_TEMPLATE_CATEGORY" val="diagram"/>
  <p:tag name="KSO_WM_TEMPLATE_INDEX" val="20231872"/>
  <p:tag name="KSO_WM_UNIT_LAYERLEVEL" val="1_1_1"/>
  <p:tag name="KSO_WM_TAG_VERSION" val="3.0"/>
  <p:tag name="KSO_WM_BEAUTIFY_FLAG" val="#wm#"/>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465.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1*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2_1*l_h_i*1_2_2"/>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2_1*l_h_i*1_2_3"/>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468.xml><?xml version="1.0" encoding="utf-8"?>
<p:tagLst xmlns:p="http://schemas.openxmlformats.org/presentationml/2006/main">
  <p:tag name="KSO_WM_UNIT_VALUE" val="67*6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872_1*l_h_x*1_2_1"/>
  <p:tag name="KSO_WM_TEMPLATE_CATEGORY" val="diagram"/>
  <p:tag name="KSO_WM_TEMPLATE_INDEX" val="2023187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4.1999877929687,&quot;left&quot;:77.79998779296875,&quot;top&quot;:168.2250454735944,&quot;width&quot;:767.0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4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6"/>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72.xml><?xml version="1.0" encoding="utf-8"?>
<p:tagLst xmlns:p="http://schemas.openxmlformats.org/presentationml/2006/main">
  <p:tag name="commondata" val="eyJoZGlkIjoiYTU1MDZiNWQ3Mzk2ODc1NGFiMjRiODI4MWFjZjNlMmMifQ=="/>
  <p:tag name="resource_record_key" val="{&quot;65&quot;:[20205081],&quot;70&quot;:[3322001,3321442,3321782,3322069,3322233,3328110,3321868,3322479,3318477,3326196,3319204,3325288,3326204,3322346,3327304,3333652,3322139,3322423,3321480,3321432,3402300,3312294,3321434,3322137,3322421,3318323,3321864,3312347,3322427,3321638,3326180,3329415,3318491,3318327,3326198,3402718,3402754,3327938,3312381,3328092,3327362,3321977,3327300,3333648,3322475,3328031,3327686,3325092,3313620,3331993,3326235,3312415,3321416,3322097,3322027,3318873,3331590,3318867,3312417,3312359,3322211,3325359,3333620,3328296,3321538,3318988,3322269,3318495,3330488,3326125,3322384,3312648,3331583,3314123,3325108,3319348,3328112,3319356,3328125,3312133,3312652,3322235,3325120,3330166,3326127,3326129,3325286,3326202,3321512,3322067]}"/>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12.59977416992217,&quot;left&quot;:112.72503937007873,&quot;top&quot;:163.17342000165326,&quot;width&quot;:765.7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5"/>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UNIT_PLACING_PICTURE_USER_VIEWPORT" val="{&quot;height&quot;:10811,&quot;width&quot;:14547}"/>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5"/>
  <p:tag name="KSO_WM_TEMPLATE_CATEGORY" val="diagram"/>
  <p:tag name="KSO_WM_TEMPLATE_INDEX" val="20234388"/>
  <p:tag name="KSO_WM_UNIT_LAYERLEVEL" val="1_1_1"/>
  <p:tag name="KSO_WM_TAG_VERSION" val="3.0"/>
  <p:tag name="KSO_WM_DIAGRAM_GROUP_CODE" val="m1-1"/>
  <p:tag name="KSO_WM_UNIT_TYPE" val="m_h_i"/>
  <p:tag name="KSO_WM_UNIT_INDEX" val="1_2_5"/>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4_5"/>
  <p:tag name="KSO_WM_TEMPLATE_CATEGORY" val="diagram"/>
  <p:tag name="KSO_WM_TEMPLATE_INDEX" val="20234388"/>
  <p:tag name="KSO_WM_UNIT_LAYERLEVEL" val="1_1_1"/>
  <p:tag name="KSO_WM_TAG_VERSION" val="3.0"/>
  <p:tag name="KSO_WM_DIAGRAM_GROUP_CODE" val="m1-1"/>
  <p:tag name="KSO_WM_UNIT_TYPE" val="m_h_i"/>
  <p:tag name="KSO_WM_UNIT_INDEX" val="1_4_5"/>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3_5"/>
  <p:tag name="KSO_WM_TEMPLATE_CATEGORY" val="diagram"/>
  <p:tag name="KSO_WM_TEMPLATE_INDEX" val="20234388"/>
  <p:tag name="KSO_WM_UNIT_LAYERLEVEL" val="1_1_1"/>
  <p:tag name="KSO_WM_TAG_VERSION" val="3.0"/>
  <p:tag name="KSO_WM_DIAGRAM_GROUP_CODE" val="m1-1"/>
  <p:tag name="KSO_WM_UNIT_TYPE" val="m_h_i"/>
  <p:tag name="KSO_WM_UNIT_INDEX" val="1_3_5"/>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8,8,8,8,8,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1_2"/>
  <p:tag name="KSO_WM_TEMPLATE_CATEGORY" val="diagram"/>
  <p:tag name="KSO_WM_TEMPLATE_INDEX" val="20234388"/>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1_3"/>
  <p:tag name="KSO_WM_TEMPLATE_CATEGORY" val="diagram"/>
  <p:tag name="KSO_WM_TEMPLATE_INDEX" val="20234388"/>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8,8,8,8,8,8]}"/>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2*m_h_i*1_2_2"/>
  <p:tag name="KSO_WM_TEMPLATE_CATEGORY" val="diagram"/>
  <p:tag name="KSO_WM_TEMPLATE_INDEX" val="20234388"/>
  <p:tag name="KSO_WM_UNIT_LAYERLEVEL" val="1_1_1"/>
  <p:tag name="KSO_WM_TAG_VERSION" val="3.0"/>
  <p:tag name="KSO_WM_DIAGRAM_GROUP_CODE" val="m1-1"/>
  <p:tag name="KSO_WM_UNIT_TYPE" val="m_h_i"/>
  <p:tag name="KSO_WM_UNIT_INDEX" val="1_2_2"/>
  <p:tag name="KSO_WM_DIAGRAM_VERSION" val="3"/>
  <p:tag name="KSO_WM_DIAGRAM_COLOR_TRICK" val="1"/>
  <p:tag name="KSO_WM_DIAGRAM_COLOR_TEXT_CAN_REMOVE" val="s"/>
  <p:tag name="KSO_WM_DIAGRAM_MAX_ITEMCNT" val="5"/>
  <p:tag name="KSO_WM_DIAGRAM_MIN_ITEMCNT" val="3"/>
  <p:tag name="KSO_WM_DIAGRAM_VIRTUALLY_FRAME" val="{&quot;height&quot;:296.094012451172,&quot;left&quot;:149.57335521307522,&quot;top&quot;:194.8498047980361,&quot;width&quot;:630.8969116210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4769</Words>
  <Application>WPS 演示</Application>
  <PresentationFormat>宽屏</PresentationFormat>
  <Paragraphs>495</Paragraphs>
  <Slides>32</Slides>
  <Notes>20</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32</vt:i4>
      </vt:variant>
    </vt:vector>
  </HeadingPairs>
  <TitlesOfParts>
    <vt:vector size="56" baseType="lpstr">
      <vt:lpstr>Arial</vt:lpstr>
      <vt:lpstr>宋体</vt:lpstr>
      <vt:lpstr>Wingdings</vt:lpstr>
      <vt:lpstr>微软雅黑</vt:lpstr>
      <vt:lpstr>思源黑体 Normal</vt:lpstr>
      <vt:lpstr>Wingdings</vt:lpstr>
      <vt:lpstr>OPPOSans R</vt:lpstr>
      <vt:lpstr>字魂35号-经典雅黑</vt:lpstr>
      <vt:lpstr>黑体</vt:lpstr>
      <vt:lpstr>OPPOSans B</vt:lpstr>
      <vt:lpstr>Helvetica</vt:lpstr>
      <vt:lpstr>Lato Black</vt:lpstr>
      <vt:lpstr>思源黑体 CN Regular</vt:lpstr>
      <vt:lpstr>Arial Unicode MS</vt:lpstr>
      <vt:lpstr>汉仪文黑-55简</vt:lpstr>
      <vt:lpstr>汉仪铸字超然体W</vt:lpstr>
      <vt:lpstr>MiSans Normal</vt:lpstr>
      <vt:lpstr>等线</vt:lpstr>
      <vt:lpstr>+中文正文</vt:lpstr>
      <vt:lpstr>汉仪粗圆简</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伊</cp:lastModifiedBy>
  <cp:revision>701</cp:revision>
  <dcterms:created xsi:type="dcterms:W3CDTF">2019-06-19T02:08:00Z</dcterms:created>
  <dcterms:modified xsi:type="dcterms:W3CDTF">2025-03-14T09:41:20Z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2052-12.1.0.16729</vt:lpwstr>
  </property>
</Properties>
</file>