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9" r:id="rId3"/>
  </p:sldMasterIdLst>
  <p:notesMasterIdLst>
    <p:notesMasterId r:id="rId5"/>
  </p:notesMasterIdLst>
  <p:sldIdLst>
    <p:sldId id="409" r:id="rId4"/>
    <p:sldId id="410" r:id="rId6"/>
    <p:sldId id="722" r:id="rId7"/>
    <p:sldId id="723" r:id="rId8"/>
    <p:sldId id="437" r:id="rId9"/>
    <p:sldId id="414" r:id="rId10"/>
    <p:sldId id="484" r:id="rId11"/>
    <p:sldId id="541" r:id="rId12"/>
    <p:sldId id="643" r:id="rId13"/>
    <p:sldId id="693" r:id="rId14"/>
    <p:sldId id="695" r:id="rId15"/>
    <p:sldId id="598" r:id="rId16"/>
    <p:sldId id="664" r:id="rId17"/>
    <p:sldId id="415" r:id="rId18"/>
    <p:sldId id="702" r:id="rId19"/>
    <p:sldId id="501" r:id="rId20"/>
    <p:sldId id="704" r:id="rId21"/>
    <p:sldId id="683" r:id="rId22"/>
    <p:sldId id="508" r:id="rId23"/>
    <p:sldId id="705" r:id="rId24"/>
    <p:sldId id="714" r:id="rId25"/>
    <p:sldId id="716" r:id="rId26"/>
    <p:sldId id="718" r:id="rId27"/>
    <p:sldId id="432"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9" userDrawn="1">
          <p15:clr>
            <a:srgbClr val="A4A3A4"/>
          </p15:clr>
        </p15:guide>
        <p15:guide id="2" pos="388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4938"/>
    <a:srgbClr val="FFBA55"/>
    <a:srgbClr val="DAAC75"/>
    <a:srgbClr val="73502F"/>
    <a:srgbClr val="FFFFFF"/>
    <a:srgbClr val="A37441"/>
    <a:srgbClr val="825E34"/>
    <a:srgbClr val="D2A672"/>
    <a:srgbClr val="BD7D69"/>
    <a:srgbClr val="704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059"/>
        <p:guide pos="388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406.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tags" Target="../tags/tag14.xml"/><Relationship Id="rId45" Type="http://schemas.openxmlformats.org/officeDocument/2006/relationships/tags" Target="../tags/tag13.xml"/><Relationship Id="rId44" Type="http://schemas.openxmlformats.org/officeDocument/2006/relationships/tags" Target="../tags/tag12.xml"/><Relationship Id="rId43" Type="http://schemas.openxmlformats.org/officeDocument/2006/relationships/tags" Target="../tags/tag11.xml"/><Relationship Id="rId42" Type="http://schemas.openxmlformats.org/officeDocument/2006/relationships/tags" Target="../tags/tag10.xml"/><Relationship Id="rId41" Type="http://schemas.openxmlformats.org/officeDocument/2006/relationships/tags" Target="../tags/tag9.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image" Target="../media/image3.png"/><Relationship Id="rId25" Type="http://schemas.openxmlformats.org/officeDocument/2006/relationships/notesSlide" Target="../notesSlides/notesSlide10.xml"/><Relationship Id="rId24" Type="http://schemas.openxmlformats.org/officeDocument/2006/relationships/slideLayout" Target="../slideLayouts/slideLayout1.xml"/><Relationship Id="rId23" Type="http://schemas.openxmlformats.org/officeDocument/2006/relationships/tags" Target="../tags/tag166.xml"/><Relationship Id="rId22" Type="http://schemas.openxmlformats.org/officeDocument/2006/relationships/tags" Target="../tags/tag165.xml"/><Relationship Id="rId21" Type="http://schemas.openxmlformats.org/officeDocument/2006/relationships/tags" Target="../tags/tag164.xml"/><Relationship Id="rId20" Type="http://schemas.openxmlformats.org/officeDocument/2006/relationships/tags" Target="../tags/tag163.xml"/><Relationship Id="rId2" Type="http://schemas.openxmlformats.org/officeDocument/2006/relationships/image" Target="../media/image2.png"/><Relationship Id="rId19" Type="http://schemas.openxmlformats.org/officeDocument/2006/relationships/tags" Target="../tags/tag162.xml"/><Relationship Id="rId18" Type="http://schemas.openxmlformats.org/officeDocument/2006/relationships/tags" Target="../tags/tag161.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4" Type="http://schemas.openxmlformats.org/officeDocument/2006/relationships/notesSlide" Target="../notesSlides/notesSlide11.xml"/><Relationship Id="rId33" Type="http://schemas.openxmlformats.org/officeDocument/2006/relationships/slideLayout" Target="../slideLayouts/slideLayout1.xml"/><Relationship Id="rId32" Type="http://schemas.openxmlformats.org/officeDocument/2006/relationships/tags" Target="../tags/tag195.xml"/><Relationship Id="rId31" Type="http://schemas.openxmlformats.org/officeDocument/2006/relationships/tags" Target="../tags/tag194.xml"/><Relationship Id="rId30" Type="http://schemas.openxmlformats.org/officeDocument/2006/relationships/tags" Target="../tags/tag193.xml"/><Relationship Id="rId3" Type="http://schemas.openxmlformats.org/officeDocument/2006/relationships/image" Target="../media/image3.png"/><Relationship Id="rId29" Type="http://schemas.openxmlformats.org/officeDocument/2006/relationships/tags" Target="../tags/tag192.xml"/><Relationship Id="rId28" Type="http://schemas.openxmlformats.org/officeDocument/2006/relationships/tags" Target="../tags/tag191.xml"/><Relationship Id="rId27" Type="http://schemas.openxmlformats.org/officeDocument/2006/relationships/tags" Target="../tags/tag190.xml"/><Relationship Id="rId26" Type="http://schemas.openxmlformats.org/officeDocument/2006/relationships/tags" Target="../tags/tag189.xml"/><Relationship Id="rId25" Type="http://schemas.openxmlformats.org/officeDocument/2006/relationships/tags" Target="../tags/tag188.xml"/><Relationship Id="rId24" Type="http://schemas.openxmlformats.org/officeDocument/2006/relationships/tags" Target="../tags/tag187.xml"/><Relationship Id="rId23" Type="http://schemas.openxmlformats.org/officeDocument/2006/relationships/tags" Target="../tags/tag186.xml"/><Relationship Id="rId22" Type="http://schemas.openxmlformats.org/officeDocument/2006/relationships/tags" Target="../tags/tag185.xml"/><Relationship Id="rId21" Type="http://schemas.openxmlformats.org/officeDocument/2006/relationships/tags" Target="../tags/tag184.xml"/><Relationship Id="rId20" Type="http://schemas.openxmlformats.org/officeDocument/2006/relationships/tags" Target="../tags/tag183.xml"/><Relationship Id="rId2" Type="http://schemas.openxmlformats.org/officeDocument/2006/relationships/image" Target="../media/image2.png"/><Relationship Id="rId19" Type="http://schemas.openxmlformats.org/officeDocument/2006/relationships/tags" Target="../tags/tag182.xml"/><Relationship Id="rId18" Type="http://schemas.openxmlformats.org/officeDocument/2006/relationships/tags" Target="../tags/tag181.xml"/><Relationship Id="rId17" Type="http://schemas.openxmlformats.org/officeDocument/2006/relationships/tags" Target="../tags/tag180.xml"/><Relationship Id="rId16" Type="http://schemas.openxmlformats.org/officeDocument/2006/relationships/tags" Target="../tags/tag179.xml"/><Relationship Id="rId15" Type="http://schemas.openxmlformats.org/officeDocument/2006/relationships/tags" Target="../tags/tag178.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image" Target="../media/image21.jpeg"/><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3.png"/><Relationship Id="rId2" Type="http://schemas.openxmlformats.org/officeDocument/2006/relationships/image" Target="../media/image2.png"/><Relationship Id="rId19" Type="http://schemas.openxmlformats.org/officeDocument/2006/relationships/notesSlide" Target="../notesSlides/notesSlide12.xml"/><Relationship Id="rId18" Type="http://schemas.openxmlformats.org/officeDocument/2006/relationships/slideLayout" Target="../slideLayouts/slideLayout1.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image" Target="../media/image22.jpeg"/><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5" Type="http://schemas.openxmlformats.org/officeDocument/2006/relationships/notesSlide" Target="../notesSlides/notesSlide13.xml"/><Relationship Id="rId34" Type="http://schemas.openxmlformats.org/officeDocument/2006/relationships/slideLayout" Target="../slideLayouts/slideLayout1.xml"/><Relationship Id="rId33" Type="http://schemas.openxmlformats.org/officeDocument/2006/relationships/tags" Target="../tags/tag229.xml"/><Relationship Id="rId32" Type="http://schemas.openxmlformats.org/officeDocument/2006/relationships/image" Target="../media/image30.svg"/><Relationship Id="rId31" Type="http://schemas.openxmlformats.org/officeDocument/2006/relationships/image" Target="../media/image29.png"/><Relationship Id="rId30" Type="http://schemas.openxmlformats.org/officeDocument/2006/relationships/tags" Target="../tags/tag228.xml"/><Relationship Id="rId3" Type="http://schemas.openxmlformats.org/officeDocument/2006/relationships/image" Target="../media/image3.png"/><Relationship Id="rId29" Type="http://schemas.openxmlformats.org/officeDocument/2006/relationships/tags" Target="../tags/tag227.xml"/><Relationship Id="rId28" Type="http://schemas.openxmlformats.org/officeDocument/2006/relationships/tags" Target="../tags/tag226.xml"/><Relationship Id="rId27" Type="http://schemas.openxmlformats.org/officeDocument/2006/relationships/tags" Target="../tags/tag225.xml"/><Relationship Id="rId26" Type="http://schemas.openxmlformats.org/officeDocument/2006/relationships/tags" Target="../tags/tag224.xml"/><Relationship Id="rId25" Type="http://schemas.openxmlformats.org/officeDocument/2006/relationships/image" Target="../media/image28.svg"/><Relationship Id="rId24" Type="http://schemas.openxmlformats.org/officeDocument/2006/relationships/image" Target="../media/image27.png"/><Relationship Id="rId23" Type="http://schemas.openxmlformats.org/officeDocument/2006/relationships/tags" Target="../tags/tag223.xml"/><Relationship Id="rId22" Type="http://schemas.openxmlformats.org/officeDocument/2006/relationships/tags" Target="../tags/tag222.xml"/><Relationship Id="rId21" Type="http://schemas.openxmlformats.org/officeDocument/2006/relationships/tags" Target="../tags/tag221.xml"/><Relationship Id="rId20" Type="http://schemas.openxmlformats.org/officeDocument/2006/relationships/tags" Target="../tags/tag220.xml"/><Relationship Id="rId2" Type="http://schemas.openxmlformats.org/officeDocument/2006/relationships/image" Target="../media/image2.png"/><Relationship Id="rId19" Type="http://schemas.openxmlformats.org/officeDocument/2006/relationships/tags" Target="../tags/tag219.xml"/><Relationship Id="rId18" Type="http://schemas.openxmlformats.org/officeDocument/2006/relationships/image" Target="../media/image26.svg"/><Relationship Id="rId17" Type="http://schemas.openxmlformats.org/officeDocument/2006/relationships/image" Target="../media/image25.png"/><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image" Target="../media/image24.svg"/><Relationship Id="rId10" Type="http://schemas.openxmlformats.org/officeDocument/2006/relationships/image" Target="../media/image23.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230.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xml"/><Relationship Id="rId5" Type="http://schemas.openxmlformats.org/officeDocument/2006/relationships/tags" Target="../tags/tag231.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image" Target="../media/image3.png"/><Relationship Id="rId2" Type="http://schemas.openxmlformats.org/officeDocument/2006/relationships/image" Target="../media/image2.png"/><Relationship Id="rId19" Type="http://schemas.openxmlformats.org/officeDocument/2006/relationships/notesSlide" Target="../notesSlides/notesSlide16.xml"/><Relationship Id="rId18" Type="http://schemas.openxmlformats.org/officeDocument/2006/relationships/slideLayout" Target="../slideLayouts/slideLayout1.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image" Target="../media/image21.jpeg"/><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image" Target="../media/image3.png"/><Relationship Id="rId2" Type="http://schemas.openxmlformats.org/officeDocument/2006/relationships/image" Target="../media/image2.png"/><Relationship Id="rId19" Type="http://schemas.openxmlformats.org/officeDocument/2006/relationships/notesSlide" Target="../notesSlides/notesSlide17.xml"/><Relationship Id="rId18" Type="http://schemas.openxmlformats.org/officeDocument/2006/relationships/slideLayout" Target="../slideLayouts/slideLayout1.xml"/><Relationship Id="rId17" Type="http://schemas.openxmlformats.org/officeDocument/2006/relationships/tags" Target="../tags/tag257.xml"/><Relationship Id="rId16" Type="http://schemas.openxmlformats.org/officeDocument/2006/relationships/tags" Target="../tags/tag256.xml"/><Relationship Id="rId15" Type="http://schemas.openxmlformats.org/officeDocument/2006/relationships/tags" Target="../tags/tag255.xml"/><Relationship Id="rId14" Type="http://schemas.openxmlformats.org/officeDocument/2006/relationships/tags" Target="../tags/tag254.xml"/><Relationship Id="rId13" Type="http://schemas.openxmlformats.org/officeDocument/2006/relationships/image" Target="../media/image22.jpeg"/><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8" Type="http://schemas.openxmlformats.org/officeDocument/2006/relationships/notesSlide" Target="../notesSlides/notesSlide18.xml"/><Relationship Id="rId47" Type="http://schemas.openxmlformats.org/officeDocument/2006/relationships/slideLayout" Target="../slideLayouts/slideLayout1.xml"/><Relationship Id="rId46" Type="http://schemas.openxmlformats.org/officeDocument/2006/relationships/tags" Target="../tags/tag292.xml"/><Relationship Id="rId45" Type="http://schemas.openxmlformats.org/officeDocument/2006/relationships/tags" Target="../tags/tag291.xml"/><Relationship Id="rId44" Type="http://schemas.openxmlformats.org/officeDocument/2006/relationships/tags" Target="../tags/tag290.xml"/><Relationship Id="rId43" Type="http://schemas.openxmlformats.org/officeDocument/2006/relationships/image" Target="../media/image38.svg"/><Relationship Id="rId42" Type="http://schemas.openxmlformats.org/officeDocument/2006/relationships/image" Target="../media/image37.png"/><Relationship Id="rId41" Type="http://schemas.openxmlformats.org/officeDocument/2006/relationships/tags" Target="../tags/tag289.xml"/><Relationship Id="rId40" Type="http://schemas.openxmlformats.org/officeDocument/2006/relationships/tags" Target="../tags/tag288.xml"/><Relationship Id="rId4" Type="http://schemas.openxmlformats.org/officeDocument/2006/relationships/tags" Target="../tags/tag258.xml"/><Relationship Id="rId39" Type="http://schemas.openxmlformats.org/officeDocument/2006/relationships/tags" Target="../tags/tag287.xml"/><Relationship Id="rId38" Type="http://schemas.openxmlformats.org/officeDocument/2006/relationships/tags" Target="../tags/tag286.xml"/><Relationship Id="rId37" Type="http://schemas.openxmlformats.org/officeDocument/2006/relationships/tags" Target="../tags/tag285.xml"/><Relationship Id="rId36" Type="http://schemas.openxmlformats.org/officeDocument/2006/relationships/tags" Target="../tags/tag284.xml"/><Relationship Id="rId35" Type="http://schemas.openxmlformats.org/officeDocument/2006/relationships/tags" Target="../tags/tag283.xml"/><Relationship Id="rId34" Type="http://schemas.openxmlformats.org/officeDocument/2006/relationships/tags" Target="../tags/tag282.xml"/><Relationship Id="rId33" Type="http://schemas.openxmlformats.org/officeDocument/2006/relationships/image" Target="../media/image36.svg"/><Relationship Id="rId32" Type="http://schemas.openxmlformats.org/officeDocument/2006/relationships/image" Target="../media/image35.png"/><Relationship Id="rId31" Type="http://schemas.openxmlformats.org/officeDocument/2006/relationships/tags" Target="../tags/tag281.xml"/><Relationship Id="rId30" Type="http://schemas.openxmlformats.org/officeDocument/2006/relationships/tags" Target="../tags/tag280.xml"/><Relationship Id="rId3" Type="http://schemas.openxmlformats.org/officeDocument/2006/relationships/image" Target="../media/image3.png"/><Relationship Id="rId29" Type="http://schemas.openxmlformats.org/officeDocument/2006/relationships/tags" Target="../tags/tag279.xml"/><Relationship Id="rId28" Type="http://schemas.openxmlformats.org/officeDocument/2006/relationships/tags" Target="../tags/tag278.xml"/><Relationship Id="rId27" Type="http://schemas.openxmlformats.org/officeDocument/2006/relationships/tags" Target="../tags/tag277.xml"/><Relationship Id="rId26" Type="http://schemas.openxmlformats.org/officeDocument/2006/relationships/tags" Target="../tags/tag276.xml"/><Relationship Id="rId25" Type="http://schemas.openxmlformats.org/officeDocument/2006/relationships/tags" Target="../tags/tag275.xml"/><Relationship Id="rId24" Type="http://schemas.openxmlformats.org/officeDocument/2006/relationships/tags" Target="../tags/tag274.xml"/><Relationship Id="rId23" Type="http://schemas.openxmlformats.org/officeDocument/2006/relationships/image" Target="../media/image34.svg"/><Relationship Id="rId22" Type="http://schemas.openxmlformats.org/officeDocument/2006/relationships/image" Target="../media/image33.png"/><Relationship Id="rId21" Type="http://schemas.openxmlformats.org/officeDocument/2006/relationships/tags" Target="../tags/tag273.xml"/><Relationship Id="rId20" Type="http://schemas.openxmlformats.org/officeDocument/2006/relationships/tags" Target="../tags/tag272.xml"/><Relationship Id="rId2" Type="http://schemas.openxmlformats.org/officeDocument/2006/relationships/image" Target="../media/image2.png"/><Relationship Id="rId19" Type="http://schemas.openxmlformats.org/officeDocument/2006/relationships/tags" Target="../tags/tag271.xml"/><Relationship Id="rId18" Type="http://schemas.openxmlformats.org/officeDocument/2006/relationships/tags" Target="../tags/tag270.xml"/><Relationship Id="rId17" Type="http://schemas.openxmlformats.org/officeDocument/2006/relationships/tags" Target="../tags/tag269.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image" Target="../media/image32.svg"/><Relationship Id="rId12" Type="http://schemas.openxmlformats.org/officeDocument/2006/relationships/image" Target="../media/image31.png"/><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9.xml"/><Relationship Id="rId16" Type="http://schemas.openxmlformats.org/officeDocument/2006/relationships/slideLayout" Target="../slideLayouts/slideLayout1.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5" Type="http://schemas.openxmlformats.org/officeDocument/2006/relationships/notesSlide" Target="../notesSlides/notesSlide20.xml"/><Relationship Id="rId34" Type="http://schemas.openxmlformats.org/officeDocument/2006/relationships/slideLayout" Target="../slideLayouts/slideLayout1.xml"/><Relationship Id="rId33" Type="http://schemas.openxmlformats.org/officeDocument/2006/relationships/tags" Target="../tags/tag326.xml"/><Relationship Id="rId32" Type="http://schemas.openxmlformats.org/officeDocument/2006/relationships/image" Target="../media/image30.svg"/><Relationship Id="rId31" Type="http://schemas.openxmlformats.org/officeDocument/2006/relationships/image" Target="../media/image29.png"/><Relationship Id="rId30" Type="http://schemas.openxmlformats.org/officeDocument/2006/relationships/tags" Target="../tags/tag325.xml"/><Relationship Id="rId3" Type="http://schemas.openxmlformats.org/officeDocument/2006/relationships/image" Target="../media/image3.png"/><Relationship Id="rId29" Type="http://schemas.openxmlformats.org/officeDocument/2006/relationships/tags" Target="../tags/tag324.xml"/><Relationship Id="rId28" Type="http://schemas.openxmlformats.org/officeDocument/2006/relationships/tags" Target="../tags/tag323.xml"/><Relationship Id="rId27" Type="http://schemas.openxmlformats.org/officeDocument/2006/relationships/tags" Target="../tags/tag322.xml"/><Relationship Id="rId26" Type="http://schemas.openxmlformats.org/officeDocument/2006/relationships/tags" Target="../tags/tag321.xml"/><Relationship Id="rId25" Type="http://schemas.openxmlformats.org/officeDocument/2006/relationships/image" Target="../media/image28.svg"/><Relationship Id="rId24" Type="http://schemas.openxmlformats.org/officeDocument/2006/relationships/image" Target="../media/image27.png"/><Relationship Id="rId23" Type="http://schemas.openxmlformats.org/officeDocument/2006/relationships/tags" Target="../tags/tag320.xml"/><Relationship Id="rId22" Type="http://schemas.openxmlformats.org/officeDocument/2006/relationships/tags" Target="../tags/tag319.xml"/><Relationship Id="rId21" Type="http://schemas.openxmlformats.org/officeDocument/2006/relationships/tags" Target="../tags/tag318.xml"/><Relationship Id="rId20" Type="http://schemas.openxmlformats.org/officeDocument/2006/relationships/tags" Target="../tags/tag317.xml"/><Relationship Id="rId2" Type="http://schemas.openxmlformats.org/officeDocument/2006/relationships/image" Target="../media/image2.png"/><Relationship Id="rId19" Type="http://schemas.openxmlformats.org/officeDocument/2006/relationships/tags" Target="../tags/tag316.xml"/><Relationship Id="rId18" Type="http://schemas.openxmlformats.org/officeDocument/2006/relationships/image" Target="../media/image26.svg"/><Relationship Id="rId17" Type="http://schemas.openxmlformats.org/officeDocument/2006/relationships/image" Target="../media/image25.png"/><Relationship Id="rId16" Type="http://schemas.openxmlformats.org/officeDocument/2006/relationships/tags" Target="../tags/tag315.xml"/><Relationship Id="rId15" Type="http://schemas.openxmlformats.org/officeDocument/2006/relationships/tags" Target="../tags/tag314.xml"/><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image" Target="../media/image24.svg"/><Relationship Id="rId10" Type="http://schemas.openxmlformats.org/officeDocument/2006/relationships/image" Target="../media/image23.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3" Type="http://schemas.openxmlformats.org/officeDocument/2006/relationships/notesSlide" Target="../notesSlides/notesSlide21.xml"/><Relationship Id="rId32" Type="http://schemas.openxmlformats.org/officeDocument/2006/relationships/slideLayout" Target="../slideLayouts/slideLayout1.xml"/><Relationship Id="rId31" Type="http://schemas.openxmlformats.org/officeDocument/2006/relationships/tags" Target="../tags/tag354.xml"/><Relationship Id="rId30" Type="http://schemas.openxmlformats.org/officeDocument/2006/relationships/tags" Target="../tags/tag353.xml"/><Relationship Id="rId3" Type="http://schemas.openxmlformats.org/officeDocument/2006/relationships/image" Target="../media/image3.png"/><Relationship Id="rId29" Type="http://schemas.openxmlformats.org/officeDocument/2006/relationships/tags" Target="../tags/tag352.xml"/><Relationship Id="rId28" Type="http://schemas.openxmlformats.org/officeDocument/2006/relationships/tags" Target="../tags/tag351.xml"/><Relationship Id="rId27" Type="http://schemas.openxmlformats.org/officeDocument/2006/relationships/tags" Target="../tags/tag350.xml"/><Relationship Id="rId26" Type="http://schemas.openxmlformats.org/officeDocument/2006/relationships/tags" Target="../tags/tag349.xml"/><Relationship Id="rId25" Type="http://schemas.openxmlformats.org/officeDocument/2006/relationships/tags" Target="../tags/tag348.xml"/><Relationship Id="rId24" Type="http://schemas.openxmlformats.org/officeDocument/2006/relationships/tags" Target="../tags/tag347.xml"/><Relationship Id="rId23" Type="http://schemas.openxmlformats.org/officeDocument/2006/relationships/tags" Target="../tags/tag346.xml"/><Relationship Id="rId22" Type="http://schemas.openxmlformats.org/officeDocument/2006/relationships/tags" Target="../tags/tag345.xml"/><Relationship Id="rId21" Type="http://schemas.openxmlformats.org/officeDocument/2006/relationships/tags" Target="../tags/tag344.xml"/><Relationship Id="rId20" Type="http://schemas.openxmlformats.org/officeDocument/2006/relationships/tags" Target="../tags/tag343.xml"/><Relationship Id="rId2" Type="http://schemas.openxmlformats.org/officeDocument/2006/relationships/image" Target="../media/image2.png"/><Relationship Id="rId19" Type="http://schemas.openxmlformats.org/officeDocument/2006/relationships/tags" Target="../tags/tag342.xml"/><Relationship Id="rId18" Type="http://schemas.openxmlformats.org/officeDocument/2006/relationships/tags" Target="../tags/tag341.xml"/><Relationship Id="rId17" Type="http://schemas.openxmlformats.org/officeDocument/2006/relationships/tags" Target="../tags/tag340.xml"/><Relationship Id="rId16" Type="http://schemas.openxmlformats.org/officeDocument/2006/relationships/tags" Target="../tags/tag339.xml"/><Relationship Id="rId15" Type="http://schemas.openxmlformats.org/officeDocument/2006/relationships/tags" Target="../tags/tag338.xml"/><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5" Type="http://schemas.openxmlformats.org/officeDocument/2006/relationships/notesSlide" Target="../notesSlides/notesSlide22.xml"/><Relationship Id="rId34" Type="http://schemas.openxmlformats.org/officeDocument/2006/relationships/slideLayout" Target="../slideLayouts/slideLayout1.xml"/><Relationship Id="rId33" Type="http://schemas.openxmlformats.org/officeDocument/2006/relationships/tags" Target="../tags/tag384.xml"/><Relationship Id="rId32" Type="http://schemas.openxmlformats.org/officeDocument/2006/relationships/tags" Target="../tags/tag383.xml"/><Relationship Id="rId31" Type="http://schemas.openxmlformats.org/officeDocument/2006/relationships/tags" Target="../tags/tag382.xml"/><Relationship Id="rId30" Type="http://schemas.openxmlformats.org/officeDocument/2006/relationships/tags" Target="../tags/tag381.xml"/><Relationship Id="rId3" Type="http://schemas.openxmlformats.org/officeDocument/2006/relationships/image" Target="../media/image3.png"/><Relationship Id="rId29" Type="http://schemas.openxmlformats.org/officeDocument/2006/relationships/tags" Target="../tags/tag380.xml"/><Relationship Id="rId28" Type="http://schemas.openxmlformats.org/officeDocument/2006/relationships/tags" Target="../tags/tag379.xml"/><Relationship Id="rId27" Type="http://schemas.openxmlformats.org/officeDocument/2006/relationships/tags" Target="../tags/tag378.xml"/><Relationship Id="rId26" Type="http://schemas.openxmlformats.org/officeDocument/2006/relationships/tags" Target="../tags/tag377.xml"/><Relationship Id="rId25" Type="http://schemas.openxmlformats.org/officeDocument/2006/relationships/tags" Target="../tags/tag376.xml"/><Relationship Id="rId24" Type="http://schemas.openxmlformats.org/officeDocument/2006/relationships/tags" Target="../tags/tag375.xml"/><Relationship Id="rId23" Type="http://schemas.openxmlformats.org/officeDocument/2006/relationships/tags" Target="../tags/tag374.xml"/><Relationship Id="rId22" Type="http://schemas.openxmlformats.org/officeDocument/2006/relationships/tags" Target="../tags/tag373.xml"/><Relationship Id="rId21" Type="http://schemas.openxmlformats.org/officeDocument/2006/relationships/tags" Target="../tags/tag372.xml"/><Relationship Id="rId20" Type="http://schemas.openxmlformats.org/officeDocument/2006/relationships/tags" Target="../tags/tag371.xml"/><Relationship Id="rId2" Type="http://schemas.openxmlformats.org/officeDocument/2006/relationships/image" Target="../media/image2.png"/><Relationship Id="rId19" Type="http://schemas.openxmlformats.org/officeDocument/2006/relationships/tags" Target="../tags/tag370.xml"/><Relationship Id="rId18" Type="http://schemas.openxmlformats.org/officeDocument/2006/relationships/tags" Target="../tags/tag369.xml"/><Relationship Id="rId17" Type="http://schemas.openxmlformats.org/officeDocument/2006/relationships/tags" Target="../tags/tag368.xml"/><Relationship Id="rId16" Type="http://schemas.openxmlformats.org/officeDocument/2006/relationships/tags" Target="../tags/tag367.xml"/><Relationship Id="rId15" Type="http://schemas.openxmlformats.org/officeDocument/2006/relationships/tags" Target="../tags/tag366.xml"/><Relationship Id="rId14" Type="http://schemas.openxmlformats.org/officeDocument/2006/relationships/tags" Target="../tags/tag365.xml"/><Relationship Id="rId13" Type="http://schemas.openxmlformats.org/officeDocument/2006/relationships/tags" Target="../tags/tag364.xml"/><Relationship Id="rId12" Type="http://schemas.openxmlformats.org/officeDocument/2006/relationships/tags" Target="../tags/tag363.xml"/><Relationship Id="rId11" Type="http://schemas.openxmlformats.org/officeDocument/2006/relationships/tags" Target="../tags/tag362.xml"/><Relationship Id="rId10" Type="http://schemas.openxmlformats.org/officeDocument/2006/relationships/tags" Target="../tags/tag361.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image" Target="../media/image40.svg"/><Relationship Id="rId8" Type="http://schemas.openxmlformats.org/officeDocument/2006/relationships/image" Target="../media/image39.png"/><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image" Target="../media/image3.png"/><Relationship Id="rId27" Type="http://schemas.openxmlformats.org/officeDocument/2006/relationships/notesSlide" Target="../notesSlides/notesSlide23.xml"/><Relationship Id="rId26" Type="http://schemas.openxmlformats.org/officeDocument/2006/relationships/slideLayout" Target="../slideLayouts/slideLayout1.xml"/><Relationship Id="rId25" Type="http://schemas.openxmlformats.org/officeDocument/2006/relationships/tags" Target="../tags/tag404.xml"/><Relationship Id="rId24" Type="http://schemas.openxmlformats.org/officeDocument/2006/relationships/tags" Target="../tags/tag403.xml"/><Relationship Id="rId23" Type="http://schemas.openxmlformats.org/officeDocument/2006/relationships/tags" Target="../tags/tag402.xml"/><Relationship Id="rId22" Type="http://schemas.openxmlformats.org/officeDocument/2006/relationships/tags" Target="../tags/tag401.xml"/><Relationship Id="rId21" Type="http://schemas.openxmlformats.org/officeDocument/2006/relationships/tags" Target="../tags/tag400.xml"/><Relationship Id="rId20" Type="http://schemas.openxmlformats.org/officeDocument/2006/relationships/tags" Target="../tags/tag399.xml"/><Relationship Id="rId2" Type="http://schemas.openxmlformats.org/officeDocument/2006/relationships/image" Target="../media/image2.png"/><Relationship Id="rId19" Type="http://schemas.openxmlformats.org/officeDocument/2006/relationships/tags" Target="../tags/tag398.xml"/><Relationship Id="rId18" Type="http://schemas.openxmlformats.org/officeDocument/2006/relationships/tags" Target="../tags/tag397.xml"/><Relationship Id="rId17" Type="http://schemas.openxmlformats.org/officeDocument/2006/relationships/tags" Target="../tags/tag396.xml"/><Relationship Id="rId16" Type="http://schemas.openxmlformats.org/officeDocument/2006/relationships/tags" Target="../tags/tag395.xml"/><Relationship Id="rId15" Type="http://schemas.openxmlformats.org/officeDocument/2006/relationships/tags" Target="../tags/tag394.xml"/><Relationship Id="rId14" Type="http://schemas.openxmlformats.org/officeDocument/2006/relationships/tags" Target="../tags/tag39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xml"/><Relationship Id="rId5" Type="http://schemas.openxmlformats.org/officeDocument/2006/relationships/tags" Target="../tags/tag40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8" Type="http://schemas.openxmlformats.org/officeDocument/2006/relationships/notesSlide" Target="../notesSlides/notesSlide8.xml"/><Relationship Id="rId47" Type="http://schemas.openxmlformats.org/officeDocument/2006/relationships/slideLayout" Target="../slideLayouts/slideLayout1.xml"/><Relationship Id="rId46" Type="http://schemas.openxmlformats.org/officeDocument/2006/relationships/tags" Target="../tags/tag109.xml"/><Relationship Id="rId45" Type="http://schemas.openxmlformats.org/officeDocument/2006/relationships/image" Target="../media/image20.svg"/><Relationship Id="rId44" Type="http://schemas.openxmlformats.org/officeDocument/2006/relationships/image" Target="../media/image19.png"/><Relationship Id="rId43" Type="http://schemas.openxmlformats.org/officeDocument/2006/relationships/tags" Target="../tags/tag108.xml"/><Relationship Id="rId42" Type="http://schemas.openxmlformats.org/officeDocument/2006/relationships/tags" Target="../tags/tag107.xml"/><Relationship Id="rId41" Type="http://schemas.openxmlformats.org/officeDocument/2006/relationships/tags" Target="../tags/tag106.xml"/><Relationship Id="rId40" Type="http://schemas.openxmlformats.org/officeDocument/2006/relationships/tags" Target="../tags/tag105.xml"/><Relationship Id="rId4" Type="http://schemas.openxmlformats.org/officeDocument/2006/relationships/tags" Target="../tags/tag79.xml"/><Relationship Id="rId39" Type="http://schemas.openxmlformats.org/officeDocument/2006/relationships/image" Target="../media/image18.svg"/><Relationship Id="rId38" Type="http://schemas.openxmlformats.org/officeDocument/2006/relationships/image" Target="../media/image17.png"/><Relationship Id="rId37" Type="http://schemas.openxmlformats.org/officeDocument/2006/relationships/tags" Target="../tags/tag104.xml"/><Relationship Id="rId36" Type="http://schemas.openxmlformats.org/officeDocument/2006/relationships/tags" Target="../tags/tag103.xml"/><Relationship Id="rId35" Type="http://schemas.openxmlformats.org/officeDocument/2006/relationships/tags" Target="../tags/tag102.xml"/><Relationship Id="rId34" Type="http://schemas.openxmlformats.org/officeDocument/2006/relationships/tags" Target="../tags/tag101.xml"/><Relationship Id="rId33" Type="http://schemas.openxmlformats.org/officeDocument/2006/relationships/tags" Target="../tags/tag100.xml"/><Relationship Id="rId32" Type="http://schemas.openxmlformats.org/officeDocument/2006/relationships/image" Target="../media/image16.svg"/><Relationship Id="rId31" Type="http://schemas.openxmlformats.org/officeDocument/2006/relationships/image" Target="../media/image15.png"/><Relationship Id="rId30" Type="http://schemas.openxmlformats.org/officeDocument/2006/relationships/tags" Target="../tags/tag99.xml"/><Relationship Id="rId3" Type="http://schemas.openxmlformats.org/officeDocument/2006/relationships/image" Target="../media/image3.png"/><Relationship Id="rId29" Type="http://schemas.openxmlformats.org/officeDocument/2006/relationships/tags" Target="../tags/tag98.xml"/><Relationship Id="rId28" Type="http://schemas.openxmlformats.org/officeDocument/2006/relationships/tags" Target="../tags/tag97.xml"/><Relationship Id="rId27" Type="http://schemas.openxmlformats.org/officeDocument/2006/relationships/tags" Target="../tags/tag96.xml"/><Relationship Id="rId26" Type="http://schemas.openxmlformats.org/officeDocument/2006/relationships/tags" Target="../tags/tag95.xml"/><Relationship Id="rId25" Type="http://schemas.openxmlformats.org/officeDocument/2006/relationships/tags" Target="../tags/tag94.xml"/><Relationship Id="rId24" Type="http://schemas.openxmlformats.org/officeDocument/2006/relationships/image" Target="../media/image14.svg"/><Relationship Id="rId23" Type="http://schemas.openxmlformats.org/officeDocument/2006/relationships/image" Target="../media/image13.png"/><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image" Target="../media/image2.png"/><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image" Target="../media/image12.svg"/><Relationship Id="rId16" Type="http://schemas.openxmlformats.org/officeDocument/2006/relationships/image" Target="../media/image11.png"/><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image" Target="../media/image10.sv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2" Type="http://schemas.openxmlformats.org/officeDocument/2006/relationships/notesSlide" Target="../notesSlides/notesSlide9.xml"/><Relationship Id="rId41" Type="http://schemas.openxmlformats.org/officeDocument/2006/relationships/slideLayout" Target="../slideLayouts/slideLayout1.xml"/><Relationship Id="rId40" Type="http://schemas.openxmlformats.org/officeDocument/2006/relationships/tags" Target="../tags/tag146.xml"/><Relationship Id="rId4" Type="http://schemas.openxmlformats.org/officeDocument/2006/relationships/tags" Target="../tags/tag110.xml"/><Relationship Id="rId39" Type="http://schemas.openxmlformats.org/officeDocument/2006/relationships/tags" Target="../tags/tag145.xml"/><Relationship Id="rId38" Type="http://schemas.openxmlformats.org/officeDocument/2006/relationships/tags" Target="../tags/tag144.xml"/><Relationship Id="rId37" Type="http://schemas.openxmlformats.org/officeDocument/2006/relationships/tags" Target="../tags/tag143.xml"/><Relationship Id="rId36" Type="http://schemas.openxmlformats.org/officeDocument/2006/relationships/tags" Target="../tags/tag142.xml"/><Relationship Id="rId35" Type="http://schemas.openxmlformats.org/officeDocument/2006/relationships/tags" Target="../tags/tag141.xml"/><Relationship Id="rId34" Type="http://schemas.openxmlformats.org/officeDocument/2006/relationships/tags" Target="../tags/tag140.xml"/><Relationship Id="rId33" Type="http://schemas.openxmlformats.org/officeDocument/2006/relationships/tags" Target="../tags/tag139.xml"/><Relationship Id="rId32" Type="http://schemas.openxmlformats.org/officeDocument/2006/relationships/tags" Target="../tags/tag138.xml"/><Relationship Id="rId31" Type="http://schemas.openxmlformats.org/officeDocument/2006/relationships/tags" Target="../tags/tag137.xml"/><Relationship Id="rId30" Type="http://schemas.openxmlformats.org/officeDocument/2006/relationships/tags" Target="../tags/tag136.xml"/><Relationship Id="rId3" Type="http://schemas.openxmlformats.org/officeDocument/2006/relationships/image" Target="../media/image3.png"/><Relationship Id="rId29" Type="http://schemas.openxmlformats.org/officeDocument/2006/relationships/tags" Target="../tags/tag135.xml"/><Relationship Id="rId28" Type="http://schemas.openxmlformats.org/officeDocument/2006/relationships/tags" Target="../tags/tag134.xml"/><Relationship Id="rId27" Type="http://schemas.openxmlformats.org/officeDocument/2006/relationships/tags" Target="../tags/tag133.xml"/><Relationship Id="rId26" Type="http://schemas.openxmlformats.org/officeDocument/2006/relationships/tags" Target="../tags/tag132.xml"/><Relationship Id="rId25" Type="http://schemas.openxmlformats.org/officeDocument/2006/relationships/tags" Target="../tags/tag13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image" Target="../media/image2.png"/><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0200224-084017-a928"/>
          <p:cNvPicPr>
            <a:picLocks noChangeAspect="1"/>
          </p:cNvPicPr>
          <p:nvPr/>
        </p:nvPicPr>
        <p:blipFill>
          <a:blip r:embed="rId1"/>
          <a:stretch>
            <a:fillRect/>
          </a:stretch>
        </p:blipFill>
        <p:spPr>
          <a:xfrm>
            <a:off x="2954655" y="0"/>
            <a:ext cx="9237345" cy="6864985"/>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13665" y="91440"/>
            <a:ext cx="6879590" cy="6652895"/>
          </a:xfrm>
          <a:prstGeom prst="rect">
            <a:avLst/>
          </a:prstGeom>
        </p:spPr>
      </p:pic>
      <p:sp>
        <p:nvSpPr>
          <p:cNvPr id="13" name="圆角矩形 12"/>
          <p:cNvSpPr/>
          <p:nvPr/>
        </p:nvSpPr>
        <p:spPr>
          <a:xfrm>
            <a:off x="817245" y="400050"/>
            <a:ext cx="10558145" cy="6036310"/>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971550" y="541655"/>
            <a:ext cx="10255250" cy="5753100"/>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三、创业风险的分类及识别</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796414" y="161506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（一）政府扶持资金</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矩形: 圆角 24"/>
          <p:cNvSpPr/>
          <p:nvPr>
            <p:custDataLst>
              <p:tags r:id="rId5"/>
            </p:custDataLst>
          </p:nvPr>
        </p:nvSpPr>
        <p:spPr>
          <a:xfrm>
            <a:off x="1825809" y="2267836"/>
            <a:ext cx="2613100" cy="1697582"/>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6"/>
            </p:custDataLst>
          </p:nvPr>
        </p:nvSpPr>
        <p:spPr>
          <a:xfrm>
            <a:off x="1988820" y="3004185"/>
            <a:ext cx="2298065" cy="464820"/>
          </a:xfrm>
          <a:prstGeom prst="rect">
            <a:avLst/>
          </a:prstGeom>
          <a:noFill/>
        </p:spPr>
        <p:txBody>
          <a:bodyPr wrap="square" lIns="0" tIns="0" rIns="0" bIns="0" rtlCol="0" anchor="ctr" anchorCtr="0">
            <a:noAutofit/>
          </a:bodyPr>
          <a:p>
            <a:pPr indent="0" algn="ctr" fontAlgn="auto">
              <a:lnSpc>
                <a:spcPct val="120000"/>
              </a:lnSpc>
              <a:spcBef>
                <a:spcPct val="0"/>
              </a:spcBef>
              <a:spcAft>
                <a:spcPct val="0"/>
              </a:spcAft>
              <a:buClr>
                <a:schemeClr val="accent1"/>
              </a:buClr>
              <a:buSzPct val="70000"/>
            </a:pPr>
            <a:r>
              <a:rPr lang="zh-CN" altLang="en-US" b="1">
                <a:solidFill>
                  <a:schemeClr val="accent4"/>
                </a:solidFill>
                <a:latin typeface="+mn-ea"/>
                <a:cs typeface="+mn-ea"/>
              </a:rPr>
              <a:t>1. 按风险来源的主客观性划分</a:t>
            </a:r>
            <a:endParaRPr lang="zh-CN" altLang="en-US" b="1">
              <a:solidFill>
                <a:schemeClr val="accent4"/>
              </a:solidFill>
              <a:latin typeface="+mn-ea"/>
              <a:cs typeface="+mn-ea"/>
            </a:endParaRPr>
          </a:p>
        </p:txBody>
      </p:sp>
      <p:sp>
        <p:nvSpPr>
          <p:cNvPr id="24" name="矩形 23"/>
          <p:cNvSpPr/>
          <p:nvPr>
            <p:custDataLst>
              <p:tags r:id="rId7"/>
            </p:custDataLst>
          </p:nvPr>
        </p:nvSpPr>
        <p:spPr>
          <a:xfrm>
            <a:off x="3703491" y="2416771"/>
            <a:ext cx="572700" cy="4649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01</a:t>
            </a:r>
            <a:endParaRPr lang="en-US" altLang="zh-CN" sz="3200" b="1">
              <a:solidFill>
                <a:schemeClr val="accent4"/>
              </a:solidFill>
              <a:latin typeface="+mn-ea"/>
              <a:cs typeface="+mn-ea"/>
            </a:endParaRPr>
          </a:p>
        </p:txBody>
      </p:sp>
      <p:sp>
        <p:nvSpPr>
          <p:cNvPr id="26" name="矩形: 圆角 17"/>
          <p:cNvSpPr/>
          <p:nvPr>
            <p:custDataLst>
              <p:tags r:id="rId8"/>
            </p:custDataLst>
          </p:nvPr>
        </p:nvSpPr>
        <p:spPr>
          <a:xfrm>
            <a:off x="4776523" y="2267836"/>
            <a:ext cx="2613100" cy="1697582"/>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8" name="矩形 27"/>
          <p:cNvSpPr/>
          <p:nvPr>
            <p:custDataLst>
              <p:tags r:id="rId9"/>
            </p:custDataLst>
          </p:nvPr>
        </p:nvSpPr>
        <p:spPr>
          <a:xfrm>
            <a:off x="4939665" y="3004185"/>
            <a:ext cx="2298065" cy="464820"/>
          </a:xfrm>
          <a:prstGeom prst="rect">
            <a:avLst/>
          </a:prstGeom>
          <a:noFill/>
        </p:spPr>
        <p:txBody>
          <a:bodyPr wrap="square" lIns="0" tIns="0" rIns="0" bIns="0" rtlCol="0" anchor="ctr" anchorCtr="0">
            <a:noAutofit/>
          </a:bodyPr>
          <a:p>
            <a:pPr indent="0" algn="ctr" fontAlgn="auto">
              <a:lnSpc>
                <a:spcPct val="120000"/>
              </a:lnSpc>
              <a:spcBef>
                <a:spcPct val="0"/>
              </a:spcBef>
              <a:spcAft>
                <a:spcPct val="0"/>
              </a:spcAft>
              <a:buClr>
                <a:schemeClr val="accent1"/>
              </a:buClr>
              <a:buSzPct val="70000"/>
            </a:pPr>
            <a:r>
              <a:rPr lang="zh-CN" altLang="en-US" b="1">
                <a:solidFill>
                  <a:schemeClr val="accent4"/>
                </a:solidFill>
                <a:latin typeface="+mn-ea"/>
                <a:cs typeface="+mn-ea"/>
              </a:rPr>
              <a:t>2. 按创业风险的内容划分</a:t>
            </a:r>
            <a:endParaRPr lang="zh-CN" altLang="en-US" b="1">
              <a:solidFill>
                <a:schemeClr val="accent4"/>
              </a:solidFill>
              <a:latin typeface="+mn-ea"/>
              <a:cs typeface="+mn-ea"/>
            </a:endParaRPr>
          </a:p>
        </p:txBody>
      </p:sp>
      <p:sp>
        <p:nvSpPr>
          <p:cNvPr id="29" name="矩形 28"/>
          <p:cNvSpPr/>
          <p:nvPr>
            <p:custDataLst>
              <p:tags r:id="rId10"/>
            </p:custDataLst>
          </p:nvPr>
        </p:nvSpPr>
        <p:spPr>
          <a:xfrm>
            <a:off x="6654205" y="2416771"/>
            <a:ext cx="572701" cy="4649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02</a:t>
            </a:r>
            <a:endParaRPr lang="en-US" altLang="zh-CN" sz="3200" b="1">
              <a:solidFill>
                <a:schemeClr val="accent4"/>
              </a:solidFill>
              <a:latin typeface="+mn-ea"/>
              <a:cs typeface="+mn-ea"/>
            </a:endParaRPr>
          </a:p>
        </p:txBody>
      </p:sp>
      <p:sp>
        <p:nvSpPr>
          <p:cNvPr id="30" name="矩形: 圆角 22"/>
          <p:cNvSpPr/>
          <p:nvPr>
            <p:custDataLst>
              <p:tags r:id="rId11"/>
            </p:custDataLst>
          </p:nvPr>
        </p:nvSpPr>
        <p:spPr>
          <a:xfrm>
            <a:off x="7720240" y="2267836"/>
            <a:ext cx="2613100" cy="1697582"/>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2" name="矩形 31"/>
          <p:cNvSpPr/>
          <p:nvPr>
            <p:custDataLst>
              <p:tags r:id="rId12"/>
            </p:custDataLst>
          </p:nvPr>
        </p:nvSpPr>
        <p:spPr>
          <a:xfrm>
            <a:off x="7879080" y="3116580"/>
            <a:ext cx="2298065" cy="464820"/>
          </a:xfrm>
          <a:prstGeom prst="rect">
            <a:avLst/>
          </a:prstGeom>
          <a:noFill/>
        </p:spPr>
        <p:txBody>
          <a:bodyPr wrap="square" lIns="0" tIns="0" rIns="0" bIns="0" rtlCol="0" anchor="ctr" anchorCtr="0">
            <a:noAutofit/>
          </a:bodyPr>
          <a:p>
            <a:pPr indent="0" algn="ctr" fontAlgn="auto">
              <a:lnSpc>
                <a:spcPct val="120000"/>
              </a:lnSpc>
              <a:spcBef>
                <a:spcPct val="0"/>
              </a:spcBef>
              <a:spcAft>
                <a:spcPct val="0"/>
              </a:spcAft>
              <a:buClr>
                <a:schemeClr val="accent1"/>
              </a:buClr>
              <a:buSzPct val="70000"/>
            </a:pPr>
            <a:r>
              <a:rPr lang="zh-CN" altLang="en-US" b="1">
                <a:solidFill>
                  <a:schemeClr val="accent4"/>
                </a:solidFill>
                <a:latin typeface="+mn-ea"/>
                <a:cs typeface="+mn-ea"/>
              </a:rPr>
              <a:t>3. 按风险对所投入资金即创业投资的影响程度划分</a:t>
            </a:r>
            <a:endParaRPr lang="zh-CN" altLang="en-US" b="1">
              <a:solidFill>
                <a:schemeClr val="accent4"/>
              </a:solidFill>
              <a:latin typeface="+mn-ea"/>
              <a:cs typeface="+mn-ea"/>
            </a:endParaRPr>
          </a:p>
        </p:txBody>
      </p:sp>
      <p:sp>
        <p:nvSpPr>
          <p:cNvPr id="33" name="矩形 32"/>
          <p:cNvSpPr/>
          <p:nvPr>
            <p:custDataLst>
              <p:tags r:id="rId13"/>
            </p:custDataLst>
          </p:nvPr>
        </p:nvSpPr>
        <p:spPr>
          <a:xfrm>
            <a:off x="9597422" y="2416771"/>
            <a:ext cx="572700" cy="4649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03</a:t>
            </a:r>
            <a:endParaRPr lang="en-US" altLang="zh-CN" sz="3200" b="1">
              <a:solidFill>
                <a:schemeClr val="accent4"/>
              </a:solidFill>
              <a:latin typeface="+mn-ea"/>
              <a:cs typeface="+mn-ea"/>
            </a:endParaRPr>
          </a:p>
        </p:txBody>
      </p:sp>
      <p:sp>
        <p:nvSpPr>
          <p:cNvPr id="40" name="矩形: 圆角 39"/>
          <p:cNvSpPr/>
          <p:nvPr>
            <p:custDataLst>
              <p:tags r:id="rId14"/>
            </p:custDataLst>
          </p:nvPr>
        </p:nvSpPr>
        <p:spPr>
          <a:xfrm>
            <a:off x="1832306" y="4179502"/>
            <a:ext cx="2613100" cy="1697582"/>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5" name="矩形 34"/>
          <p:cNvSpPr/>
          <p:nvPr>
            <p:custDataLst>
              <p:tags r:id="rId15"/>
            </p:custDataLst>
          </p:nvPr>
        </p:nvSpPr>
        <p:spPr>
          <a:xfrm>
            <a:off x="1995170" y="4915535"/>
            <a:ext cx="2298065" cy="46482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b="1">
                <a:solidFill>
                  <a:schemeClr val="accent4"/>
                </a:solidFill>
                <a:latin typeface="+mn-ea"/>
                <a:cs typeface="+mn-ea"/>
              </a:rPr>
              <a:t>4. 按创业过程划分</a:t>
            </a:r>
            <a:endParaRPr lang="zh-CN" altLang="en-US" b="1">
              <a:solidFill>
                <a:schemeClr val="accent4"/>
              </a:solidFill>
              <a:latin typeface="+mn-ea"/>
              <a:cs typeface="+mn-ea"/>
            </a:endParaRPr>
          </a:p>
        </p:txBody>
      </p:sp>
      <p:sp>
        <p:nvSpPr>
          <p:cNvPr id="36" name="矩形 35"/>
          <p:cNvSpPr/>
          <p:nvPr>
            <p:custDataLst>
              <p:tags r:id="rId16"/>
            </p:custDataLst>
          </p:nvPr>
        </p:nvSpPr>
        <p:spPr>
          <a:xfrm>
            <a:off x="3709988" y="4328437"/>
            <a:ext cx="572700" cy="4649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04</a:t>
            </a:r>
            <a:endParaRPr lang="en-US" altLang="zh-CN" sz="3200" b="1">
              <a:solidFill>
                <a:schemeClr val="accent4"/>
              </a:solidFill>
              <a:latin typeface="+mn-ea"/>
              <a:cs typeface="+mn-ea"/>
            </a:endParaRPr>
          </a:p>
        </p:txBody>
      </p:sp>
      <p:sp>
        <p:nvSpPr>
          <p:cNvPr id="45" name="矩形: 圆角 44"/>
          <p:cNvSpPr/>
          <p:nvPr>
            <p:custDataLst>
              <p:tags r:id="rId17"/>
            </p:custDataLst>
          </p:nvPr>
        </p:nvSpPr>
        <p:spPr>
          <a:xfrm>
            <a:off x="4776523" y="4179502"/>
            <a:ext cx="2613100" cy="1697582"/>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8" name="矩形 37"/>
          <p:cNvSpPr/>
          <p:nvPr>
            <p:custDataLst>
              <p:tags r:id="rId18"/>
            </p:custDataLst>
          </p:nvPr>
        </p:nvSpPr>
        <p:spPr>
          <a:xfrm>
            <a:off x="4939665" y="4915535"/>
            <a:ext cx="2298065" cy="464820"/>
          </a:xfrm>
          <a:prstGeom prst="rect">
            <a:avLst/>
          </a:prstGeom>
          <a:noFill/>
        </p:spPr>
        <p:txBody>
          <a:bodyPr wrap="square" lIns="0" tIns="0" rIns="0" bIns="0" rtlCol="0" anchor="ctr" anchorCtr="0">
            <a:noAutofit/>
          </a:bodyPr>
          <a:p>
            <a:pPr indent="0" algn="ctr" fontAlgn="auto">
              <a:lnSpc>
                <a:spcPct val="120000"/>
              </a:lnSpc>
              <a:spcBef>
                <a:spcPct val="0"/>
              </a:spcBef>
              <a:spcAft>
                <a:spcPct val="0"/>
              </a:spcAft>
              <a:buClr>
                <a:schemeClr val="accent1"/>
              </a:buClr>
              <a:buSzPct val="70000"/>
            </a:pPr>
            <a:r>
              <a:rPr lang="zh-CN" altLang="en-US" b="1" dirty="0">
                <a:solidFill>
                  <a:schemeClr val="accent4"/>
                </a:solidFill>
                <a:latin typeface="+mn-ea"/>
                <a:cs typeface="+mn-ea"/>
              </a:rPr>
              <a:t>5. 按创业与市场和技术的关系划分</a:t>
            </a:r>
            <a:endParaRPr lang="zh-CN" altLang="en-US" b="1" dirty="0">
              <a:solidFill>
                <a:schemeClr val="accent4"/>
              </a:solidFill>
              <a:latin typeface="+mn-ea"/>
              <a:cs typeface="+mn-ea"/>
            </a:endParaRPr>
          </a:p>
        </p:txBody>
      </p:sp>
      <p:sp>
        <p:nvSpPr>
          <p:cNvPr id="39" name="矩形 38"/>
          <p:cNvSpPr/>
          <p:nvPr>
            <p:custDataLst>
              <p:tags r:id="rId19"/>
            </p:custDataLst>
          </p:nvPr>
        </p:nvSpPr>
        <p:spPr>
          <a:xfrm>
            <a:off x="6654205" y="4328437"/>
            <a:ext cx="572701" cy="4649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05</a:t>
            </a:r>
            <a:endParaRPr lang="en-US" altLang="zh-CN" sz="3200" b="1">
              <a:solidFill>
                <a:schemeClr val="accent4"/>
              </a:solidFill>
              <a:latin typeface="+mn-ea"/>
              <a:cs typeface="+mn-ea"/>
            </a:endParaRPr>
          </a:p>
        </p:txBody>
      </p:sp>
      <p:sp>
        <p:nvSpPr>
          <p:cNvPr id="41" name="矩形: 圆角 49"/>
          <p:cNvSpPr/>
          <p:nvPr>
            <p:custDataLst>
              <p:tags r:id="rId20"/>
            </p:custDataLst>
          </p:nvPr>
        </p:nvSpPr>
        <p:spPr>
          <a:xfrm>
            <a:off x="7713243" y="4179502"/>
            <a:ext cx="2613100" cy="1697582"/>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3" name="矩形 42"/>
          <p:cNvSpPr/>
          <p:nvPr>
            <p:custDataLst>
              <p:tags r:id="rId21"/>
            </p:custDataLst>
          </p:nvPr>
        </p:nvSpPr>
        <p:spPr>
          <a:xfrm>
            <a:off x="7875905" y="4915535"/>
            <a:ext cx="2298065" cy="464820"/>
          </a:xfrm>
          <a:prstGeom prst="rect">
            <a:avLst/>
          </a:prstGeom>
          <a:noFill/>
        </p:spPr>
        <p:txBody>
          <a:bodyPr wrap="square" lIns="0" tIns="0" rIns="0" bIns="0" rtlCol="0" anchor="ctr" anchorCtr="0">
            <a:noAutofit/>
          </a:bodyPr>
          <a:p>
            <a:pPr indent="0" algn="ctr" fontAlgn="auto">
              <a:lnSpc>
                <a:spcPct val="120000"/>
              </a:lnSpc>
              <a:spcBef>
                <a:spcPct val="0"/>
              </a:spcBef>
              <a:spcAft>
                <a:spcPct val="0"/>
              </a:spcAft>
              <a:buClr>
                <a:schemeClr val="accent1"/>
              </a:buClr>
              <a:buSzPct val="70000"/>
            </a:pPr>
            <a:r>
              <a:rPr lang="zh-CN" altLang="en-US" b="1">
                <a:solidFill>
                  <a:schemeClr val="accent4"/>
                </a:solidFill>
                <a:latin typeface="+mn-ea"/>
                <a:cs typeface="+mn-ea"/>
              </a:rPr>
              <a:t>6. 从风险的表现形式来看</a:t>
            </a:r>
            <a:endParaRPr lang="zh-CN" altLang="en-US" b="1">
              <a:solidFill>
                <a:schemeClr val="accent4"/>
              </a:solidFill>
              <a:latin typeface="+mn-ea"/>
              <a:cs typeface="+mn-ea"/>
            </a:endParaRPr>
          </a:p>
        </p:txBody>
      </p:sp>
      <p:sp>
        <p:nvSpPr>
          <p:cNvPr id="44" name="矩形 43"/>
          <p:cNvSpPr/>
          <p:nvPr>
            <p:custDataLst>
              <p:tags r:id="rId22"/>
            </p:custDataLst>
          </p:nvPr>
        </p:nvSpPr>
        <p:spPr>
          <a:xfrm>
            <a:off x="9590925" y="4328437"/>
            <a:ext cx="572700" cy="4649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06</a:t>
            </a:r>
            <a:endParaRPr lang="en-US" altLang="zh-CN" sz="3200" b="1">
              <a:solidFill>
                <a:schemeClr val="accent4"/>
              </a:solidFill>
              <a:latin typeface="+mn-ea"/>
              <a:cs typeface="+mn-ea"/>
            </a:endParaRPr>
          </a:p>
        </p:txBody>
      </p:sp>
    </p:spTree>
    <p:custDataLst>
      <p:tags r:id="rId2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3" nodeType="withEffect">
                                  <p:stCondLst>
                                    <p:cond delay="0"/>
                                  </p:stCondLst>
                                  <p:childTnLst>
                                    <p:set>
                                      <p:cBhvr rctx="PPT">
                                        <p:cTn id="6" dur="indefinite"/>
                                        <p:tgtEl>
                                          <p:spTgt spid="10"/>
                                        </p:tgtEl>
                                        <p:attrNameLst>
                                          <p:attrName>style.opacity</p:attrName>
                                        </p:attrNameLst>
                                      </p:cBhvr>
                                      <p:to>
                                        <p:strVal val="0.3"/>
                                      </p:to>
                                    </p:set>
                                    <p:animEffect filter="image" prLst="opacity: 0.5">
                                      <p:cBhvr rctx="IE">
                                        <p:cTn id="7" dur="indefinite"/>
                                        <p:tgtEl>
                                          <p:spTgt spid="10"/>
                                        </p:tgtEl>
                                      </p:cBhvr>
                                    </p:animEffect>
                                  </p:childTnLst>
                                </p:cTn>
                              </p:par>
                              <p:par>
                                <p:cTn id="8" presetID="9" presetClass="emph" presetSubtype="0" grpId="3" nodeType="withEffect">
                                  <p:stCondLst>
                                    <p:cond delay="0"/>
                                  </p:stCondLst>
                                  <p:childTnLst>
                                    <p:set>
                                      <p:cBhvr rctx="PPT">
                                        <p:cTn id="9" dur="indefinite"/>
                                        <p:tgtEl>
                                          <p:spTgt spid="28"/>
                                        </p:tgtEl>
                                        <p:attrNameLst>
                                          <p:attrName>style.opacity</p:attrName>
                                        </p:attrNameLst>
                                      </p:cBhvr>
                                      <p:to>
                                        <p:strVal val="0.3"/>
                                      </p:to>
                                    </p:set>
                                    <p:animEffect filter="image" prLst="opacity: 0.5">
                                      <p:cBhvr rctx="IE">
                                        <p:cTn id="10" dur="indefinite"/>
                                        <p:tgtEl>
                                          <p:spTgt spid="28"/>
                                        </p:tgtEl>
                                      </p:cBhvr>
                                    </p:animEffect>
                                  </p:childTnLst>
                                </p:cTn>
                              </p:par>
                              <p:par>
                                <p:cTn id="11" presetID="9" presetClass="emph" presetSubtype="0" grpId="3" nodeType="withEffect">
                                  <p:stCondLst>
                                    <p:cond delay="0"/>
                                  </p:stCondLst>
                                  <p:childTnLst>
                                    <p:set>
                                      <p:cBhvr rctx="PPT">
                                        <p:cTn id="12" dur="indefinite"/>
                                        <p:tgtEl>
                                          <p:spTgt spid="32"/>
                                        </p:tgtEl>
                                        <p:attrNameLst>
                                          <p:attrName>style.opacity</p:attrName>
                                        </p:attrNameLst>
                                      </p:cBhvr>
                                      <p:to>
                                        <p:strVal val="0.3"/>
                                      </p:to>
                                    </p:set>
                                    <p:animEffect filter="image" prLst="opacity: 0.5">
                                      <p:cBhvr rctx="IE">
                                        <p:cTn id="13" dur="indefinite"/>
                                        <p:tgtEl>
                                          <p:spTgt spid="32"/>
                                        </p:tgtEl>
                                      </p:cBhvr>
                                    </p:animEffect>
                                  </p:childTnLst>
                                </p:cTn>
                              </p:par>
                              <p:par>
                                <p:cTn id="14" presetID="9" presetClass="emph" presetSubtype="0" grpId="3" nodeType="withEffect">
                                  <p:stCondLst>
                                    <p:cond delay="0"/>
                                  </p:stCondLst>
                                  <p:childTnLst>
                                    <p:set>
                                      <p:cBhvr rctx="PPT">
                                        <p:cTn id="15" dur="indefinite"/>
                                        <p:tgtEl>
                                          <p:spTgt spid="35"/>
                                        </p:tgtEl>
                                        <p:attrNameLst>
                                          <p:attrName>style.opacity</p:attrName>
                                        </p:attrNameLst>
                                      </p:cBhvr>
                                      <p:to>
                                        <p:strVal val="0.3"/>
                                      </p:to>
                                    </p:set>
                                    <p:animEffect filter="image" prLst="opacity: 0.5">
                                      <p:cBhvr rctx="IE">
                                        <p:cTn id="16" dur="indefinite"/>
                                        <p:tgtEl>
                                          <p:spTgt spid="35"/>
                                        </p:tgtEl>
                                      </p:cBhvr>
                                    </p:animEffect>
                                  </p:childTnLst>
                                </p:cTn>
                              </p:par>
                              <p:par>
                                <p:cTn id="17" presetID="9" presetClass="emph" presetSubtype="0" grpId="3" nodeType="withEffect">
                                  <p:stCondLst>
                                    <p:cond delay="0"/>
                                  </p:stCondLst>
                                  <p:childTnLst>
                                    <p:set>
                                      <p:cBhvr rctx="PPT">
                                        <p:cTn id="18" dur="indefinite"/>
                                        <p:tgtEl>
                                          <p:spTgt spid="38"/>
                                        </p:tgtEl>
                                        <p:attrNameLst>
                                          <p:attrName>style.opacity</p:attrName>
                                        </p:attrNameLst>
                                      </p:cBhvr>
                                      <p:to>
                                        <p:strVal val="0.3"/>
                                      </p:to>
                                    </p:set>
                                    <p:animEffect filter="image" prLst="opacity: 0.5">
                                      <p:cBhvr rctx="IE">
                                        <p:cTn id="19" dur="indefinite"/>
                                        <p:tgtEl>
                                          <p:spTgt spid="38"/>
                                        </p:tgtEl>
                                      </p:cBhvr>
                                    </p:animEffect>
                                  </p:childTnLst>
                                </p:cTn>
                              </p:par>
                              <p:par>
                                <p:cTn id="20" presetID="9" presetClass="emph" presetSubtype="0" grpId="3" nodeType="withEffect">
                                  <p:stCondLst>
                                    <p:cond delay="0"/>
                                  </p:stCondLst>
                                  <p:childTnLst>
                                    <p:set>
                                      <p:cBhvr rctx="PPT">
                                        <p:cTn id="21" dur="indefinite"/>
                                        <p:tgtEl>
                                          <p:spTgt spid="43"/>
                                        </p:tgtEl>
                                        <p:attrNameLst>
                                          <p:attrName>style.opacity</p:attrName>
                                        </p:attrNameLst>
                                      </p:cBhvr>
                                      <p:to>
                                        <p:strVal val="0.3"/>
                                      </p:to>
                                    </p:set>
                                    <p:animEffect filter="image" prLst="opacity: 0.5">
                                      <p:cBhvr rctx="IE">
                                        <p:cTn id="22" dur="indefinite"/>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mph" presetSubtype="0" grpId="4" nodeType="clickEffect">
                                  <p:stCondLst>
                                    <p:cond delay="0"/>
                                  </p:stCondLst>
                                  <p:childTnLst>
                                    <p:set>
                                      <p:cBhvr rctx="PPT">
                                        <p:cTn id="26" dur="indefinite"/>
                                        <p:tgtEl>
                                          <p:spTgt spid="10"/>
                                        </p:tgtEl>
                                        <p:attrNameLst>
                                          <p:attrName>style.opacity</p:attrName>
                                        </p:attrNameLst>
                                      </p:cBhvr>
                                      <p:to>
                                        <p:strVal val="1"/>
                                      </p:to>
                                    </p:set>
                                    <p:animEffect filter="image" prLst="opacity: 0.5">
                                      <p:cBhvr rctx="IE">
                                        <p:cTn id="27" dur="indefinite"/>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mph" presetSubtype="0" grpId="4" nodeType="clickEffect">
                                  <p:stCondLst>
                                    <p:cond delay="0"/>
                                  </p:stCondLst>
                                  <p:childTnLst>
                                    <p:set>
                                      <p:cBhvr rctx="PPT">
                                        <p:cTn id="31" dur="indefinite"/>
                                        <p:tgtEl>
                                          <p:spTgt spid="28"/>
                                        </p:tgtEl>
                                        <p:attrNameLst>
                                          <p:attrName>style.opacity</p:attrName>
                                        </p:attrNameLst>
                                      </p:cBhvr>
                                      <p:to>
                                        <p:strVal val="1"/>
                                      </p:to>
                                    </p:set>
                                    <p:animEffect filter="image" prLst="opacity: 0.5">
                                      <p:cBhvr rctx="IE">
                                        <p:cTn id="32" dur="indefinite"/>
                                        <p:tgtEl>
                                          <p:spTgt spid="28"/>
                                        </p:tgtEl>
                                      </p:cBhvr>
                                    </p:animEffect>
                                  </p:childTnLst>
                                </p:cTn>
                              </p:par>
                              <p:par>
                                <p:cTn id="33" presetID="9" presetClass="emph" presetSubtype="0" grpId="5" nodeType="withEffect">
                                  <p:stCondLst>
                                    <p:cond delay="0"/>
                                  </p:stCondLst>
                                  <p:childTnLst>
                                    <p:set>
                                      <p:cBhvr rctx="PPT">
                                        <p:cTn id="34" dur="indefinite"/>
                                        <p:tgtEl>
                                          <p:spTgt spid="10"/>
                                        </p:tgtEl>
                                        <p:attrNameLst>
                                          <p:attrName>style.opacity</p:attrName>
                                        </p:attrNameLst>
                                      </p:cBhvr>
                                      <p:to>
                                        <p:strVal val="0.3"/>
                                      </p:to>
                                    </p:set>
                                    <p:animEffect filter="image" prLst="opacity: 0.5">
                                      <p:cBhvr rctx="IE">
                                        <p:cTn id="35" dur="indefinite"/>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mph" presetSubtype="0" grpId="4" nodeType="clickEffect">
                                  <p:stCondLst>
                                    <p:cond delay="0"/>
                                  </p:stCondLst>
                                  <p:childTnLst>
                                    <p:set>
                                      <p:cBhvr rctx="PPT">
                                        <p:cTn id="39" dur="indefinite"/>
                                        <p:tgtEl>
                                          <p:spTgt spid="32"/>
                                        </p:tgtEl>
                                        <p:attrNameLst>
                                          <p:attrName>style.opacity</p:attrName>
                                        </p:attrNameLst>
                                      </p:cBhvr>
                                      <p:to>
                                        <p:strVal val="1"/>
                                      </p:to>
                                    </p:set>
                                    <p:animEffect filter="image" prLst="opacity: 0.5">
                                      <p:cBhvr rctx="IE">
                                        <p:cTn id="40" dur="indefinite"/>
                                        <p:tgtEl>
                                          <p:spTgt spid="32"/>
                                        </p:tgtEl>
                                      </p:cBhvr>
                                    </p:animEffect>
                                  </p:childTnLst>
                                </p:cTn>
                              </p:par>
                              <p:par>
                                <p:cTn id="41" presetID="9" presetClass="emph" presetSubtype="0" grpId="5" nodeType="withEffect">
                                  <p:stCondLst>
                                    <p:cond delay="0"/>
                                  </p:stCondLst>
                                  <p:childTnLst>
                                    <p:set>
                                      <p:cBhvr rctx="PPT">
                                        <p:cTn id="42" dur="indefinite"/>
                                        <p:tgtEl>
                                          <p:spTgt spid="28"/>
                                        </p:tgtEl>
                                        <p:attrNameLst>
                                          <p:attrName>style.opacity</p:attrName>
                                        </p:attrNameLst>
                                      </p:cBhvr>
                                      <p:to>
                                        <p:strVal val="0.3"/>
                                      </p:to>
                                    </p:set>
                                    <p:animEffect filter="image" prLst="opacity: 0.5">
                                      <p:cBhvr rctx="IE">
                                        <p:cTn id="43" dur="indefinite"/>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mph" presetSubtype="0" grpId="4" nodeType="clickEffect">
                                  <p:stCondLst>
                                    <p:cond delay="0"/>
                                  </p:stCondLst>
                                  <p:childTnLst>
                                    <p:set>
                                      <p:cBhvr rctx="PPT">
                                        <p:cTn id="47" dur="indefinite"/>
                                        <p:tgtEl>
                                          <p:spTgt spid="35"/>
                                        </p:tgtEl>
                                        <p:attrNameLst>
                                          <p:attrName>style.opacity</p:attrName>
                                        </p:attrNameLst>
                                      </p:cBhvr>
                                      <p:to>
                                        <p:strVal val="1"/>
                                      </p:to>
                                    </p:set>
                                    <p:animEffect filter="image" prLst="opacity: 0.5">
                                      <p:cBhvr rctx="IE">
                                        <p:cTn id="48" dur="indefinite"/>
                                        <p:tgtEl>
                                          <p:spTgt spid="35"/>
                                        </p:tgtEl>
                                      </p:cBhvr>
                                    </p:animEffect>
                                  </p:childTnLst>
                                </p:cTn>
                              </p:par>
                              <p:par>
                                <p:cTn id="49" presetID="9" presetClass="emph" presetSubtype="0" grpId="5" nodeType="withEffect">
                                  <p:stCondLst>
                                    <p:cond delay="0"/>
                                  </p:stCondLst>
                                  <p:childTnLst>
                                    <p:set>
                                      <p:cBhvr rctx="PPT">
                                        <p:cTn id="50" dur="indefinite"/>
                                        <p:tgtEl>
                                          <p:spTgt spid="32"/>
                                        </p:tgtEl>
                                        <p:attrNameLst>
                                          <p:attrName>style.opacity</p:attrName>
                                        </p:attrNameLst>
                                      </p:cBhvr>
                                      <p:to>
                                        <p:strVal val="0.3"/>
                                      </p:to>
                                    </p:set>
                                    <p:animEffect filter="image" prLst="opacity: 0.5">
                                      <p:cBhvr rctx="IE">
                                        <p:cTn id="51" dur="indefinite"/>
                                        <p:tgtEl>
                                          <p:spTgt spid="32"/>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mph" presetSubtype="0" grpId="4" nodeType="clickEffect">
                                  <p:stCondLst>
                                    <p:cond delay="0"/>
                                  </p:stCondLst>
                                  <p:childTnLst>
                                    <p:set>
                                      <p:cBhvr rctx="PPT">
                                        <p:cTn id="55" dur="indefinite"/>
                                        <p:tgtEl>
                                          <p:spTgt spid="38"/>
                                        </p:tgtEl>
                                        <p:attrNameLst>
                                          <p:attrName>style.opacity</p:attrName>
                                        </p:attrNameLst>
                                      </p:cBhvr>
                                      <p:to>
                                        <p:strVal val="1"/>
                                      </p:to>
                                    </p:set>
                                    <p:animEffect filter="image" prLst="opacity: 0.5">
                                      <p:cBhvr rctx="IE">
                                        <p:cTn id="56" dur="indefinite"/>
                                        <p:tgtEl>
                                          <p:spTgt spid="38"/>
                                        </p:tgtEl>
                                      </p:cBhvr>
                                    </p:animEffect>
                                  </p:childTnLst>
                                </p:cTn>
                              </p:par>
                              <p:par>
                                <p:cTn id="57" presetID="9" presetClass="emph" presetSubtype="0" grpId="5" nodeType="withEffect">
                                  <p:stCondLst>
                                    <p:cond delay="0"/>
                                  </p:stCondLst>
                                  <p:childTnLst>
                                    <p:set>
                                      <p:cBhvr rctx="PPT">
                                        <p:cTn id="58" dur="indefinite"/>
                                        <p:tgtEl>
                                          <p:spTgt spid="35"/>
                                        </p:tgtEl>
                                        <p:attrNameLst>
                                          <p:attrName>style.opacity</p:attrName>
                                        </p:attrNameLst>
                                      </p:cBhvr>
                                      <p:to>
                                        <p:strVal val="0.3"/>
                                      </p:to>
                                    </p:set>
                                    <p:animEffect filter="image" prLst="opacity: 0.5">
                                      <p:cBhvr rctx="IE">
                                        <p:cTn id="59" dur="indefinite"/>
                                        <p:tgtEl>
                                          <p:spTgt spid="35"/>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mph" presetSubtype="0" grpId="4" nodeType="clickEffect">
                                  <p:stCondLst>
                                    <p:cond delay="0"/>
                                  </p:stCondLst>
                                  <p:childTnLst>
                                    <p:set>
                                      <p:cBhvr rctx="PPT">
                                        <p:cTn id="63" dur="indefinite"/>
                                        <p:tgtEl>
                                          <p:spTgt spid="43"/>
                                        </p:tgtEl>
                                        <p:attrNameLst>
                                          <p:attrName>style.opacity</p:attrName>
                                        </p:attrNameLst>
                                      </p:cBhvr>
                                      <p:to>
                                        <p:strVal val="1"/>
                                      </p:to>
                                    </p:set>
                                    <p:animEffect filter="image" prLst="opacity: 0.5">
                                      <p:cBhvr rctx="IE">
                                        <p:cTn id="64" dur="indefinite"/>
                                        <p:tgtEl>
                                          <p:spTgt spid="43"/>
                                        </p:tgtEl>
                                      </p:cBhvr>
                                    </p:animEffect>
                                  </p:childTnLst>
                                </p:cTn>
                              </p:par>
                              <p:par>
                                <p:cTn id="65" presetID="9" presetClass="emph" presetSubtype="0" grpId="5" nodeType="withEffect">
                                  <p:stCondLst>
                                    <p:cond delay="0"/>
                                  </p:stCondLst>
                                  <p:childTnLst>
                                    <p:set>
                                      <p:cBhvr rctx="PPT">
                                        <p:cTn id="66" dur="indefinite"/>
                                        <p:tgtEl>
                                          <p:spTgt spid="38"/>
                                        </p:tgtEl>
                                        <p:attrNameLst>
                                          <p:attrName>style.opacity</p:attrName>
                                        </p:attrNameLst>
                                      </p:cBhvr>
                                      <p:to>
                                        <p:strVal val="0.3"/>
                                      </p:to>
                                    </p:set>
                                    <p:animEffect filter="image" prLst="opacity: 0.5">
                                      <p:cBhvr rctx="IE">
                                        <p:cTn id="67" dur="indefinite"/>
                                        <p:tgtEl>
                                          <p:spTgt spid="38"/>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mph" presetSubtype="0" grpId="5" nodeType="clickEffect">
                                  <p:stCondLst>
                                    <p:cond delay="0"/>
                                  </p:stCondLst>
                                  <p:childTnLst>
                                    <p:set>
                                      <p:cBhvr rctx="PPT">
                                        <p:cTn id="71" dur="indefinite"/>
                                        <p:tgtEl>
                                          <p:spTgt spid="43"/>
                                        </p:tgtEl>
                                        <p:attrNameLst>
                                          <p:attrName>style.opacity</p:attrName>
                                        </p:attrNameLst>
                                      </p:cBhvr>
                                      <p:to>
                                        <p:strVal val="0.3"/>
                                      </p:to>
                                    </p:set>
                                    <p:animEffect filter="image" prLst="opacity: 0.5">
                                      <p:cBhvr rctx="IE">
                                        <p:cTn id="72" dur="indefinite"/>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8" grpId="0"/>
      <p:bldP spid="32" grpId="0"/>
      <p:bldP spid="35" grpId="0"/>
      <p:bldP spid="38" grpId="0"/>
      <p:bldP spid="43" grpId="0"/>
      <p:bldP spid="10" grpId="1"/>
      <p:bldP spid="28" grpId="1"/>
      <p:bldP spid="10" grpId="2"/>
      <p:bldP spid="32" grpId="1"/>
      <p:bldP spid="28" grpId="2"/>
      <p:bldP spid="35" grpId="1"/>
      <p:bldP spid="32" grpId="2"/>
      <p:bldP spid="38" grpId="1"/>
      <p:bldP spid="35" grpId="2"/>
      <p:bldP spid="43" grpId="1"/>
      <p:bldP spid="38" grpId="2"/>
      <p:bldP spid="43" grpId="2"/>
      <p:bldP spid="10" grpId="3"/>
      <p:bldP spid="28" grpId="3"/>
      <p:bldP spid="32" grpId="3"/>
      <p:bldP spid="35" grpId="3"/>
      <p:bldP spid="38" grpId="3"/>
      <p:bldP spid="43" grpId="3"/>
      <p:bldP spid="10" grpId="4"/>
      <p:bldP spid="28" grpId="4"/>
      <p:bldP spid="10" grpId="5"/>
      <p:bldP spid="32" grpId="4"/>
      <p:bldP spid="28" grpId="5"/>
      <p:bldP spid="35" grpId="4"/>
      <p:bldP spid="32" grpId="5"/>
      <p:bldP spid="38" grpId="4"/>
      <p:bldP spid="35" grpId="5"/>
      <p:bldP spid="43" grpId="4"/>
      <p:bldP spid="38" grpId="5"/>
      <p:bldP spid="43" grpId="5"/>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三、创业风险的分类及识别</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796414" y="161506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（二）各类风险介绍及案例分析</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85" name="任意多边形: 形状 184"/>
          <p:cNvSpPr/>
          <p:nvPr>
            <p:custDataLst>
              <p:tags r:id="rId5"/>
            </p:custDataLst>
          </p:nvPr>
        </p:nvSpPr>
        <p:spPr>
          <a:xfrm>
            <a:off x="1486055" y="2980405"/>
            <a:ext cx="9243565" cy="2374947"/>
          </a:xfrm>
          <a:custGeom>
            <a:avLst/>
            <a:gdLst>
              <a:gd name="connsiteX0" fmla="*/ 0 w 17028"/>
              <a:gd name="connsiteY0" fmla="*/ 0 h 4375"/>
              <a:gd name="connsiteX1" fmla="*/ 15934 w 17028"/>
              <a:gd name="connsiteY1" fmla="*/ 0 h 4375"/>
              <a:gd name="connsiteX2" fmla="*/ 17028 w 17028"/>
              <a:gd name="connsiteY2" fmla="*/ 1094 h 4375"/>
              <a:gd name="connsiteX3" fmla="*/ 17028 w 17028"/>
              <a:gd name="connsiteY3" fmla="*/ 1094 h 4375"/>
              <a:gd name="connsiteX4" fmla="*/ 15934 w 17028"/>
              <a:gd name="connsiteY4" fmla="*/ 2187 h 4375"/>
              <a:gd name="connsiteX5" fmla="*/ 1094 w 17028"/>
              <a:gd name="connsiteY5" fmla="*/ 2187 h 4375"/>
              <a:gd name="connsiteX6" fmla="*/ 0 w 17028"/>
              <a:gd name="connsiteY6" fmla="*/ 3281 h 4375"/>
              <a:gd name="connsiteX7" fmla="*/ 0 w 17028"/>
              <a:gd name="connsiteY7" fmla="*/ 3281 h 4375"/>
              <a:gd name="connsiteX8" fmla="*/ 1094 w 17028"/>
              <a:gd name="connsiteY8" fmla="*/ 4375 h 4375"/>
              <a:gd name="connsiteX9" fmla="*/ 16972 w 17028"/>
              <a:gd name="connsiteY9" fmla="*/ 4375 h 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028" h="4375">
                <a:moveTo>
                  <a:pt x="0" y="0"/>
                </a:moveTo>
                <a:lnTo>
                  <a:pt x="15934" y="0"/>
                </a:lnTo>
                <a:cubicBezTo>
                  <a:pt x="16538" y="0"/>
                  <a:pt x="17028" y="490"/>
                  <a:pt x="17028" y="1094"/>
                </a:cubicBezTo>
                <a:lnTo>
                  <a:pt x="17028" y="1094"/>
                </a:lnTo>
                <a:cubicBezTo>
                  <a:pt x="17028" y="1698"/>
                  <a:pt x="16538" y="2187"/>
                  <a:pt x="15934" y="2187"/>
                </a:cubicBezTo>
                <a:lnTo>
                  <a:pt x="1094" y="2187"/>
                </a:lnTo>
                <a:cubicBezTo>
                  <a:pt x="490" y="2187"/>
                  <a:pt x="0" y="2677"/>
                  <a:pt x="0" y="3281"/>
                </a:cubicBezTo>
                <a:lnTo>
                  <a:pt x="0" y="3281"/>
                </a:lnTo>
                <a:cubicBezTo>
                  <a:pt x="0" y="3885"/>
                  <a:pt x="490" y="4375"/>
                  <a:pt x="1094" y="4375"/>
                </a:cubicBezTo>
                <a:lnTo>
                  <a:pt x="16972" y="4375"/>
                </a:lnTo>
              </a:path>
            </a:pathLst>
          </a:custGeom>
          <a:noFill/>
          <a:ln w="101600" cap="rnd">
            <a:gradFill>
              <a:gsLst>
                <a:gs pos="0">
                  <a:schemeClr val="accent4">
                    <a:lumMod val="20000"/>
                    <a:lumOff val="80000"/>
                    <a:alpha val="100000"/>
                  </a:schemeClr>
                </a:gs>
                <a:gs pos="88000">
                  <a:schemeClr val="accent4">
                    <a:alpha val="100000"/>
                  </a:schemeClr>
                </a:gs>
              </a:gsLst>
              <a:lin ang="61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54" name="任意多边形: 形状 253"/>
          <p:cNvSpPr/>
          <p:nvPr>
            <p:custDataLst>
              <p:tags r:id="rId6"/>
            </p:custDataLst>
          </p:nvPr>
        </p:nvSpPr>
        <p:spPr>
          <a:xfrm>
            <a:off x="1407885" y="2856636"/>
            <a:ext cx="247277" cy="247277"/>
          </a:xfrm>
          <a:custGeom>
            <a:avLst/>
            <a:gdLst>
              <a:gd name="connsiteX0" fmla="*/ 289255 w 289255"/>
              <a:gd name="connsiteY0" fmla="*/ 144628 h 289255"/>
              <a:gd name="connsiteX1" fmla="*/ 144628 w 289255"/>
              <a:gd name="connsiteY1" fmla="*/ 289255 h 289255"/>
              <a:gd name="connsiteX2" fmla="*/ 0 w 289255"/>
              <a:gd name="connsiteY2" fmla="*/ 144628 h 289255"/>
              <a:gd name="connsiteX3" fmla="*/ 144628 w 289255"/>
              <a:gd name="connsiteY3" fmla="*/ 0 h 289255"/>
              <a:gd name="connsiteX4" fmla="*/ 289255 w 289255"/>
              <a:gd name="connsiteY4" fmla="*/ 144628 h 28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55" h="289255">
                <a:moveTo>
                  <a:pt x="289255" y="144628"/>
                </a:moveTo>
                <a:cubicBezTo>
                  <a:pt x="289255" y="224503"/>
                  <a:pt x="224503" y="289255"/>
                  <a:pt x="144628" y="289255"/>
                </a:cubicBezTo>
                <a:cubicBezTo>
                  <a:pt x="64752" y="289255"/>
                  <a:pt x="0" y="224503"/>
                  <a:pt x="0" y="144628"/>
                </a:cubicBezTo>
                <a:cubicBezTo>
                  <a:pt x="0" y="64752"/>
                  <a:pt x="64752" y="0"/>
                  <a:pt x="144628" y="0"/>
                </a:cubicBezTo>
                <a:cubicBezTo>
                  <a:pt x="224503" y="0"/>
                  <a:pt x="289255" y="64752"/>
                  <a:pt x="289255" y="144628"/>
                </a:cubicBezTo>
                <a:close/>
              </a:path>
            </a:pathLst>
          </a:custGeom>
          <a:solidFill>
            <a:schemeClr val="accent4">
              <a:lumMod val="40000"/>
              <a:lumOff val="60000"/>
            </a:scheme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nvGrpSpPr>
          <p:cNvPr id="57" name="组合 56"/>
          <p:cNvGrpSpPr/>
          <p:nvPr/>
        </p:nvGrpSpPr>
        <p:grpSpPr>
          <a:xfrm>
            <a:off x="1874520" y="2189480"/>
            <a:ext cx="1995170" cy="1598930"/>
            <a:chOff x="2952" y="3448"/>
            <a:chExt cx="3142" cy="2518"/>
          </a:xfrm>
        </p:grpSpPr>
        <p:sp useBgFill="1">
          <p:nvSpPr>
            <p:cNvPr id="89" name="任意多边形: 形状 189"/>
            <p:cNvSpPr/>
            <p:nvPr>
              <p:custDataLst>
                <p:tags r:id="rId7"/>
              </p:custDataLst>
            </p:nvPr>
          </p:nvSpPr>
          <p:spPr>
            <a:xfrm>
              <a:off x="2952" y="3448"/>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4">
                  <a:alpha val="20000"/>
                </a:schemeClr>
              </a:solidFill>
              <a:prstDash val="solid"/>
              <a:miter/>
            </a:ln>
            <a:effectLst>
              <a:outerShdw blurRad="152400" dist="38100" dir="1200000" algn="t" rotWithShape="0">
                <a:schemeClr val="accent4">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3" name="任意多边形: 形状 189"/>
            <p:cNvSpPr/>
            <p:nvPr>
              <p:custDataLst>
                <p:tags r:id="rId8"/>
              </p:custDataLst>
            </p:nvPr>
          </p:nvSpPr>
          <p:spPr>
            <a:xfrm>
              <a:off x="2956" y="3448"/>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1" name="文本框 90"/>
            <p:cNvSpPr txBox="1"/>
            <p:nvPr>
              <p:custDataLst>
                <p:tags r:id="rId9"/>
              </p:custDataLst>
            </p:nvPr>
          </p:nvSpPr>
          <p:spPr>
            <a:xfrm>
              <a:off x="3247" y="4291"/>
              <a:ext cx="2557" cy="1046"/>
            </a:xfrm>
            <a:prstGeom prst="rect">
              <a:avLst/>
            </a:prstGeom>
            <a:noFill/>
          </p:spPr>
          <p:txBody>
            <a:bodyPr wrap="square" lIns="0" tIns="0" rIns="0" bIns="0" rtlCol="0" anchor="b" anchorCtr="0">
              <a:noAutofit/>
            </a:bodyPr>
            <a:lstStyle/>
            <a:p>
              <a:pPr algn="ctr" fontAlgn="auto">
                <a:lnSpc>
                  <a:spcPct val="110000"/>
                </a:lnSpc>
              </a:pPr>
              <a:r>
                <a:rPr lang="zh-CN" altLang="en-US" b="1">
                  <a:solidFill>
                    <a:schemeClr val="accent4"/>
                  </a:solidFill>
                  <a:sym typeface="+mn-ea"/>
                </a:rPr>
                <a:t>1. 环境与政策风险</a:t>
              </a:r>
              <a:endParaRPr lang="zh-CN" altLang="en-US" b="1">
                <a:solidFill>
                  <a:schemeClr val="accent4"/>
                </a:solidFill>
                <a:sym typeface="+mn-ea"/>
              </a:endParaRPr>
            </a:p>
          </p:txBody>
        </p:sp>
      </p:grpSp>
      <p:grpSp>
        <p:nvGrpSpPr>
          <p:cNvPr id="58" name="组合 57"/>
          <p:cNvGrpSpPr/>
          <p:nvPr/>
        </p:nvGrpSpPr>
        <p:grpSpPr>
          <a:xfrm>
            <a:off x="4025265" y="2189480"/>
            <a:ext cx="1995170" cy="1598930"/>
            <a:chOff x="6339" y="3448"/>
            <a:chExt cx="3142" cy="2518"/>
          </a:xfrm>
        </p:grpSpPr>
        <p:sp useBgFill="1">
          <p:nvSpPr>
            <p:cNvPr id="4" name="任意多边形: 形状 189"/>
            <p:cNvSpPr/>
            <p:nvPr>
              <p:custDataLst>
                <p:tags r:id="rId10"/>
              </p:custDataLst>
            </p:nvPr>
          </p:nvSpPr>
          <p:spPr>
            <a:xfrm>
              <a:off x="6339" y="3448"/>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4">
                  <a:alpha val="20000"/>
                </a:schemeClr>
              </a:solidFill>
              <a:prstDash val="solid"/>
              <a:miter/>
            </a:ln>
            <a:effectLst>
              <a:outerShdw blurRad="152400" dist="38100" dir="1200000" algn="t" rotWithShape="0">
                <a:schemeClr val="accent4">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5" name="任意多边形: 形状 189"/>
            <p:cNvSpPr/>
            <p:nvPr>
              <p:custDataLst>
                <p:tags r:id="rId11"/>
              </p:custDataLst>
            </p:nvPr>
          </p:nvSpPr>
          <p:spPr>
            <a:xfrm>
              <a:off x="6343" y="3448"/>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 name="文本框 11"/>
            <p:cNvSpPr txBox="1"/>
            <p:nvPr>
              <p:custDataLst>
                <p:tags r:id="rId12"/>
              </p:custDataLst>
            </p:nvPr>
          </p:nvSpPr>
          <p:spPr>
            <a:xfrm>
              <a:off x="6729" y="4291"/>
              <a:ext cx="2175" cy="1046"/>
            </a:xfrm>
            <a:prstGeom prst="rect">
              <a:avLst/>
            </a:prstGeom>
            <a:noFill/>
          </p:spPr>
          <p:txBody>
            <a:bodyPr wrap="square" lIns="0" tIns="0" rIns="0" bIns="0" rtlCol="0" anchor="b" anchorCtr="0">
              <a:noAutofit/>
            </a:bodyPr>
            <a:lstStyle/>
            <a:p>
              <a:pPr algn="ctr" fontAlgn="auto">
                <a:lnSpc>
                  <a:spcPct val="110000"/>
                </a:lnSpc>
              </a:pPr>
              <a:r>
                <a:rPr lang="zh-CN" altLang="en-US" b="1">
                  <a:solidFill>
                    <a:schemeClr val="accent4"/>
                  </a:solidFill>
                  <a:sym typeface="+mn-ea"/>
                </a:rPr>
                <a:t>2. 机会选择风险</a:t>
              </a:r>
              <a:endParaRPr lang="zh-CN" altLang="en-US" b="1">
                <a:solidFill>
                  <a:schemeClr val="accent4"/>
                </a:solidFill>
                <a:sym typeface="+mn-ea"/>
              </a:endParaRPr>
            </a:p>
          </p:txBody>
        </p:sp>
      </p:grpSp>
      <p:grpSp>
        <p:nvGrpSpPr>
          <p:cNvPr id="59" name="组合 58"/>
          <p:cNvGrpSpPr/>
          <p:nvPr/>
        </p:nvGrpSpPr>
        <p:grpSpPr>
          <a:xfrm>
            <a:off x="6176010" y="2189480"/>
            <a:ext cx="1995170" cy="1598930"/>
            <a:chOff x="9726" y="3448"/>
            <a:chExt cx="3142" cy="2518"/>
          </a:xfrm>
        </p:grpSpPr>
        <p:sp useBgFill="1">
          <p:nvSpPr>
            <p:cNvPr id="16" name="任意多边形: 形状 189"/>
            <p:cNvSpPr/>
            <p:nvPr>
              <p:custDataLst>
                <p:tags r:id="rId13"/>
              </p:custDataLst>
            </p:nvPr>
          </p:nvSpPr>
          <p:spPr>
            <a:xfrm>
              <a:off x="9726" y="3448"/>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4">
                  <a:alpha val="20000"/>
                </a:schemeClr>
              </a:solidFill>
              <a:prstDash val="solid"/>
              <a:miter/>
            </a:ln>
            <a:effectLst>
              <a:outerShdw blurRad="152400" dist="38100" dir="1200000" algn="t" rotWithShape="0">
                <a:schemeClr val="accent4">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7" name="任意多边形: 形状 189"/>
            <p:cNvSpPr/>
            <p:nvPr>
              <p:custDataLst>
                <p:tags r:id="rId14"/>
              </p:custDataLst>
            </p:nvPr>
          </p:nvSpPr>
          <p:spPr>
            <a:xfrm>
              <a:off x="9730" y="3448"/>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7" name="文本框 16"/>
            <p:cNvSpPr txBox="1"/>
            <p:nvPr>
              <p:custDataLst>
                <p:tags r:id="rId15"/>
              </p:custDataLst>
            </p:nvPr>
          </p:nvSpPr>
          <p:spPr>
            <a:xfrm>
              <a:off x="10283" y="4291"/>
              <a:ext cx="2118" cy="1046"/>
            </a:xfrm>
            <a:prstGeom prst="rect">
              <a:avLst/>
            </a:prstGeom>
            <a:noFill/>
          </p:spPr>
          <p:txBody>
            <a:bodyPr wrap="square" lIns="0" tIns="0" rIns="0" bIns="0" rtlCol="0" anchor="b" anchorCtr="0">
              <a:noAutofit/>
            </a:bodyPr>
            <a:lstStyle/>
            <a:p>
              <a:pPr algn="ctr" fontAlgn="auto">
                <a:lnSpc>
                  <a:spcPct val="110000"/>
                </a:lnSpc>
              </a:pPr>
              <a:r>
                <a:rPr lang="zh-CN" altLang="en-US" b="1">
                  <a:solidFill>
                    <a:schemeClr val="accent4"/>
                  </a:solidFill>
                  <a:sym typeface="+mn-ea"/>
                </a:rPr>
                <a:t>3. 商品市场风险</a:t>
              </a:r>
              <a:endParaRPr lang="zh-CN" altLang="en-US" b="1">
                <a:solidFill>
                  <a:schemeClr val="accent4"/>
                </a:solidFill>
                <a:sym typeface="+mn-ea"/>
              </a:endParaRPr>
            </a:p>
          </p:txBody>
        </p:sp>
      </p:grpSp>
      <p:grpSp>
        <p:nvGrpSpPr>
          <p:cNvPr id="60" name="组合 59"/>
          <p:cNvGrpSpPr/>
          <p:nvPr/>
        </p:nvGrpSpPr>
        <p:grpSpPr>
          <a:xfrm>
            <a:off x="8326755" y="2189480"/>
            <a:ext cx="1995170" cy="1598930"/>
            <a:chOff x="13113" y="3448"/>
            <a:chExt cx="3142" cy="2518"/>
          </a:xfrm>
        </p:grpSpPr>
        <p:sp useBgFill="1">
          <p:nvSpPr>
            <p:cNvPr id="31" name="任意多边形: 形状 189"/>
            <p:cNvSpPr/>
            <p:nvPr>
              <p:custDataLst>
                <p:tags r:id="rId16"/>
              </p:custDataLst>
            </p:nvPr>
          </p:nvSpPr>
          <p:spPr>
            <a:xfrm>
              <a:off x="13113" y="3448"/>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4">
                  <a:alpha val="20000"/>
                </a:schemeClr>
              </a:solidFill>
              <a:prstDash val="solid"/>
              <a:miter/>
            </a:ln>
            <a:effectLst>
              <a:outerShdw blurRad="152400" dist="38100" dir="1200000" algn="t" rotWithShape="0">
                <a:schemeClr val="accent4">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1" name="任意多边形: 形状 189"/>
            <p:cNvSpPr/>
            <p:nvPr>
              <p:custDataLst>
                <p:tags r:id="rId17"/>
              </p:custDataLst>
            </p:nvPr>
          </p:nvSpPr>
          <p:spPr>
            <a:xfrm>
              <a:off x="13117" y="3448"/>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3" name="文本框 22"/>
            <p:cNvSpPr txBox="1"/>
            <p:nvPr>
              <p:custDataLst>
                <p:tags r:id="rId18"/>
              </p:custDataLst>
            </p:nvPr>
          </p:nvSpPr>
          <p:spPr>
            <a:xfrm>
              <a:off x="13624" y="4291"/>
              <a:ext cx="2178" cy="1046"/>
            </a:xfrm>
            <a:prstGeom prst="rect">
              <a:avLst/>
            </a:prstGeom>
            <a:noFill/>
          </p:spPr>
          <p:txBody>
            <a:bodyPr wrap="square" lIns="0" tIns="0" rIns="0" bIns="0" rtlCol="0" anchor="b" anchorCtr="0">
              <a:noAutofit/>
            </a:bodyPr>
            <a:lstStyle/>
            <a:p>
              <a:pPr algn="ctr" fontAlgn="auto">
                <a:lnSpc>
                  <a:spcPct val="110000"/>
                </a:lnSpc>
              </a:pPr>
              <a:r>
                <a:rPr lang="zh-CN" altLang="en-US" b="1">
                  <a:solidFill>
                    <a:schemeClr val="accent4"/>
                  </a:solidFill>
                  <a:sym typeface="+mn-ea"/>
                </a:rPr>
                <a:t>4. 资源利用风险</a:t>
              </a:r>
              <a:endParaRPr lang="zh-CN" altLang="en-US" b="1">
                <a:solidFill>
                  <a:schemeClr val="accent4"/>
                </a:solidFill>
                <a:sym typeface="+mn-ea"/>
              </a:endParaRPr>
            </a:p>
          </p:txBody>
        </p:sp>
      </p:grpSp>
      <p:grpSp>
        <p:nvGrpSpPr>
          <p:cNvPr id="62" name="组合 61"/>
          <p:cNvGrpSpPr/>
          <p:nvPr/>
        </p:nvGrpSpPr>
        <p:grpSpPr>
          <a:xfrm>
            <a:off x="1874520" y="4555490"/>
            <a:ext cx="1995170" cy="1598930"/>
            <a:chOff x="2952" y="7174"/>
            <a:chExt cx="3142" cy="2518"/>
          </a:xfrm>
        </p:grpSpPr>
        <p:sp useBgFill="1">
          <p:nvSpPr>
            <p:cNvPr id="37" name="任意多边形: 形状 189"/>
            <p:cNvSpPr/>
            <p:nvPr>
              <p:custDataLst>
                <p:tags r:id="rId19"/>
              </p:custDataLst>
            </p:nvPr>
          </p:nvSpPr>
          <p:spPr>
            <a:xfrm>
              <a:off x="2952" y="7174"/>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4">
                  <a:alpha val="20000"/>
                </a:schemeClr>
              </a:solidFill>
              <a:prstDash val="solid"/>
              <a:miter/>
            </a:ln>
            <a:effectLst>
              <a:outerShdw blurRad="152400" dist="38100" dir="1200000" algn="t" rotWithShape="0">
                <a:schemeClr val="accent4">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42" name="任意多边形: 形状 189"/>
            <p:cNvSpPr/>
            <p:nvPr>
              <p:custDataLst>
                <p:tags r:id="rId20"/>
              </p:custDataLst>
            </p:nvPr>
          </p:nvSpPr>
          <p:spPr>
            <a:xfrm>
              <a:off x="2956" y="7174"/>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6" name="文本框 45"/>
            <p:cNvSpPr txBox="1"/>
            <p:nvPr>
              <p:custDataLst>
                <p:tags r:id="rId21"/>
              </p:custDataLst>
            </p:nvPr>
          </p:nvSpPr>
          <p:spPr>
            <a:xfrm>
              <a:off x="3266" y="7632"/>
              <a:ext cx="2557" cy="1046"/>
            </a:xfrm>
            <a:prstGeom prst="rect">
              <a:avLst/>
            </a:prstGeom>
            <a:noFill/>
          </p:spPr>
          <p:txBody>
            <a:bodyPr wrap="square" lIns="0" tIns="0" rIns="0" bIns="0" rtlCol="0" anchor="b" anchorCtr="0">
              <a:noAutofit/>
            </a:bodyPr>
            <a:lstStyle/>
            <a:p>
              <a:pPr algn="just" fontAlgn="auto">
                <a:lnSpc>
                  <a:spcPct val="110000"/>
                </a:lnSpc>
              </a:pPr>
              <a:r>
                <a:rPr lang="zh-CN" altLang="en-US" b="1">
                  <a:solidFill>
                    <a:schemeClr val="accent4"/>
                  </a:solidFill>
                  <a:sym typeface="+mn-ea"/>
                </a:rPr>
                <a:t>5. 技术风险</a:t>
              </a:r>
              <a:endParaRPr lang="zh-CN" altLang="en-US" b="1">
                <a:solidFill>
                  <a:schemeClr val="accent4"/>
                </a:solidFill>
                <a:sym typeface="+mn-ea"/>
              </a:endParaRPr>
            </a:p>
          </p:txBody>
        </p:sp>
      </p:grpSp>
      <p:grpSp>
        <p:nvGrpSpPr>
          <p:cNvPr id="63" name="组合 62"/>
          <p:cNvGrpSpPr/>
          <p:nvPr/>
        </p:nvGrpSpPr>
        <p:grpSpPr>
          <a:xfrm>
            <a:off x="4025265" y="4555490"/>
            <a:ext cx="1995170" cy="1598930"/>
            <a:chOff x="6339" y="7174"/>
            <a:chExt cx="3142" cy="2518"/>
          </a:xfrm>
        </p:grpSpPr>
        <p:sp useBgFill="1">
          <p:nvSpPr>
            <p:cNvPr id="48" name="任意多边形: 形状 189"/>
            <p:cNvSpPr/>
            <p:nvPr>
              <p:custDataLst>
                <p:tags r:id="rId22"/>
              </p:custDataLst>
            </p:nvPr>
          </p:nvSpPr>
          <p:spPr>
            <a:xfrm>
              <a:off x="6339" y="7174"/>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4">
                  <a:alpha val="20000"/>
                </a:schemeClr>
              </a:solidFill>
              <a:prstDash val="solid"/>
              <a:miter/>
            </a:ln>
            <a:effectLst>
              <a:outerShdw blurRad="152400" dist="38100" dir="1200000" algn="t" rotWithShape="0">
                <a:schemeClr val="accent4">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49" name="任意多边形: 形状 189"/>
            <p:cNvSpPr/>
            <p:nvPr>
              <p:custDataLst>
                <p:tags r:id="rId23"/>
              </p:custDataLst>
            </p:nvPr>
          </p:nvSpPr>
          <p:spPr>
            <a:xfrm>
              <a:off x="6343" y="7174"/>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0" name="文本框 49"/>
            <p:cNvSpPr txBox="1"/>
            <p:nvPr>
              <p:custDataLst>
                <p:tags r:id="rId24"/>
              </p:custDataLst>
            </p:nvPr>
          </p:nvSpPr>
          <p:spPr>
            <a:xfrm>
              <a:off x="6882" y="8017"/>
              <a:ext cx="2173" cy="1046"/>
            </a:xfrm>
            <a:prstGeom prst="rect">
              <a:avLst/>
            </a:prstGeom>
            <a:noFill/>
          </p:spPr>
          <p:txBody>
            <a:bodyPr wrap="square" lIns="0" tIns="0" rIns="0" bIns="0" rtlCol="0" anchor="b" anchorCtr="0">
              <a:noAutofit/>
            </a:bodyPr>
            <a:lstStyle/>
            <a:p>
              <a:pPr algn="ctr" fontAlgn="auto">
                <a:lnSpc>
                  <a:spcPct val="110000"/>
                </a:lnSpc>
              </a:pPr>
              <a:r>
                <a:rPr lang="zh-CN" altLang="en-US" b="1">
                  <a:solidFill>
                    <a:schemeClr val="accent4"/>
                  </a:solidFill>
                  <a:sym typeface="+mn-ea"/>
                </a:rPr>
                <a:t>6. 人力资源风险</a:t>
              </a:r>
              <a:endParaRPr lang="zh-CN" altLang="en-US" b="1">
                <a:solidFill>
                  <a:schemeClr val="accent4"/>
                </a:solidFill>
                <a:sym typeface="+mn-ea"/>
              </a:endParaRPr>
            </a:p>
          </p:txBody>
        </p:sp>
      </p:grpSp>
      <p:grpSp>
        <p:nvGrpSpPr>
          <p:cNvPr id="64" name="组合 63"/>
          <p:cNvGrpSpPr/>
          <p:nvPr/>
        </p:nvGrpSpPr>
        <p:grpSpPr>
          <a:xfrm>
            <a:off x="6176010" y="4555490"/>
            <a:ext cx="1995170" cy="1598930"/>
            <a:chOff x="9726" y="7174"/>
            <a:chExt cx="3142" cy="2518"/>
          </a:xfrm>
        </p:grpSpPr>
        <p:sp useBgFill="1">
          <p:nvSpPr>
            <p:cNvPr id="52" name="任意多边形: 形状 189"/>
            <p:cNvSpPr/>
            <p:nvPr>
              <p:custDataLst>
                <p:tags r:id="rId25"/>
              </p:custDataLst>
            </p:nvPr>
          </p:nvSpPr>
          <p:spPr>
            <a:xfrm>
              <a:off x="9726" y="7174"/>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4">
                  <a:alpha val="20000"/>
                </a:schemeClr>
              </a:solidFill>
              <a:prstDash val="solid"/>
              <a:miter/>
            </a:ln>
            <a:effectLst>
              <a:outerShdw blurRad="152400" dist="38100" dir="1200000" algn="t" rotWithShape="0">
                <a:schemeClr val="accent4">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53" name="任意多边形: 形状 189"/>
            <p:cNvSpPr/>
            <p:nvPr>
              <p:custDataLst>
                <p:tags r:id="rId26"/>
              </p:custDataLst>
            </p:nvPr>
          </p:nvSpPr>
          <p:spPr>
            <a:xfrm>
              <a:off x="9730" y="7174"/>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文本框 53"/>
            <p:cNvSpPr txBox="1"/>
            <p:nvPr>
              <p:custDataLst>
                <p:tags r:id="rId27"/>
              </p:custDataLst>
            </p:nvPr>
          </p:nvSpPr>
          <p:spPr>
            <a:xfrm>
              <a:off x="10145" y="8017"/>
              <a:ext cx="2168" cy="1046"/>
            </a:xfrm>
            <a:prstGeom prst="rect">
              <a:avLst/>
            </a:prstGeom>
            <a:noFill/>
          </p:spPr>
          <p:txBody>
            <a:bodyPr wrap="square" lIns="0" tIns="0" rIns="0" bIns="0" rtlCol="0" anchor="b" anchorCtr="0">
              <a:noAutofit/>
            </a:bodyPr>
            <a:lstStyle/>
            <a:p>
              <a:pPr algn="ctr" fontAlgn="auto">
                <a:lnSpc>
                  <a:spcPct val="110000"/>
                </a:lnSpc>
              </a:pPr>
              <a:r>
                <a:rPr lang="zh-CN" altLang="en-US" sz="1600" b="1">
                  <a:solidFill>
                    <a:schemeClr val="accent4"/>
                  </a:solidFill>
                  <a:sym typeface="+mn-ea"/>
                </a:rPr>
                <a:t>7. 管理与决策风险</a:t>
              </a:r>
              <a:endParaRPr lang="zh-CN" altLang="en-US" sz="1600" b="1">
                <a:solidFill>
                  <a:schemeClr val="accent4"/>
                </a:solidFill>
                <a:sym typeface="+mn-ea"/>
              </a:endParaRPr>
            </a:p>
          </p:txBody>
        </p:sp>
      </p:grpSp>
      <p:grpSp>
        <p:nvGrpSpPr>
          <p:cNvPr id="65" name="组合 64"/>
          <p:cNvGrpSpPr/>
          <p:nvPr/>
        </p:nvGrpSpPr>
        <p:grpSpPr>
          <a:xfrm>
            <a:off x="8326755" y="4555490"/>
            <a:ext cx="1995170" cy="1598930"/>
            <a:chOff x="13113" y="7174"/>
            <a:chExt cx="3142" cy="2518"/>
          </a:xfrm>
        </p:grpSpPr>
        <p:sp useBgFill="1">
          <p:nvSpPr>
            <p:cNvPr id="61" name="任意多边形: 形状 189"/>
            <p:cNvSpPr/>
            <p:nvPr>
              <p:custDataLst>
                <p:tags r:id="rId28"/>
              </p:custDataLst>
            </p:nvPr>
          </p:nvSpPr>
          <p:spPr>
            <a:xfrm>
              <a:off x="13113" y="7174"/>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4">
                  <a:alpha val="20000"/>
                </a:schemeClr>
              </a:solidFill>
              <a:prstDash val="solid"/>
              <a:miter/>
            </a:ln>
            <a:effectLst>
              <a:outerShdw blurRad="152400" dist="38100" dir="1200000" algn="t" rotWithShape="0">
                <a:schemeClr val="accent4">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67" name="任意多边形: 形状 189"/>
            <p:cNvSpPr/>
            <p:nvPr>
              <p:custDataLst>
                <p:tags r:id="rId29"/>
              </p:custDataLst>
            </p:nvPr>
          </p:nvSpPr>
          <p:spPr>
            <a:xfrm>
              <a:off x="13117" y="7174"/>
              <a:ext cx="3139" cy="251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3" name="文本框 72"/>
            <p:cNvSpPr txBox="1"/>
            <p:nvPr>
              <p:custDataLst>
                <p:tags r:id="rId30"/>
              </p:custDataLst>
            </p:nvPr>
          </p:nvSpPr>
          <p:spPr>
            <a:xfrm>
              <a:off x="13625" y="8017"/>
              <a:ext cx="2177" cy="1046"/>
            </a:xfrm>
            <a:prstGeom prst="rect">
              <a:avLst/>
            </a:prstGeom>
            <a:noFill/>
          </p:spPr>
          <p:txBody>
            <a:bodyPr wrap="square" lIns="0" tIns="0" rIns="0" bIns="0" rtlCol="0" anchor="b" anchorCtr="0">
              <a:noAutofit/>
            </a:bodyPr>
            <a:lstStyle/>
            <a:p>
              <a:pPr algn="ctr" fontAlgn="auto">
                <a:lnSpc>
                  <a:spcPct val="110000"/>
                </a:lnSpc>
              </a:pPr>
              <a:r>
                <a:rPr lang="zh-CN" altLang="en-US" b="1">
                  <a:solidFill>
                    <a:schemeClr val="accent4"/>
                  </a:solidFill>
                  <a:sym typeface="+mn-ea"/>
                </a:rPr>
                <a:t>8. 财务管理风险</a:t>
              </a:r>
              <a:endParaRPr lang="zh-CN" altLang="en-US" b="1">
                <a:solidFill>
                  <a:schemeClr val="accent4"/>
                </a:solidFill>
                <a:sym typeface="+mn-ea"/>
              </a:endParaRPr>
            </a:p>
          </p:txBody>
        </p:sp>
      </p:grpSp>
      <p:sp>
        <p:nvSpPr>
          <p:cNvPr id="56" name="任意多边形: 形状 185"/>
          <p:cNvSpPr/>
          <p:nvPr>
            <p:custDataLst>
              <p:tags r:id="rId31"/>
            </p:custDataLst>
          </p:nvPr>
        </p:nvSpPr>
        <p:spPr>
          <a:xfrm>
            <a:off x="10562967" y="5199556"/>
            <a:ext cx="217229" cy="310672"/>
          </a:xfrm>
          <a:custGeom>
            <a:avLst/>
            <a:gdLst>
              <a:gd name="connsiteX0" fmla="*/ 245592 w 254107"/>
              <a:gd name="connsiteY0" fmla="*/ 164547 h 363413"/>
              <a:gd name="connsiteX1" fmla="*/ 34671 w 254107"/>
              <a:gd name="connsiteY1" fmla="*/ 4450 h 363413"/>
              <a:gd name="connsiteX2" fmla="*/ 0 w 254107"/>
              <a:gd name="connsiteY2" fmla="*/ 21672 h 363413"/>
              <a:gd name="connsiteX3" fmla="*/ 0 w 254107"/>
              <a:gd name="connsiteY3" fmla="*/ 341788 h 363413"/>
              <a:gd name="connsiteX4" fmla="*/ 34671 w 254107"/>
              <a:gd name="connsiteY4" fmla="*/ 359009 h 363413"/>
              <a:gd name="connsiteX5" fmla="*/ 245592 w 254107"/>
              <a:gd name="connsiteY5" fmla="*/ 198913 h 363413"/>
              <a:gd name="connsiteX6" fmla="*/ 245592 w 254107"/>
              <a:gd name="connsiteY6" fmla="*/ 164547 h 36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107" h="363413">
                <a:moveTo>
                  <a:pt x="245592" y="164547"/>
                </a:moveTo>
                <a:lnTo>
                  <a:pt x="34671" y="4450"/>
                </a:lnTo>
                <a:cubicBezTo>
                  <a:pt x="20422" y="-6370"/>
                  <a:pt x="0" y="3765"/>
                  <a:pt x="0" y="21672"/>
                </a:cubicBezTo>
                <a:lnTo>
                  <a:pt x="0" y="341788"/>
                </a:lnTo>
                <a:cubicBezTo>
                  <a:pt x="0" y="359619"/>
                  <a:pt x="20422" y="369753"/>
                  <a:pt x="34671" y="359009"/>
                </a:cubicBezTo>
                <a:lnTo>
                  <a:pt x="245592" y="198913"/>
                </a:lnTo>
                <a:cubicBezTo>
                  <a:pt x="256946" y="190302"/>
                  <a:pt x="256946" y="173234"/>
                  <a:pt x="245592" y="164547"/>
                </a:cubicBezTo>
                <a:close/>
              </a:path>
            </a:pathLst>
          </a:custGeom>
          <a:solidFill>
            <a:schemeClr val="accent4"/>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accel="50000" fill="hold" nodeType="clickEffect">
                                  <p:stCondLst>
                                    <p:cond delay="0"/>
                                  </p:stCondLst>
                                  <p:childTnLst>
                                    <p:animScale>
                                      <p:cBhvr>
                                        <p:cTn id="6" dur="187" fill="hold">
                                          <p:stCondLst>
                                            <p:cond delay="0"/>
                                          </p:stCondLst>
                                        </p:cTn>
                                        <p:tgtEl>
                                          <p:spTgt spid="57"/>
                                        </p:tgtEl>
                                      </p:cBhvr>
                                      <p:from x="100000" y="100000"/>
                                      <p:to x="140000" y="60000"/>
                                    </p:animScale>
                                    <p:animScale>
                                      <p:cBhvr>
                                        <p:cTn id="7" dur="62" fill="hold">
                                          <p:stCondLst>
                                            <p:cond delay="187"/>
                                          </p:stCondLst>
                                        </p:cTn>
                                        <p:tgtEl>
                                          <p:spTgt spid="57"/>
                                        </p:tgtEl>
                                      </p:cBhvr>
                                      <p:from x="140000" y="60000"/>
                                      <p:to x="80000" y="120000"/>
                                    </p:animScale>
                                    <p:animScale>
                                      <p:cBhvr>
                                        <p:cTn id="8" dur="187" fill="hold">
                                          <p:stCondLst>
                                            <p:cond delay="250"/>
                                          </p:stCondLst>
                                        </p:cTn>
                                        <p:tgtEl>
                                          <p:spTgt spid="57"/>
                                        </p:tgtEl>
                                      </p:cBhvr>
                                      <p:from x="80000" y="120000"/>
                                      <p:to x="120000" y="80000"/>
                                    </p:animScale>
                                    <p:animScale>
                                      <p:cBhvr>
                                        <p:cTn id="9" dur="187" fill="hold">
                                          <p:stCondLst>
                                            <p:cond delay="438"/>
                                          </p:stCondLst>
                                        </p:cTn>
                                        <p:tgtEl>
                                          <p:spTgt spid="57"/>
                                        </p:tgtEl>
                                      </p:cBhvr>
                                      <p:from x="120000" y="80000"/>
                                      <p:to x="90000" y="110000"/>
                                    </p:animScale>
                                    <p:animScale>
                                      <p:cBhvr>
                                        <p:cTn id="10" dur="187" fill="hold">
                                          <p:stCondLst>
                                            <p:cond delay="625"/>
                                          </p:stCondLst>
                                        </p:cTn>
                                        <p:tgtEl>
                                          <p:spTgt spid="57"/>
                                        </p:tgtEl>
                                      </p:cBhvr>
                                      <p:from x="90000" y="110000"/>
                                      <p:to x="105000" y="95000"/>
                                    </p:animScale>
                                    <p:animScale>
                                      <p:cBhvr>
                                        <p:cTn id="11" dur="187" fill="hold">
                                          <p:stCondLst>
                                            <p:cond delay="813"/>
                                          </p:stCondLst>
                                        </p:cTn>
                                        <p:tgtEl>
                                          <p:spTgt spid="57"/>
                                        </p:tgtEl>
                                      </p:cBhvr>
                                      <p:from x="105000" y="95000"/>
                                      <p:to x="100000" y="100000"/>
                                    </p:animScale>
                                  </p:childTnLst>
                                </p:cTn>
                              </p:par>
                            </p:childTnLst>
                          </p:cTn>
                        </p:par>
                      </p:childTnLst>
                    </p:cTn>
                  </p:par>
                  <p:par>
                    <p:cTn id="12" fill="hold">
                      <p:stCondLst>
                        <p:cond delay="indefinite"/>
                      </p:stCondLst>
                      <p:childTnLst>
                        <p:par>
                          <p:cTn id="13" fill="hold">
                            <p:stCondLst>
                              <p:cond delay="0"/>
                            </p:stCondLst>
                            <p:childTnLst>
                              <p:par>
                                <p:cTn id="14" presetID="0" presetClass="entr" presetSubtype="0" accel="50000" fill="hold" nodeType="clickEffect">
                                  <p:stCondLst>
                                    <p:cond delay="0"/>
                                  </p:stCondLst>
                                  <p:childTnLst>
                                    <p:animScale>
                                      <p:cBhvr>
                                        <p:cTn id="15" dur="187" fill="hold">
                                          <p:stCondLst>
                                            <p:cond delay="0"/>
                                          </p:stCondLst>
                                        </p:cTn>
                                        <p:tgtEl>
                                          <p:spTgt spid="58"/>
                                        </p:tgtEl>
                                      </p:cBhvr>
                                      <p:from x="100000" y="100000"/>
                                      <p:to x="140000" y="60000"/>
                                    </p:animScale>
                                    <p:animScale>
                                      <p:cBhvr>
                                        <p:cTn id="16" dur="62" fill="hold">
                                          <p:stCondLst>
                                            <p:cond delay="187"/>
                                          </p:stCondLst>
                                        </p:cTn>
                                        <p:tgtEl>
                                          <p:spTgt spid="58"/>
                                        </p:tgtEl>
                                      </p:cBhvr>
                                      <p:from x="140000" y="60000"/>
                                      <p:to x="80000" y="120000"/>
                                    </p:animScale>
                                    <p:animScale>
                                      <p:cBhvr>
                                        <p:cTn id="17" dur="187" fill="hold">
                                          <p:stCondLst>
                                            <p:cond delay="250"/>
                                          </p:stCondLst>
                                        </p:cTn>
                                        <p:tgtEl>
                                          <p:spTgt spid="58"/>
                                        </p:tgtEl>
                                      </p:cBhvr>
                                      <p:from x="80000" y="120000"/>
                                      <p:to x="120000" y="80000"/>
                                    </p:animScale>
                                    <p:animScale>
                                      <p:cBhvr>
                                        <p:cTn id="18" dur="187" fill="hold">
                                          <p:stCondLst>
                                            <p:cond delay="438"/>
                                          </p:stCondLst>
                                        </p:cTn>
                                        <p:tgtEl>
                                          <p:spTgt spid="58"/>
                                        </p:tgtEl>
                                      </p:cBhvr>
                                      <p:from x="120000" y="80000"/>
                                      <p:to x="90000" y="110000"/>
                                    </p:animScale>
                                    <p:animScale>
                                      <p:cBhvr>
                                        <p:cTn id="19" dur="187" fill="hold">
                                          <p:stCondLst>
                                            <p:cond delay="625"/>
                                          </p:stCondLst>
                                        </p:cTn>
                                        <p:tgtEl>
                                          <p:spTgt spid="58"/>
                                        </p:tgtEl>
                                      </p:cBhvr>
                                      <p:from x="90000" y="110000"/>
                                      <p:to x="105000" y="95000"/>
                                    </p:animScale>
                                    <p:animScale>
                                      <p:cBhvr>
                                        <p:cTn id="20" dur="187" fill="hold">
                                          <p:stCondLst>
                                            <p:cond delay="813"/>
                                          </p:stCondLst>
                                        </p:cTn>
                                        <p:tgtEl>
                                          <p:spTgt spid="58"/>
                                        </p:tgtEl>
                                      </p:cBhvr>
                                      <p:from x="105000" y="95000"/>
                                      <p:to x="100000" y="100000"/>
                                    </p:animScale>
                                  </p:childTnLst>
                                </p:cTn>
                              </p:par>
                            </p:childTnLst>
                          </p:cTn>
                        </p:par>
                      </p:childTnLst>
                    </p:cTn>
                  </p:par>
                  <p:par>
                    <p:cTn id="21" fill="hold">
                      <p:stCondLst>
                        <p:cond delay="indefinite"/>
                      </p:stCondLst>
                      <p:childTnLst>
                        <p:par>
                          <p:cTn id="22" fill="hold">
                            <p:stCondLst>
                              <p:cond delay="0"/>
                            </p:stCondLst>
                            <p:childTnLst>
                              <p:par>
                                <p:cTn id="23" presetID="0" presetClass="entr" presetSubtype="0" accel="50000" fill="hold" nodeType="clickEffect">
                                  <p:stCondLst>
                                    <p:cond delay="0"/>
                                  </p:stCondLst>
                                  <p:childTnLst>
                                    <p:animScale>
                                      <p:cBhvr>
                                        <p:cTn id="24" dur="187" fill="hold">
                                          <p:stCondLst>
                                            <p:cond delay="0"/>
                                          </p:stCondLst>
                                        </p:cTn>
                                        <p:tgtEl>
                                          <p:spTgt spid="59"/>
                                        </p:tgtEl>
                                      </p:cBhvr>
                                      <p:from x="100000" y="100000"/>
                                      <p:to x="140000" y="60000"/>
                                    </p:animScale>
                                    <p:animScale>
                                      <p:cBhvr>
                                        <p:cTn id="25" dur="62" fill="hold">
                                          <p:stCondLst>
                                            <p:cond delay="187"/>
                                          </p:stCondLst>
                                        </p:cTn>
                                        <p:tgtEl>
                                          <p:spTgt spid="59"/>
                                        </p:tgtEl>
                                      </p:cBhvr>
                                      <p:from x="140000" y="60000"/>
                                      <p:to x="80000" y="120000"/>
                                    </p:animScale>
                                    <p:animScale>
                                      <p:cBhvr>
                                        <p:cTn id="26" dur="187" fill="hold">
                                          <p:stCondLst>
                                            <p:cond delay="250"/>
                                          </p:stCondLst>
                                        </p:cTn>
                                        <p:tgtEl>
                                          <p:spTgt spid="59"/>
                                        </p:tgtEl>
                                      </p:cBhvr>
                                      <p:from x="80000" y="120000"/>
                                      <p:to x="120000" y="80000"/>
                                    </p:animScale>
                                    <p:animScale>
                                      <p:cBhvr>
                                        <p:cTn id="27" dur="187" fill="hold">
                                          <p:stCondLst>
                                            <p:cond delay="438"/>
                                          </p:stCondLst>
                                        </p:cTn>
                                        <p:tgtEl>
                                          <p:spTgt spid="59"/>
                                        </p:tgtEl>
                                      </p:cBhvr>
                                      <p:from x="120000" y="80000"/>
                                      <p:to x="90000" y="110000"/>
                                    </p:animScale>
                                    <p:animScale>
                                      <p:cBhvr>
                                        <p:cTn id="28" dur="187" fill="hold">
                                          <p:stCondLst>
                                            <p:cond delay="625"/>
                                          </p:stCondLst>
                                        </p:cTn>
                                        <p:tgtEl>
                                          <p:spTgt spid="59"/>
                                        </p:tgtEl>
                                      </p:cBhvr>
                                      <p:from x="90000" y="110000"/>
                                      <p:to x="105000" y="95000"/>
                                    </p:animScale>
                                    <p:animScale>
                                      <p:cBhvr>
                                        <p:cTn id="29" dur="187" fill="hold">
                                          <p:stCondLst>
                                            <p:cond delay="813"/>
                                          </p:stCondLst>
                                        </p:cTn>
                                        <p:tgtEl>
                                          <p:spTgt spid="59"/>
                                        </p:tgtEl>
                                      </p:cBhvr>
                                      <p:from x="105000" y="95000"/>
                                      <p:to x="100000" y="100000"/>
                                    </p:animScale>
                                  </p:childTnLst>
                                </p:cTn>
                              </p:par>
                            </p:childTnLst>
                          </p:cTn>
                        </p:par>
                      </p:childTnLst>
                    </p:cTn>
                  </p:par>
                  <p:par>
                    <p:cTn id="30" fill="hold">
                      <p:stCondLst>
                        <p:cond delay="indefinite"/>
                      </p:stCondLst>
                      <p:childTnLst>
                        <p:par>
                          <p:cTn id="31" fill="hold">
                            <p:stCondLst>
                              <p:cond delay="0"/>
                            </p:stCondLst>
                            <p:childTnLst>
                              <p:par>
                                <p:cTn id="32" presetID="0" presetClass="entr" presetSubtype="0" accel="50000" fill="hold" nodeType="clickEffect">
                                  <p:stCondLst>
                                    <p:cond delay="0"/>
                                  </p:stCondLst>
                                  <p:childTnLst>
                                    <p:animScale>
                                      <p:cBhvr>
                                        <p:cTn id="33" dur="187" fill="hold">
                                          <p:stCondLst>
                                            <p:cond delay="0"/>
                                          </p:stCondLst>
                                        </p:cTn>
                                        <p:tgtEl>
                                          <p:spTgt spid="60"/>
                                        </p:tgtEl>
                                      </p:cBhvr>
                                      <p:from x="100000" y="100000"/>
                                      <p:to x="140000" y="60000"/>
                                    </p:animScale>
                                    <p:animScale>
                                      <p:cBhvr>
                                        <p:cTn id="34" dur="62" fill="hold">
                                          <p:stCondLst>
                                            <p:cond delay="187"/>
                                          </p:stCondLst>
                                        </p:cTn>
                                        <p:tgtEl>
                                          <p:spTgt spid="60"/>
                                        </p:tgtEl>
                                      </p:cBhvr>
                                      <p:from x="140000" y="60000"/>
                                      <p:to x="80000" y="120000"/>
                                    </p:animScale>
                                    <p:animScale>
                                      <p:cBhvr>
                                        <p:cTn id="35" dur="187" fill="hold">
                                          <p:stCondLst>
                                            <p:cond delay="250"/>
                                          </p:stCondLst>
                                        </p:cTn>
                                        <p:tgtEl>
                                          <p:spTgt spid="60"/>
                                        </p:tgtEl>
                                      </p:cBhvr>
                                      <p:from x="80000" y="120000"/>
                                      <p:to x="120000" y="80000"/>
                                    </p:animScale>
                                    <p:animScale>
                                      <p:cBhvr>
                                        <p:cTn id="36" dur="187" fill="hold">
                                          <p:stCondLst>
                                            <p:cond delay="438"/>
                                          </p:stCondLst>
                                        </p:cTn>
                                        <p:tgtEl>
                                          <p:spTgt spid="60"/>
                                        </p:tgtEl>
                                      </p:cBhvr>
                                      <p:from x="120000" y="80000"/>
                                      <p:to x="90000" y="110000"/>
                                    </p:animScale>
                                    <p:animScale>
                                      <p:cBhvr>
                                        <p:cTn id="37" dur="187" fill="hold">
                                          <p:stCondLst>
                                            <p:cond delay="625"/>
                                          </p:stCondLst>
                                        </p:cTn>
                                        <p:tgtEl>
                                          <p:spTgt spid="60"/>
                                        </p:tgtEl>
                                      </p:cBhvr>
                                      <p:from x="90000" y="110000"/>
                                      <p:to x="105000" y="95000"/>
                                    </p:animScale>
                                    <p:animScale>
                                      <p:cBhvr>
                                        <p:cTn id="38" dur="187" fill="hold">
                                          <p:stCondLst>
                                            <p:cond delay="813"/>
                                          </p:stCondLst>
                                        </p:cTn>
                                        <p:tgtEl>
                                          <p:spTgt spid="60"/>
                                        </p:tgtEl>
                                      </p:cBhvr>
                                      <p:from x="105000" y="95000"/>
                                      <p:to x="100000" y="100000"/>
                                    </p:animScale>
                                  </p:childTnLst>
                                </p:cTn>
                              </p:par>
                            </p:childTnLst>
                          </p:cTn>
                        </p:par>
                      </p:childTnLst>
                    </p:cTn>
                  </p:par>
                  <p:par>
                    <p:cTn id="39" fill="hold">
                      <p:stCondLst>
                        <p:cond delay="indefinite"/>
                      </p:stCondLst>
                      <p:childTnLst>
                        <p:par>
                          <p:cTn id="40" fill="hold">
                            <p:stCondLst>
                              <p:cond delay="0"/>
                            </p:stCondLst>
                            <p:childTnLst>
                              <p:par>
                                <p:cTn id="41" presetID="0" presetClass="entr" presetSubtype="0" accel="50000" fill="hold" nodeType="clickEffect">
                                  <p:stCondLst>
                                    <p:cond delay="0"/>
                                  </p:stCondLst>
                                  <p:childTnLst>
                                    <p:animScale>
                                      <p:cBhvr>
                                        <p:cTn id="42" dur="187" fill="hold">
                                          <p:stCondLst>
                                            <p:cond delay="0"/>
                                          </p:stCondLst>
                                        </p:cTn>
                                        <p:tgtEl>
                                          <p:spTgt spid="62"/>
                                        </p:tgtEl>
                                      </p:cBhvr>
                                      <p:from x="100000" y="100000"/>
                                      <p:to x="140000" y="60000"/>
                                    </p:animScale>
                                    <p:animScale>
                                      <p:cBhvr>
                                        <p:cTn id="43" dur="62" fill="hold">
                                          <p:stCondLst>
                                            <p:cond delay="187"/>
                                          </p:stCondLst>
                                        </p:cTn>
                                        <p:tgtEl>
                                          <p:spTgt spid="62"/>
                                        </p:tgtEl>
                                      </p:cBhvr>
                                      <p:from x="140000" y="60000"/>
                                      <p:to x="80000" y="120000"/>
                                    </p:animScale>
                                    <p:animScale>
                                      <p:cBhvr>
                                        <p:cTn id="44" dur="187" fill="hold">
                                          <p:stCondLst>
                                            <p:cond delay="250"/>
                                          </p:stCondLst>
                                        </p:cTn>
                                        <p:tgtEl>
                                          <p:spTgt spid="62"/>
                                        </p:tgtEl>
                                      </p:cBhvr>
                                      <p:from x="80000" y="120000"/>
                                      <p:to x="120000" y="80000"/>
                                    </p:animScale>
                                    <p:animScale>
                                      <p:cBhvr>
                                        <p:cTn id="45" dur="187" fill="hold">
                                          <p:stCondLst>
                                            <p:cond delay="438"/>
                                          </p:stCondLst>
                                        </p:cTn>
                                        <p:tgtEl>
                                          <p:spTgt spid="62"/>
                                        </p:tgtEl>
                                      </p:cBhvr>
                                      <p:from x="120000" y="80000"/>
                                      <p:to x="90000" y="110000"/>
                                    </p:animScale>
                                    <p:animScale>
                                      <p:cBhvr>
                                        <p:cTn id="46" dur="187" fill="hold">
                                          <p:stCondLst>
                                            <p:cond delay="625"/>
                                          </p:stCondLst>
                                        </p:cTn>
                                        <p:tgtEl>
                                          <p:spTgt spid="62"/>
                                        </p:tgtEl>
                                      </p:cBhvr>
                                      <p:from x="90000" y="110000"/>
                                      <p:to x="105000" y="95000"/>
                                    </p:animScale>
                                    <p:animScale>
                                      <p:cBhvr>
                                        <p:cTn id="47" dur="187" fill="hold">
                                          <p:stCondLst>
                                            <p:cond delay="813"/>
                                          </p:stCondLst>
                                        </p:cTn>
                                        <p:tgtEl>
                                          <p:spTgt spid="62"/>
                                        </p:tgtEl>
                                      </p:cBhvr>
                                      <p:from x="105000" y="95000"/>
                                      <p:to x="100000" y="100000"/>
                                    </p:animScale>
                                  </p:childTnLst>
                                </p:cTn>
                              </p:par>
                            </p:childTnLst>
                          </p:cTn>
                        </p:par>
                      </p:childTnLst>
                    </p:cTn>
                  </p:par>
                  <p:par>
                    <p:cTn id="48" fill="hold">
                      <p:stCondLst>
                        <p:cond delay="indefinite"/>
                      </p:stCondLst>
                      <p:childTnLst>
                        <p:par>
                          <p:cTn id="49" fill="hold">
                            <p:stCondLst>
                              <p:cond delay="0"/>
                            </p:stCondLst>
                            <p:childTnLst>
                              <p:par>
                                <p:cTn id="50" presetID="0" presetClass="entr" presetSubtype="0" accel="50000" fill="hold" nodeType="clickEffect">
                                  <p:stCondLst>
                                    <p:cond delay="0"/>
                                  </p:stCondLst>
                                  <p:childTnLst>
                                    <p:animScale>
                                      <p:cBhvr>
                                        <p:cTn id="51" dur="187" fill="hold">
                                          <p:stCondLst>
                                            <p:cond delay="0"/>
                                          </p:stCondLst>
                                        </p:cTn>
                                        <p:tgtEl>
                                          <p:spTgt spid="63"/>
                                        </p:tgtEl>
                                      </p:cBhvr>
                                      <p:from x="100000" y="100000"/>
                                      <p:to x="140000" y="60000"/>
                                    </p:animScale>
                                    <p:animScale>
                                      <p:cBhvr>
                                        <p:cTn id="52" dur="62" fill="hold">
                                          <p:stCondLst>
                                            <p:cond delay="187"/>
                                          </p:stCondLst>
                                        </p:cTn>
                                        <p:tgtEl>
                                          <p:spTgt spid="63"/>
                                        </p:tgtEl>
                                      </p:cBhvr>
                                      <p:from x="140000" y="60000"/>
                                      <p:to x="80000" y="120000"/>
                                    </p:animScale>
                                    <p:animScale>
                                      <p:cBhvr>
                                        <p:cTn id="53" dur="187" fill="hold">
                                          <p:stCondLst>
                                            <p:cond delay="250"/>
                                          </p:stCondLst>
                                        </p:cTn>
                                        <p:tgtEl>
                                          <p:spTgt spid="63"/>
                                        </p:tgtEl>
                                      </p:cBhvr>
                                      <p:from x="80000" y="120000"/>
                                      <p:to x="120000" y="80000"/>
                                    </p:animScale>
                                    <p:animScale>
                                      <p:cBhvr>
                                        <p:cTn id="54" dur="187" fill="hold">
                                          <p:stCondLst>
                                            <p:cond delay="438"/>
                                          </p:stCondLst>
                                        </p:cTn>
                                        <p:tgtEl>
                                          <p:spTgt spid="63"/>
                                        </p:tgtEl>
                                      </p:cBhvr>
                                      <p:from x="120000" y="80000"/>
                                      <p:to x="90000" y="110000"/>
                                    </p:animScale>
                                    <p:animScale>
                                      <p:cBhvr>
                                        <p:cTn id="55" dur="187" fill="hold">
                                          <p:stCondLst>
                                            <p:cond delay="625"/>
                                          </p:stCondLst>
                                        </p:cTn>
                                        <p:tgtEl>
                                          <p:spTgt spid="63"/>
                                        </p:tgtEl>
                                      </p:cBhvr>
                                      <p:from x="90000" y="110000"/>
                                      <p:to x="105000" y="95000"/>
                                    </p:animScale>
                                    <p:animScale>
                                      <p:cBhvr>
                                        <p:cTn id="56" dur="187" fill="hold">
                                          <p:stCondLst>
                                            <p:cond delay="813"/>
                                          </p:stCondLst>
                                        </p:cTn>
                                        <p:tgtEl>
                                          <p:spTgt spid="63"/>
                                        </p:tgtEl>
                                      </p:cBhvr>
                                      <p:from x="105000" y="95000"/>
                                      <p:to x="100000" y="100000"/>
                                    </p:animScale>
                                  </p:childTnLst>
                                </p:cTn>
                              </p:par>
                            </p:childTnLst>
                          </p:cTn>
                        </p:par>
                      </p:childTnLst>
                    </p:cTn>
                  </p:par>
                  <p:par>
                    <p:cTn id="57" fill="hold">
                      <p:stCondLst>
                        <p:cond delay="indefinite"/>
                      </p:stCondLst>
                      <p:childTnLst>
                        <p:par>
                          <p:cTn id="58" fill="hold">
                            <p:stCondLst>
                              <p:cond delay="0"/>
                            </p:stCondLst>
                            <p:childTnLst>
                              <p:par>
                                <p:cTn id="59" presetID="0" presetClass="entr" presetSubtype="0" accel="50000" fill="hold" nodeType="clickEffect">
                                  <p:stCondLst>
                                    <p:cond delay="0"/>
                                  </p:stCondLst>
                                  <p:childTnLst>
                                    <p:animScale>
                                      <p:cBhvr>
                                        <p:cTn id="60" dur="187" fill="hold">
                                          <p:stCondLst>
                                            <p:cond delay="0"/>
                                          </p:stCondLst>
                                        </p:cTn>
                                        <p:tgtEl>
                                          <p:spTgt spid="64"/>
                                        </p:tgtEl>
                                      </p:cBhvr>
                                      <p:from x="100000" y="100000"/>
                                      <p:to x="140000" y="60000"/>
                                    </p:animScale>
                                    <p:animScale>
                                      <p:cBhvr>
                                        <p:cTn id="61" dur="62" fill="hold">
                                          <p:stCondLst>
                                            <p:cond delay="187"/>
                                          </p:stCondLst>
                                        </p:cTn>
                                        <p:tgtEl>
                                          <p:spTgt spid="64"/>
                                        </p:tgtEl>
                                      </p:cBhvr>
                                      <p:from x="140000" y="60000"/>
                                      <p:to x="80000" y="120000"/>
                                    </p:animScale>
                                    <p:animScale>
                                      <p:cBhvr>
                                        <p:cTn id="62" dur="187" fill="hold">
                                          <p:stCondLst>
                                            <p:cond delay="250"/>
                                          </p:stCondLst>
                                        </p:cTn>
                                        <p:tgtEl>
                                          <p:spTgt spid="64"/>
                                        </p:tgtEl>
                                      </p:cBhvr>
                                      <p:from x="80000" y="120000"/>
                                      <p:to x="120000" y="80000"/>
                                    </p:animScale>
                                    <p:animScale>
                                      <p:cBhvr>
                                        <p:cTn id="63" dur="187" fill="hold">
                                          <p:stCondLst>
                                            <p:cond delay="438"/>
                                          </p:stCondLst>
                                        </p:cTn>
                                        <p:tgtEl>
                                          <p:spTgt spid="64"/>
                                        </p:tgtEl>
                                      </p:cBhvr>
                                      <p:from x="120000" y="80000"/>
                                      <p:to x="90000" y="110000"/>
                                    </p:animScale>
                                    <p:animScale>
                                      <p:cBhvr>
                                        <p:cTn id="64" dur="187" fill="hold">
                                          <p:stCondLst>
                                            <p:cond delay="625"/>
                                          </p:stCondLst>
                                        </p:cTn>
                                        <p:tgtEl>
                                          <p:spTgt spid="64"/>
                                        </p:tgtEl>
                                      </p:cBhvr>
                                      <p:from x="90000" y="110000"/>
                                      <p:to x="105000" y="95000"/>
                                    </p:animScale>
                                    <p:animScale>
                                      <p:cBhvr>
                                        <p:cTn id="65" dur="187" fill="hold">
                                          <p:stCondLst>
                                            <p:cond delay="813"/>
                                          </p:stCondLst>
                                        </p:cTn>
                                        <p:tgtEl>
                                          <p:spTgt spid="64"/>
                                        </p:tgtEl>
                                      </p:cBhvr>
                                      <p:from x="105000" y="95000"/>
                                      <p:to x="100000" y="100000"/>
                                    </p:animScale>
                                  </p:childTnLst>
                                </p:cTn>
                              </p:par>
                            </p:childTnLst>
                          </p:cTn>
                        </p:par>
                      </p:childTnLst>
                    </p:cTn>
                  </p:par>
                  <p:par>
                    <p:cTn id="66" fill="hold">
                      <p:stCondLst>
                        <p:cond delay="indefinite"/>
                      </p:stCondLst>
                      <p:childTnLst>
                        <p:par>
                          <p:cTn id="67" fill="hold">
                            <p:stCondLst>
                              <p:cond delay="0"/>
                            </p:stCondLst>
                            <p:childTnLst>
                              <p:par>
                                <p:cTn id="68" presetID="0" presetClass="entr" presetSubtype="0" accel="50000" fill="hold" nodeType="clickEffect">
                                  <p:stCondLst>
                                    <p:cond delay="0"/>
                                  </p:stCondLst>
                                  <p:childTnLst>
                                    <p:animScale>
                                      <p:cBhvr>
                                        <p:cTn id="69" dur="187" fill="hold">
                                          <p:stCondLst>
                                            <p:cond delay="0"/>
                                          </p:stCondLst>
                                        </p:cTn>
                                        <p:tgtEl>
                                          <p:spTgt spid="65"/>
                                        </p:tgtEl>
                                      </p:cBhvr>
                                      <p:from x="100000" y="100000"/>
                                      <p:to x="140000" y="60000"/>
                                    </p:animScale>
                                    <p:animScale>
                                      <p:cBhvr>
                                        <p:cTn id="70" dur="62" fill="hold">
                                          <p:stCondLst>
                                            <p:cond delay="187"/>
                                          </p:stCondLst>
                                        </p:cTn>
                                        <p:tgtEl>
                                          <p:spTgt spid="65"/>
                                        </p:tgtEl>
                                      </p:cBhvr>
                                      <p:from x="140000" y="60000"/>
                                      <p:to x="80000" y="120000"/>
                                    </p:animScale>
                                    <p:animScale>
                                      <p:cBhvr>
                                        <p:cTn id="71" dur="187" fill="hold">
                                          <p:stCondLst>
                                            <p:cond delay="250"/>
                                          </p:stCondLst>
                                        </p:cTn>
                                        <p:tgtEl>
                                          <p:spTgt spid="65"/>
                                        </p:tgtEl>
                                      </p:cBhvr>
                                      <p:from x="80000" y="120000"/>
                                      <p:to x="120000" y="80000"/>
                                    </p:animScale>
                                    <p:animScale>
                                      <p:cBhvr>
                                        <p:cTn id="72" dur="187" fill="hold">
                                          <p:stCondLst>
                                            <p:cond delay="438"/>
                                          </p:stCondLst>
                                        </p:cTn>
                                        <p:tgtEl>
                                          <p:spTgt spid="65"/>
                                        </p:tgtEl>
                                      </p:cBhvr>
                                      <p:from x="120000" y="80000"/>
                                      <p:to x="90000" y="110000"/>
                                    </p:animScale>
                                    <p:animScale>
                                      <p:cBhvr>
                                        <p:cTn id="73" dur="187" fill="hold">
                                          <p:stCondLst>
                                            <p:cond delay="625"/>
                                          </p:stCondLst>
                                        </p:cTn>
                                        <p:tgtEl>
                                          <p:spTgt spid="65"/>
                                        </p:tgtEl>
                                      </p:cBhvr>
                                      <p:from x="90000" y="110000"/>
                                      <p:to x="105000" y="95000"/>
                                    </p:animScale>
                                    <p:animScale>
                                      <p:cBhvr>
                                        <p:cTn id="74" dur="187" fill="hold">
                                          <p:stCondLst>
                                            <p:cond delay="813"/>
                                          </p:stCondLst>
                                        </p:cTn>
                                        <p:tgtEl>
                                          <p:spTgt spid="65"/>
                                        </p:tgtEl>
                                      </p:cBhvr>
                                      <p:from x="105000" y="95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四、创业风险的识别</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466214" y="1749051"/>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（一）风险识别的含义及技术要点</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 name="组合 4"/>
          <p:cNvGrpSpPr/>
          <p:nvPr>
            <p:custDataLst>
              <p:tags r:id="rId5"/>
            </p:custDataLst>
          </p:nvPr>
        </p:nvGrpSpPr>
        <p:grpSpPr>
          <a:xfrm>
            <a:off x="1466215" y="2305050"/>
            <a:ext cx="9232265" cy="1717675"/>
            <a:chOff x="2309" y="3630"/>
            <a:chExt cx="14539" cy="2705"/>
          </a:xfrm>
        </p:grpSpPr>
        <p:pic>
          <p:nvPicPr>
            <p:cNvPr id="25" name="图片 24"/>
            <p:cNvPicPr>
              <a:picLocks noChangeAspect="1"/>
            </p:cNvPicPr>
            <p:nvPr>
              <p:custDataLst>
                <p:tags r:id="rId6"/>
              </p:custDataLst>
            </p:nvPr>
          </p:nvPicPr>
          <p:blipFill rotWithShape="1">
            <a:blip r:embed="rId7">
              <a:extLst>
                <a:ext uri="{28A0092B-C50C-407E-A947-70E740481C1C}">
                  <a14:useLocalDpi xmlns:a14="http://schemas.microsoft.com/office/drawing/2010/main" val="0"/>
                </a:ext>
              </a:extLst>
            </a:blip>
            <a:srcRect t="14268" b="25764"/>
            <a:stretch>
              <a:fillRect/>
            </a:stretch>
          </p:blipFill>
          <p:spPr>
            <a:xfrm>
              <a:off x="2309" y="3751"/>
              <a:ext cx="5599" cy="2584"/>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 name="矩形 2"/>
            <p:cNvSpPr/>
            <p:nvPr>
              <p:custDataLst>
                <p:tags r:id="rId8"/>
              </p:custDataLst>
            </p:nvPr>
          </p:nvSpPr>
          <p:spPr>
            <a:xfrm>
              <a:off x="9218" y="4232"/>
              <a:ext cx="7631" cy="1280"/>
            </a:xfrm>
            <a:prstGeom prst="rect">
              <a:avLst/>
            </a:prstGeom>
            <a:noFill/>
          </p:spPr>
          <p:txBody>
            <a:bodyPr wrap="square" lIns="0" tIns="0" rIns="0" bIns="0" rtlCol="0" anchor="t" anchorCtr="0">
              <a:noAutofit/>
            </a:bodyPr>
            <a:p>
              <a:pPr indent="431800" algn="just" fontAlgn="auto">
                <a:lnSpc>
                  <a:spcPct val="150000"/>
                </a:lnSpc>
                <a:spcBef>
                  <a:spcPct val="0"/>
                </a:spcBef>
                <a:spcAft>
                  <a:spcPct val="0"/>
                </a:spcAft>
                <a:extLst>
                  <a:ext uri="{35155182-B16C-46BC-9424-99874614C6A1}">
                    <wpsdc:indentchars xmlns:wpsdc="http://www.wps.cn/officeDocument/2017/drawingmlCustomData" val="200" checksum="3588746719"/>
                  </a:ext>
                </a:extLst>
              </a:pPr>
              <a:r>
                <a:rPr lang="zh-CN" altLang="en-US" sz="1700" dirty="0">
                  <a:ln>
                    <a:noFill/>
                    <a:prstDash val="sysDot"/>
                  </a:ln>
                  <a:solidFill>
                    <a:schemeClr val="tx1">
                      <a:lumMod val="85000"/>
                      <a:lumOff val="15000"/>
                    </a:schemeClr>
                  </a:solidFill>
                  <a:latin typeface="+mn-ea"/>
                  <a:cs typeface="+mn-ea"/>
                </a:rPr>
                <a:t>创业风险识别本质上是创业者逐渐明晰自己在哪些方面面临风险的过程，帮助创业者提前了解潜在危机，保障创业活动顺利开展。</a:t>
              </a:r>
              <a:endParaRPr lang="zh-CN" altLang="en-US" sz="1700" dirty="0">
                <a:ln>
                  <a:noFill/>
                  <a:prstDash val="sysDot"/>
                </a:ln>
                <a:solidFill>
                  <a:schemeClr val="tx1">
                    <a:lumMod val="85000"/>
                    <a:lumOff val="15000"/>
                  </a:schemeClr>
                </a:solidFill>
                <a:latin typeface="+mn-ea"/>
                <a:cs typeface="+mn-ea"/>
              </a:endParaRPr>
            </a:p>
          </p:txBody>
        </p:sp>
        <p:sp>
          <p:nvSpPr>
            <p:cNvPr id="4" name="矩形 3"/>
            <p:cNvSpPr/>
            <p:nvPr>
              <p:custDataLst>
                <p:tags r:id="rId9"/>
              </p:custDataLst>
            </p:nvPr>
          </p:nvSpPr>
          <p:spPr>
            <a:xfrm>
              <a:off x="9288" y="3630"/>
              <a:ext cx="7218" cy="486"/>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4"/>
                  </a:solidFill>
                  <a:latin typeface="+mn-ea"/>
                  <a:cs typeface="+mn-ea"/>
                </a:rPr>
                <a:t> 风险识别的含义</a:t>
              </a:r>
              <a:endParaRPr lang="en-US" altLang="zh-CN" b="1">
                <a:solidFill>
                  <a:schemeClr val="accent4"/>
                </a:solidFill>
                <a:latin typeface="+mn-ea"/>
                <a:cs typeface="+mn-ea"/>
              </a:endParaRPr>
            </a:p>
          </p:txBody>
        </p:sp>
        <p:sp>
          <p:nvSpPr>
            <p:cNvPr id="10" name="矩形 9"/>
            <p:cNvSpPr/>
            <p:nvPr>
              <p:custDataLst>
                <p:tags r:id="rId10"/>
              </p:custDataLst>
            </p:nvPr>
          </p:nvSpPr>
          <p:spPr>
            <a:xfrm>
              <a:off x="8591" y="3630"/>
              <a:ext cx="627" cy="486"/>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grpSp>
      <p:grpSp>
        <p:nvGrpSpPr>
          <p:cNvPr id="16" name="组合 15"/>
          <p:cNvGrpSpPr/>
          <p:nvPr>
            <p:custDataLst>
              <p:tags r:id="rId11"/>
            </p:custDataLst>
          </p:nvPr>
        </p:nvGrpSpPr>
        <p:grpSpPr>
          <a:xfrm>
            <a:off x="1465580" y="4194175"/>
            <a:ext cx="9503410" cy="1711325"/>
            <a:chOff x="2308" y="6605"/>
            <a:chExt cx="14966" cy="2695"/>
          </a:xfrm>
        </p:grpSpPr>
        <p:pic>
          <p:nvPicPr>
            <p:cNvPr id="23" name="图片 22"/>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35186" t="17203" b="22192"/>
            <a:stretch>
              <a:fillRect/>
            </a:stretch>
          </p:blipFill>
          <p:spPr>
            <a:xfrm>
              <a:off x="2308" y="6716"/>
              <a:ext cx="5599" cy="2584"/>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2" name="矩形 11"/>
            <p:cNvSpPr/>
            <p:nvPr>
              <p:custDataLst>
                <p:tags r:id="rId14"/>
              </p:custDataLst>
            </p:nvPr>
          </p:nvSpPr>
          <p:spPr>
            <a:xfrm>
              <a:off x="9288" y="7191"/>
              <a:ext cx="7986" cy="1280"/>
            </a:xfrm>
            <a:prstGeom prst="rect">
              <a:avLst/>
            </a:prstGeom>
            <a:noFill/>
          </p:spPr>
          <p:txBody>
            <a:bodyPr wrap="square" lIns="0" tIns="0" rIns="0" bIns="0" rtlCol="0" anchor="t" anchorCtr="0">
              <a:noAutofit/>
            </a:bodyPr>
            <a:p>
              <a:pPr indent="431800" algn="just" fontAlgn="auto">
                <a:lnSpc>
                  <a:spcPct val="150000"/>
                </a:lnSpc>
                <a:spcBef>
                  <a:spcPct val="0"/>
                </a:spcBef>
                <a:spcAft>
                  <a:spcPct val="0"/>
                </a:spcAft>
                <a:extLst>
                  <a:ext uri="{35155182-B16C-46BC-9424-99874614C6A1}">
                    <wpsdc:indentchars xmlns:wpsdc="http://www.wps.cn/officeDocument/2017/drawingmlCustomData" val="200" checksum="3588746719"/>
                  </a:ext>
                </a:extLst>
              </a:pPr>
              <a:r>
                <a:rPr lang="zh-CN" altLang="en-US" sz="1700">
                  <a:ln>
                    <a:noFill/>
                    <a:prstDash val="sysDot"/>
                  </a:ln>
                  <a:solidFill>
                    <a:schemeClr val="tx1">
                      <a:lumMod val="85000"/>
                      <a:lumOff val="15000"/>
                    </a:schemeClr>
                  </a:solidFill>
                  <a:latin typeface="+mn-ea"/>
                  <a:cs typeface="+mn-ea"/>
                </a:rPr>
                <a:t>（1）收集风险源信息；（2）收集危害信息；（3）收集风险因素信息；（4）收集危险和损失暴露信息。</a:t>
              </a:r>
              <a:endParaRPr lang="zh-CN" altLang="en-US" sz="1700">
                <a:ln>
                  <a:noFill/>
                  <a:prstDash val="sysDot"/>
                </a:ln>
                <a:solidFill>
                  <a:schemeClr val="tx1">
                    <a:lumMod val="85000"/>
                    <a:lumOff val="15000"/>
                  </a:schemeClr>
                </a:solidFill>
                <a:latin typeface="+mn-ea"/>
                <a:cs typeface="+mn-ea"/>
              </a:endParaRPr>
            </a:p>
          </p:txBody>
        </p:sp>
        <p:sp>
          <p:nvSpPr>
            <p:cNvPr id="14" name="矩形 13"/>
            <p:cNvSpPr/>
            <p:nvPr>
              <p:custDataLst>
                <p:tags r:id="rId15"/>
              </p:custDataLst>
            </p:nvPr>
          </p:nvSpPr>
          <p:spPr>
            <a:xfrm>
              <a:off x="9288" y="6605"/>
              <a:ext cx="7986" cy="486"/>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dirty="0">
                  <a:solidFill>
                    <a:schemeClr val="accent4"/>
                  </a:solidFill>
                  <a:latin typeface="+mn-ea"/>
                  <a:cs typeface="+mn-ea"/>
                </a:rPr>
                <a:t>风险识别的技术要点</a:t>
              </a:r>
              <a:endParaRPr lang="zh-CN" altLang="en-US" b="1" dirty="0">
                <a:solidFill>
                  <a:schemeClr val="accent4"/>
                </a:solidFill>
                <a:latin typeface="+mn-ea"/>
                <a:cs typeface="+mn-ea"/>
              </a:endParaRPr>
            </a:p>
          </p:txBody>
        </p:sp>
        <p:sp>
          <p:nvSpPr>
            <p:cNvPr id="27" name="矩形 26"/>
            <p:cNvSpPr/>
            <p:nvPr>
              <p:custDataLst>
                <p:tags r:id="rId16"/>
              </p:custDataLst>
            </p:nvPr>
          </p:nvSpPr>
          <p:spPr>
            <a:xfrm>
              <a:off x="8591" y="6605"/>
              <a:ext cx="627" cy="486"/>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nodeType="afterEffect">
                                  <p:stCondLst>
                                    <p:cond delay="0"/>
                                  </p:stCondLst>
                                  <p:childTnLst>
                                    <p:animScale>
                                      <p:cBhvr>
                                        <p:cTn id="6" dur="187" fill="hold">
                                          <p:stCondLst>
                                            <p:cond delay="0"/>
                                          </p:stCondLst>
                                        </p:cTn>
                                        <p:tgtEl>
                                          <p:spTgt spid="5"/>
                                        </p:tgtEl>
                                      </p:cBhvr>
                                      <p:from x="100000" y="100000"/>
                                      <p:to x="140000" y="60000"/>
                                    </p:animScale>
                                    <p:animScale>
                                      <p:cBhvr>
                                        <p:cTn id="7" dur="62" fill="hold">
                                          <p:stCondLst>
                                            <p:cond delay="187"/>
                                          </p:stCondLst>
                                        </p:cTn>
                                        <p:tgtEl>
                                          <p:spTgt spid="5"/>
                                        </p:tgtEl>
                                      </p:cBhvr>
                                      <p:from x="140000" y="60000"/>
                                      <p:to x="80000" y="120000"/>
                                    </p:animScale>
                                    <p:animScale>
                                      <p:cBhvr>
                                        <p:cTn id="8" dur="187" fill="hold">
                                          <p:stCondLst>
                                            <p:cond delay="250"/>
                                          </p:stCondLst>
                                        </p:cTn>
                                        <p:tgtEl>
                                          <p:spTgt spid="5"/>
                                        </p:tgtEl>
                                      </p:cBhvr>
                                      <p:from x="80000" y="120000"/>
                                      <p:to x="120000" y="80000"/>
                                    </p:animScale>
                                    <p:animScale>
                                      <p:cBhvr>
                                        <p:cTn id="9" dur="187" fill="hold">
                                          <p:stCondLst>
                                            <p:cond delay="438"/>
                                          </p:stCondLst>
                                        </p:cTn>
                                        <p:tgtEl>
                                          <p:spTgt spid="5"/>
                                        </p:tgtEl>
                                      </p:cBhvr>
                                      <p:from x="120000" y="80000"/>
                                      <p:to x="90000" y="110000"/>
                                    </p:animScale>
                                    <p:animScale>
                                      <p:cBhvr>
                                        <p:cTn id="10" dur="187" fill="hold">
                                          <p:stCondLst>
                                            <p:cond delay="625"/>
                                          </p:stCondLst>
                                        </p:cTn>
                                        <p:tgtEl>
                                          <p:spTgt spid="5"/>
                                        </p:tgtEl>
                                      </p:cBhvr>
                                      <p:from x="90000" y="110000"/>
                                      <p:to x="105000" y="95000"/>
                                    </p:animScale>
                                    <p:animScale>
                                      <p:cBhvr>
                                        <p:cTn id="11" dur="187" fill="hold">
                                          <p:stCondLst>
                                            <p:cond delay="813"/>
                                          </p:stCondLst>
                                        </p:cTn>
                                        <p:tgtEl>
                                          <p:spTgt spid="5"/>
                                        </p:tgtEl>
                                      </p:cBhvr>
                                      <p:from x="105000" y="95000"/>
                                      <p:to x="100000" y="100000"/>
                                    </p:animScale>
                                  </p:childTnLst>
                                </p:cTn>
                              </p:par>
                            </p:childTnLst>
                          </p:cTn>
                        </p:par>
                        <p:par>
                          <p:cTn id="12" fill="hold">
                            <p:stCondLst>
                              <p:cond delay="1000"/>
                            </p:stCondLst>
                            <p:childTnLst>
                              <p:par>
                                <p:cTn id="13" presetID="0" presetClass="entr" presetSubtype="0" accel="50000" fill="hold" nodeType="afterEffect">
                                  <p:stCondLst>
                                    <p:cond delay="0"/>
                                  </p:stCondLst>
                                  <p:childTnLst>
                                    <p:animScale>
                                      <p:cBhvr>
                                        <p:cTn id="14" dur="187" fill="hold">
                                          <p:stCondLst>
                                            <p:cond delay="0"/>
                                          </p:stCondLst>
                                        </p:cTn>
                                        <p:tgtEl>
                                          <p:spTgt spid="16"/>
                                        </p:tgtEl>
                                      </p:cBhvr>
                                      <p:from x="100000" y="100000"/>
                                      <p:to x="140000" y="60000"/>
                                    </p:animScale>
                                    <p:animScale>
                                      <p:cBhvr>
                                        <p:cTn id="15" dur="62" fill="hold">
                                          <p:stCondLst>
                                            <p:cond delay="187"/>
                                          </p:stCondLst>
                                        </p:cTn>
                                        <p:tgtEl>
                                          <p:spTgt spid="16"/>
                                        </p:tgtEl>
                                      </p:cBhvr>
                                      <p:from x="140000" y="60000"/>
                                      <p:to x="80000" y="120000"/>
                                    </p:animScale>
                                    <p:animScale>
                                      <p:cBhvr>
                                        <p:cTn id="16" dur="187" fill="hold">
                                          <p:stCondLst>
                                            <p:cond delay="250"/>
                                          </p:stCondLst>
                                        </p:cTn>
                                        <p:tgtEl>
                                          <p:spTgt spid="16"/>
                                        </p:tgtEl>
                                      </p:cBhvr>
                                      <p:from x="80000" y="120000"/>
                                      <p:to x="120000" y="80000"/>
                                    </p:animScale>
                                    <p:animScale>
                                      <p:cBhvr>
                                        <p:cTn id="17" dur="187" fill="hold">
                                          <p:stCondLst>
                                            <p:cond delay="438"/>
                                          </p:stCondLst>
                                        </p:cTn>
                                        <p:tgtEl>
                                          <p:spTgt spid="16"/>
                                        </p:tgtEl>
                                      </p:cBhvr>
                                      <p:from x="120000" y="80000"/>
                                      <p:to x="90000" y="110000"/>
                                    </p:animScale>
                                    <p:animScale>
                                      <p:cBhvr>
                                        <p:cTn id="18" dur="187" fill="hold">
                                          <p:stCondLst>
                                            <p:cond delay="625"/>
                                          </p:stCondLst>
                                        </p:cTn>
                                        <p:tgtEl>
                                          <p:spTgt spid="16"/>
                                        </p:tgtEl>
                                      </p:cBhvr>
                                      <p:from x="90000" y="110000"/>
                                      <p:to x="105000" y="95000"/>
                                    </p:animScale>
                                    <p:animScale>
                                      <p:cBhvr>
                                        <p:cTn id="19" dur="187" fill="hold">
                                          <p:stCondLst>
                                            <p:cond delay="813"/>
                                          </p:stCondLst>
                                        </p:cTn>
                                        <p:tgtEl>
                                          <p:spTgt spid="16"/>
                                        </p:tgtEl>
                                      </p:cBhvr>
                                      <p:from x="105000" y="95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四、创业风险的识别</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796414" y="2013211"/>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（三）常见的创业风险识别方法</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5" name="组合 54"/>
          <p:cNvGrpSpPr/>
          <p:nvPr>
            <p:custDataLst>
              <p:tags r:id="rId5"/>
            </p:custDataLst>
          </p:nvPr>
        </p:nvGrpSpPr>
        <p:grpSpPr>
          <a:xfrm>
            <a:off x="3812540" y="3291840"/>
            <a:ext cx="2099310" cy="2368550"/>
            <a:chOff x="6004" y="5184"/>
            <a:chExt cx="3306" cy="3730"/>
          </a:xfrm>
        </p:grpSpPr>
        <p:sp>
          <p:nvSpPr>
            <p:cNvPr id="34" name="图形 19"/>
            <p:cNvSpPr/>
            <p:nvPr>
              <p:custDataLst>
                <p:tags r:id="rId6"/>
              </p:custDataLst>
            </p:nvPr>
          </p:nvSpPr>
          <p:spPr>
            <a:xfrm>
              <a:off x="6004" y="5460"/>
              <a:ext cx="3307" cy="345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6" name="文本框 35"/>
            <p:cNvSpPr txBox="1"/>
            <p:nvPr>
              <p:custDataLst>
                <p:tags r:id="rId7"/>
              </p:custDataLst>
            </p:nvPr>
          </p:nvSpPr>
          <p:spPr>
            <a:xfrm>
              <a:off x="6477" y="6934"/>
              <a:ext cx="2362" cy="50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2. 德尔菲法</a:t>
              </a:r>
              <a:endParaRPr lang="zh-CN" altLang="en-US" sz="2000" b="1" dirty="0">
                <a:solidFill>
                  <a:schemeClr val="accent4"/>
                </a:solidFill>
              </a:endParaRPr>
            </a:p>
          </p:txBody>
        </p:sp>
        <p:sp>
          <p:nvSpPr>
            <p:cNvPr id="38" name="椭圆 37"/>
            <p:cNvSpPr/>
            <p:nvPr>
              <p:custDataLst>
                <p:tags r:id="rId8"/>
              </p:custDataLst>
            </p:nvPr>
          </p:nvSpPr>
          <p:spPr>
            <a:xfrm>
              <a:off x="7143" y="5184"/>
              <a:ext cx="1030" cy="10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0" name="图片 15" descr="343439383331313b343532303033313bd3a6d3c3c9ccb3c7"/>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7442" y="5484"/>
              <a:ext cx="431" cy="431"/>
            </a:xfrm>
            <a:prstGeom prst="rect">
              <a:avLst/>
            </a:prstGeom>
          </p:spPr>
        </p:pic>
      </p:grpSp>
      <p:grpSp>
        <p:nvGrpSpPr>
          <p:cNvPr id="54" name="组合 53"/>
          <p:cNvGrpSpPr/>
          <p:nvPr>
            <p:custDataLst>
              <p:tags r:id="rId12"/>
            </p:custDataLst>
          </p:nvPr>
        </p:nvGrpSpPr>
        <p:grpSpPr>
          <a:xfrm>
            <a:off x="1327785" y="3291840"/>
            <a:ext cx="2099310" cy="2368550"/>
            <a:chOff x="2091" y="5184"/>
            <a:chExt cx="3306" cy="3730"/>
          </a:xfrm>
        </p:grpSpPr>
        <p:sp>
          <p:nvSpPr>
            <p:cNvPr id="30" name="图形 19"/>
            <p:cNvSpPr/>
            <p:nvPr>
              <p:custDataLst>
                <p:tags r:id="rId13"/>
              </p:custDataLst>
            </p:nvPr>
          </p:nvSpPr>
          <p:spPr>
            <a:xfrm>
              <a:off x="2091" y="5460"/>
              <a:ext cx="3307" cy="345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sp>
          <p:nvSpPr>
            <p:cNvPr id="32" name="文本框 31"/>
            <p:cNvSpPr txBox="1"/>
            <p:nvPr>
              <p:custDataLst>
                <p:tags r:id="rId14"/>
              </p:custDataLst>
            </p:nvPr>
          </p:nvSpPr>
          <p:spPr>
            <a:xfrm>
              <a:off x="2326" y="6934"/>
              <a:ext cx="2836" cy="50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1. 头脑风暴法</a:t>
              </a:r>
              <a:endParaRPr lang="zh-CN" altLang="en-US" sz="2000" b="1" dirty="0">
                <a:solidFill>
                  <a:schemeClr val="accent4"/>
                </a:solidFill>
              </a:endParaRPr>
            </a:p>
          </p:txBody>
        </p:sp>
        <p:sp>
          <p:nvSpPr>
            <p:cNvPr id="49" name="椭圆 48"/>
            <p:cNvSpPr/>
            <p:nvPr>
              <p:custDataLst>
                <p:tags r:id="rId15"/>
              </p:custDataLst>
            </p:nvPr>
          </p:nvSpPr>
          <p:spPr>
            <a:xfrm>
              <a:off x="3230" y="5184"/>
              <a:ext cx="1030" cy="10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1" name="图片 11" descr="343439383331313b343532303032373bbfcdbba7b5b5b0b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528" y="5483"/>
              <a:ext cx="433" cy="433"/>
            </a:xfrm>
            <a:prstGeom prst="rect">
              <a:avLst/>
            </a:prstGeom>
          </p:spPr>
        </p:pic>
      </p:grpSp>
      <p:grpSp>
        <p:nvGrpSpPr>
          <p:cNvPr id="56" name="组合 55"/>
          <p:cNvGrpSpPr/>
          <p:nvPr>
            <p:custDataLst>
              <p:tags r:id="rId19"/>
            </p:custDataLst>
          </p:nvPr>
        </p:nvGrpSpPr>
        <p:grpSpPr>
          <a:xfrm>
            <a:off x="6297295" y="3291840"/>
            <a:ext cx="2099310" cy="2368550"/>
            <a:chOff x="9917" y="5184"/>
            <a:chExt cx="3306" cy="3730"/>
          </a:xfrm>
        </p:grpSpPr>
        <p:sp>
          <p:nvSpPr>
            <p:cNvPr id="39" name="图形 19"/>
            <p:cNvSpPr/>
            <p:nvPr>
              <p:custDataLst>
                <p:tags r:id="rId20"/>
              </p:custDataLst>
            </p:nvPr>
          </p:nvSpPr>
          <p:spPr>
            <a:xfrm>
              <a:off x="9917" y="5460"/>
              <a:ext cx="3307" cy="345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0" name="文本框 39"/>
            <p:cNvSpPr txBox="1"/>
            <p:nvPr>
              <p:custDataLst>
                <p:tags r:id="rId21"/>
              </p:custDataLst>
            </p:nvPr>
          </p:nvSpPr>
          <p:spPr>
            <a:xfrm>
              <a:off x="10280" y="6934"/>
              <a:ext cx="2756" cy="50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3. 情景分析法</a:t>
              </a:r>
              <a:endParaRPr lang="zh-CN" altLang="en-US" sz="2000" b="1" dirty="0">
                <a:solidFill>
                  <a:schemeClr val="accent4"/>
                </a:solidFill>
              </a:endParaRPr>
            </a:p>
          </p:txBody>
        </p:sp>
        <p:sp>
          <p:nvSpPr>
            <p:cNvPr id="43" name="椭圆 42"/>
            <p:cNvSpPr/>
            <p:nvPr>
              <p:custDataLst>
                <p:tags r:id="rId22"/>
              </p:custDataLst>
            </p:nvPr>
          </p:nvSpPr>
          <p:spPr>
            <a:xfrm>
              <a:off x="11056" y="5184"/>
              <a:ext cx="1030" cy="10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2" name="图片 16" descr="343439383331313b343532303033323bd3a6d3c3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1356" y="5484"/>
              <a:ext cx="430" cy="430"/>
            </a:xfrm>
            <a:prstGeom prst="rect">
              <a:avLst/>
            </a:prstGeom>
          </p:spPr>
        </p:pic>
      </p:grpSp>
      <p:grpSp>
        <p:nvGrpSpPr>
          <p:cNvPr id="57" name="组合 56"/>
          <p:cNvGrpSpPr/>
          <p:nvPr>
            <p:custDataLst>
              <p:tags r:id="rId26"/>
            </p:custDataLst>
          </p:nvPr>
        </p:nvGrpSpPr>
        <p:grpSpPr>
          <a:xfrm>
            <a:off x="8782050" y="3291840"/>
            <a:ext cx="2099310" cy="2368550"/>
            <a:chOff x="13830" y="5184"/>
            <a:chExt cx="3306" cy="3730"/>
          </a:xfrm>
        </p:grpSpPr>
        <p:sp>
          <p:nvSpPr>
            <p:cNvPr id="35" name="图形 19"/>
            <p:cNvSpPr/>
            <p:nvPr>
              <p:custDataLst>
                <p:tags r:id="rId27"/>
              </p:custDataLst>
            </p:nvPr>
          </p:nvSpPr>
          <p:spPr>
            <a:xfrm>
              <a:off x="13830" y="5460"/>
              <a:ext cx="3307" cy="345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6" name="文本框 45"/>
            <p:cNvSpPr txBox="1"/>
            <p:nvPr>
              <p:custDataLst>
                <p:tags r:id="rId28"/>
              </p:custDataLst>
            </p:nvPr>
          </p:nvSpPr>
          <p:spPr>
            <a:xfrm>
              <a:off x="14167" y="6934"/>
              <a:ext cx="2634" cy="50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4. 环境扫描法</a:t>
              </a:r>
              <a:endParaRPr lang="zh-CN" altLang="en-US" sz="2000" b="1" dirty="0">
                <a:solidFill>
                  <a:schemeClr val="accent4"/>
                </a:solidFill>
              </a:endParaRPr>
            </a:p>
          </p:txBody>
        </p:sp>
        <p:sp>
          <p:nvSpPr>
            <p:cNvPr id="48" name="椭圆 47"/>
            <p:cNvSpPr/>
            <p:nvPr>
              <p:custDataLst>
                <p:tags r:id="rId29"/>
              </p:custDataLst>
            </p:nvPr>
          </p:nvSpPr>
          <p:spPr>
            <a:xfrm>
              <a:off x="14969" y="5184"/>
              <a:ext cx="1030" cy="10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3" name="图片 5" descr="343439383331313b343532303032323bb2fac6b7d5b9cabe"/>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15235" y="5450"/>
              <a:ext cx="499" cy="499"/>
            </a:xfrm>
            <a:prstGeom prst="rect">
              <a:avLst/>
            </a:prstGeom>
          </p:spPr>
        </p:pic>
      </p:gr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fltVal val="0.500729"/>
                                          </p:val>
                                        </p:tav>
                                      </p:tavLst>
                                    </p:anim>
                                    <p:anim calcmode="lin" valueType="num">
                                      <p:cBhvr>
                                        <p:cTn id="9" dur="450" decel="100000" fill="hold"/>
                                        <p:tgtEl>
                                          <p:spTgt spid="54"/>
                                        </p:tgtEl>
                                        <p:attrNameLst>
                                          <p:attrName>ppt_y</p:attrName>
                                        </p:attrNameLst>
                                      </p:cBhvr>
                                      <p:tavLst>
                                        <p:tav tm="0">
                                          <p:val>
                                            <p:strVal val="#ppt_y+1"/>
                                          </p:val>
                                        </p:tav>
                                        <p:tav tm="100000">
                                          <p:val>
                                            <p:fltVal val="0.651136"/>
                                          </p:val>
                                        </p:tav>
                                      </p:tavLst>
                                    </p:anim>
                                    <p:anim calcmode="lin" valueType="num">
                                      <p:cBhvr>
                                        <p:cTn id="10" dur="50" accel="100000" fill="hold">
                                          <p:stCondLst>
                                            <p:cond delay="450"/>
                                          </p:stCondLst>
                                        </p:cTn>
                                        <p:tgtEl>
                                          <p:spTgt spid="54"/>
                                        </p:tgtEl>
                                        <p:attrNameLst>
                                          <p:attrName>ppt_y</p:attrName>
                                        </p:attrNameLst>
                                      </p:cBhvr>
                                      <p:tavLst>
                                        <p:tav tm="0">
                                          <p:val>
                                            <p:strVal val="#ppt_y-.03"/>
                                          </p:val>
                                        </p:tav>
                                        <p:tav tm="100000">
                                          <p:val>
                                            <p:fltVal val="0.651136"/>
                                          </p:val>
                                        </p:tav>
                                      </p:tavLst>
                                    </p:anim>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anim calcmode="lin" valueType="num">
                                      <p:cBhvr>
                                        <p:cTn id="15" dur="500" fill="hold"/>
                                        <p:tgtEl>
                                          <p:spTgt spid="55"/>
                                        </p:tgtEl>
                                        <p:attrNameLst>
                                          <p:attrName>ppt_x</p:attrName>
                                        </p:attrNameLst>
                                      </p:cBhvr>
                                      <p:tavLst>
                                        <p:tav tm="0">
                                          <p:val>
                                            <p:strVal val="#ppt_x"/>
                                          </p:val>
                                        </p:tav>
                                        <p:tav tm="100000">
                                          <p:val>
                                            <p:fltVal val="0.602633"/>
                                          </p:val>
                                        </p:tav>
                                      </p:tavLst>
                                    </p:anim>
                                    <p:anim calcmode="lin" valueType="num">
                                      <p:cBhvr>
                                        <p:cTn id="16" dur="450" decel="100000" fill="hold"/>
                                        <p:tgtEl>
                                          <p:spTgt spid="55"/>
                                        </p:tgtEl>
                                        <p:attrNameLst>
                                          <p:attrName>ppt_y</p:attrName>
                                        </p:attrNameLst>
                                      </p:cBhvr>
                                      <p:tavLst>
                                        <p:tav tm="0">
                                          <p:val>
                                            <p:strVal val="#ppt_y+1"/>
                                          </p:val>
                                        </p:tav>
                                        <p:tav tm="100000">
                                          <p:val>
                                            <p:fltVal val="0.651136"/>
                                          </p:val>
                                        </p:tav>
                                      </p:tavLst>
                                    </p:anim>
                                    <p:anim calcmode="lin" valueType="num">
                                      <p:cBhvr>
                                        <p:cTn id="17" dur="50" accel="100000" fill="hold">
                                          <p:stCondLst>
                                            <p:cond delay="450"/>
                                          </p:stCondLst>
                                        </p:cTn>
                                        <p:tgtEl>
                                          <p:spTgt spid="55"/>
                                        </p:tgtEl>
                                        <p:attrNameLst>
                                          <p:attrName>ppt_y</p:attrName>
                                        </p:attrNameLst>
                                      </p:cBhvr>
                                      <p:tavLst>
                                        <p:tav tm="0">
                                          <p:val>
                                            <p:strVal val="#ppt_y-.03"/>
                                          </p:val>
                                        </p:tav>
                                        <p:tav tm="100000">
                                          <p:val>
                                            <p:fltVal val="0.651136"/>
                                          </p:val>
                                        </p:tav>
                                      </p:tavLst>
                                    </p:anim>
                                  </p:childTnLst>
                                </p:cTn>
                              </p:par>
                              <p:par>
                                <p:cTn id="18" presetID="35" presetClass="path" presetSubtype="0" accel="50000" decel="50000" fill="hold" nodeType="withEffect">
                                  <p:stCondLst>
                                    <p:cond delay="0"/>
                                  </p:stCondLst>
                                  <p:childTnLst>
                                    <p:anim calcmode="lin" valueType="num">
                                      <p:cBhvr additive="base">
                                        <p:cTn id="19" dur="500" fill="hold">
                                          <p:stCondLst>
                                            <p:cond delay="0"/>
                                          </p:stCondLst>
                                        </p:cTn>
                                        <p:tgtEl>
                                          <p:spTgt spid="54"/>
                                        </p:tgtEl>
                                        <p:attrNameLst>
                                          <p:attrName>ppt_x</p:attrName>
                                        </p:attrNameLst>
                                      </p:cBhvr>
                                      <p:tavLst>
                                        <p:tav tm="0">
                                          <p:val>
                                            <p:strVal val="ppt_x"/>
                                          </p:val>
                                        </p:tav>
                                        <p:tav tm="100000">
                                          <p:val>
                                            <p:fltVal val="0.398825"/>
                                          </p:val>
                                        </p:tav>
                                      </p:tavLst>
                                    </p:anim>
                                    <p:anim calcmode="lin" valueType="num">
                                      <p:cBhvr additive="base">
                                        <p:cTn id="20" dur="500" fill="hold">
                                          <p:stCondLst>
                                            <p:cond delay="0"/>
                                          </p:stCondLst>
                                        </p:cTn>
                                        <p:tgtEl>
                                          <p:spTgt spid="54"/>
                                        </p:tgtEl>
                                        <p:attrNameLst>
                                          <p:attrName>ppt_y</p:attrName>
                                        </p:attrNameLst>
                                      </p:cBhvr>
                                      <p:tavLst>
                                        <p:tav tm="0">
                                          <p:val>
                                            <p:strVal val="ppt_y"/>
                                          </p:val>
                                        </p:tav>
                                        <p:tav tm="100000">
                                          <p:val>
                                            <p:fltVal val="0.651136"/>
                                          </p:val>
                                        </p:tav>
                                      </p:tavLst>
                                    </p:anim>
                                    <p:anim calcmode="lin" valueType="num">
                                      <p:cBhvr additive="base">
                                        <p:cTn id="21" dur="500" fill="hold">
                                          <p:stCondLst>
                                            <p:cond delay="0"/>
                                          </p:stCondLst>
                                        </p:cTn>
                                        <p:tgtEl>
                                          <p:spTgt spid="54"/>
                                        </p:tgtEl>
                                        <p:attrNameLst>
                                          <p:attrName>ppt_w</p:attrName>
                                        </p:attrNameLst>
                                      </p:cBhvr>
                                      <p:tavLst>
                                        <p:tav tm="0">
                                          <p:val>
                                            <p:strVal val="ppt_w"/>
                                          </p:val>
                                        </p:tav>
                                        <p:tav tm="100000">
                                          <p:val>
                                            <p:strVal val="#ppt_w"/>
                                          </p:val>
                                        </p:tav>
                                      </p:tavLst>
                                    </p:anim>
                                    <p:anim calcmode="lin" valueType="num">
                                      <p:cBhvr additive="base">
                                        <p:cTn id="22" dur="500" fill="hold">
                                          <p:stCondLst>
                                            <p:cond delay="0"/>
                                          </p:stCondLst>
                                        </p:cTn>
                                        <p:tgtEl>
                                          <p:spTgt spid="54"/>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37" presetClass="entr" presetSubtype="0"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500"/>
                                        <p:tgtEl>
                                          <p:spTgt spid="56"/>
                                        </p:tgtEl>
                                      </p:cBhvr>
                                    </p:animEffect>
                                    <p:anim calcmode="lin" valueType="num">
                                      <p:cBhvr>
                                        <p:cTn id="27" dur="500" fill="hold"/>
                                        <p:tgtEl>
                                          <p:spTgt spid="56"/>
                                        </p:tgtEl>
                                        <p:attrNameLst>
                                          <p:attrName>ppt_x</p:attrName>
                                        </p:attrNameLst>
                                      </p:cBhvr>
                                      <p:tavLst>
                                        <p:tav tm="0">
                                          <p:val>
                                            <p:strVal val="#ppt_x"/>
                                          </p:val>
                                        </p:tav>
                                        <p:tav tm="100000">
                                          <p:val>
                                            <p:fltVal val="0.704537"/>
                                          </p:val>
                                        </p:tav>
                                      </p:tavLst>
                                    </p:anim>
                                    <p:anim calcmode="lin" valueType="num">
                                      <p:cBhvr>
                                        <p:cTn id="28" dur="450" decel="100000" fill="hold"/>
                                        <p:tgtEl>
                                          <p:spTgt spid="56"/>
                                        </p:tgtEl>
                                        <p:attrNameLst>
                                          <p:attrName>ppt_y</p:attrName>
                                        </p:attrNameLst>
                                      </p:cBhvr>
                                      <p:tavLst>
                                        <p:tav tm="0">
                                          <p:val>
                                            <p:strVal val="#ppt_y+1"/>
                                          </p:val>
                                        </p:tav>
                                        <p:tav tm="100000">
                                          <p:val>
                                            <p:fltVal val="0.651136"/>
                                          </p:val>
                                        </p:tav>
                                      </p:tavLst>
                                    </p:anim>
                                    <p:anim calcmode="lin" valueType="num">
                                      <p:cBhvr>
                                        <p:cTn id="29" dur="50" accel="100000" fill="hold">
                                          <p:stCondLst>
                                            <p:cond delay="450"/>
                                          </p:stCondLst>
                                        </p:cTn>
                                        <p:tgtEl>
                                          <p:spTgt spid="56"/>
                                        </p:tgtEl>
                                        <p:attrNameLst>
                                          <p:attrName>ppt_y</p:attrName>
                                        </p:attrNameLst>
                                      </p:cBhvr>
                                      <p:tavLst>
                                        <p:tav tm="0">
                                          <p:val>
                                            <p:strVal val="#ppt_y-.03"/>
                                          </p:val>
                                        </p:tav>
                                        <p:tav tm="100000">
                                          <p:val>
                                            <p:fltVal val="0.651136"/>
                                          </p:val>
                                        </p:tav>
                                      </p:tavLst>
                                    </p:anim>
                                  </p:childTnLst>
                                </p:cTn>
                              </p:par>
                            </p:childTnLst>
                          </p:cTn>
                        </p:par>
                        <p:par>
                          <p:cTn id="30" fill="hold">
                            <p:stCondLst>
                              <p:cond delay="1500"/>
                            </p:stCondLst>
                            <p:childTnLst>
                              <p:par>
                                <p:cTn id="31" presetID="35" presetClass="path" presetSubtype="0" accel="50000" decel="50000" fill="hold" nodeType="afterEffect">
                                  <p:stCondLst>
                                    <p:cond delay="0"/>
                                  </p:stCondLst>
                                  <p:childTnLst>
                                    <p:anim calcmode="lin" valueType="num">
                                      <p:cBhvr additive="base">
                                        <p:cTn id="32" dur="500" fill="hold">
                                          <p:stCondLst>
                                            <p:cond delay="0"/>
                                          </p:stCondLst>
                                        </p:cTn>
                                        <p:tgtEl>
                                          <p:spTgt spid="54"/>
                                        </p:tgtEl>
                                        <p:attrNameLst>
                                          <p:attrName>ppt_x</p:attrName>
                                        </p:attrNameLst>
                                      </p:cBhvr>
                                      <p:tavLst>
                                        <p:tav tm="0">
                                          <p:val>
                                            <p:strVal val="ppt_x"/>
                                          </p:val>
                                        </p:tav>
                                        <p:tav tm="100000">
                                          <p:val>
                                            <p:fltVal val="0.296922"/>
                                          </p:val>
                                        </p:tav>
                                      </p:tavLst>
                                    </p:anim>
                                    <p:anim calcmode="lin" valueType="num">
                                      <p:cBhvr additive="base">
                                        <p:cTn id="33" dur="500" fill="hold">
                                          <p:stCondLst>
                                            <p:cond delay="0"/>
                                          </p:stCondLst>
                                        </p:cTn>
                                        <p:tgtEl>
                                          <p:spTgt spid="54"/>
                                        </p:tgtEl>
                                        <p:attrNameLst>
                                          <p:attrName>ppt_y</p:attrName>
                                        </p:attrNameLst>
                                      </p:cBhvr>
                                      <p:tavLst>
                                        <p:tav tm="0">
                                          <p:val>
                                            <p:strVal val="ppt_y"/>
                                          </p:val>
                                        </p:tav>
                                        <p:tav tm="100000">
                                          <p:val>
                                            <p:fltVal val="0.651136"/>
                                          </p:val>
                                        </p:tav>
                                      </p:tavLst>
                                    </p:anim>
                                    <p:anim calcmode="lin" valueType="num">
                                      <p:cBhvr additive="base">
                                        <p:cTn id="34" dur="500" fill="hold">
                                          <p:stCondLst>
                                            <p:cond delay="0"/>
                                          </p:stCondLst>
                                        </p:cTn>
                                        <p:tgtEl>
                                          <p:spTgt spid="54"/>
                                        </p:tgtEl>
                                        <p:attrNameLst>
                                          <p:attrName>ppt_w</p:attrName>
                                        </p:attrNameLst>
                                      </p:cBhvr>
                                      <p:tavLst>
                                        <p:tav tm="0">
                                          <p:val>
                                            <p:strVal val="ppt_w"/>
                                          </p:val>
                                        </p:tav>
                                        <p:tav tm="100000">
                                          <p:val>
                                            <p:strVal val="#ppt_w"/>
                                          </p:val>
                                        </p:tav>
                                      </p:tavLst>
                                    </p:anim>
                                    <p:anim calcmode="lin" valueType="num">
                                      <p:cBhvr additive="base">
                                        <p:cTn id="35" dur="500" fill="hold">
                                          <p:stCondLst>
                                            <p:cond delay="0"/>
                                          </p:stCondLst>
                                        </p:cTn>
                                        <p:tgtEl>
                                          <p:spTgt spid="54"/>
                                        </p:tgtEl>
                                        <p:attrNameLst>
                                          <p:attrName>ppt_h</p:attrName>
                                        </p:attrNameLst>
                                      </p:cBhvr>
                                      <p:tavLst>
                                        <p:tav tm="0">
                                          <p:val>
                                            <p:strVal val="ppt_h"/>
                                          </p:val>
                                        </p:tav>
                                        <p:tav tm="100000">
                                          <p:val>
                                            <p:strVal val="#ppt_h"/>
                                          </p:val>
                                        </p:tav>
                                      </p:tavLst>
                                    </p:anim>
                                  </p:childTnLst>
                                </p:cTn>
                              </p:par>
                            </p:childTnLst>
                          </p:cTn>
                        </p:par>
                        <p:par>
                          <p:cTn id="36" fill="hold">
                            <p:stCondLst>
                              <p:cond delay="2000"/>
                            </p:stCondLst>
                            <p:childTnLst>
                              <p:par>
                                <p:cTn id="37" presetID="35" presetClass="path" presetSubtype="0" accel="50000" decel="50000" fill="hold" nodeType="afterEffect">
                                  <p:stCondLst>
                                    <p:cond delay="0"/>
                                  </p:stCondLst>
                                  <p:childTnLst>
                                    <p:anim calcmode="lin" valueType="num">
                                      <p:cBhvr additive="base">
                                        <p:cTn id="38" dur="500" fill="hold">
                                          <p:stCondLst>
                                            <p:cond delay="0"/>
                                          </p:stCondLst>
                                        </p:cTn>
                                        <p:tgtEl>
                                          <p:spTgt spid="55"/>
                                        </p:tgtEl>
                                        <p:attrNameLst>
                                          <p:attrName>ppt_x</p:attrName>
                                        </p:attrNameLst>
                                      </p:cBhvr>
                                      <p:tavLst>
                                        <p:tav tm="0">
                                          <p:val>
                                            <p:strVal val="ppt_x"/>
                                          </p:val>
                                        </p:tav>
                                        <p:tav tm="100000">
                                          <p:val>
                                            <p:fltVal val="0.500729"/>
                                          </p:val>
                                        </p:tav>
                                      </p:tavLst>
                                    </p:anim>
                                    <p:anim calcmode="lin" valueType="num">
                                      <p:cBhvr additive="base">
                                        <p:cTn id="39" dur="500" fill="hold">
                                          <p:stCondLst>
                                            <p:cond delay="0"/>
                                          </p:stCondLst>
                                        </p:cTn>
                                        <p:tgtEl>
                                          <p:spTgt spid="55"/>
                                        </p:tgtEl>
                                        <p:attrNameLst>
                                          <p:attrName>ppt_y</p:attrName>
                                        </p:attrNameLst>
                                      </p:cBhvr>
                                      <p:tavLst>
                                        <p:tav tm="0">
                                          <p:val>
                                            <p:strVal val="ppt_y"/>
                                          </p:val>
                                        </p:tav>
                                        <p:tav tm="100000">
                                          <p:val>
                                            <p:fltVal val="0.651136"/>
                                          </p:val>
                                        </p:tav>
                                      </p:tavLst>
                                    </p:anim>
                                    <p:anim calcmode="lin" valueType="num">
                                      <p:cBhvr additive="base">
                                        <p:cTn id="40" dur="500" fill="hold">
                                          <p:stCondLst>
                                            <p:cond delay="0"/>
                                          </p:stCondLst>
                                        </p:cTn>
                                        <p:tgtEl>
                                          <p:spTgt spid="55"/>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55"/>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37"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500"/>
                                        <p:tgtEl>
                                          <p:spTgt spid="57"/>
                                        </p:tgtEl>
                                      </p:cBhvr>
                                    </p:animEffect>
                                    <p:anim calcmode="lin" valueType="num">
                                      <p:cBhvr>
                                        <p:cTn id="46" dur="500" fill="hold"/>
                                        <p:tgtEl>
                                          <p:spTgt spid="57"/>
                                        </p:tgtEl>
                                        <p:attrNameLst>
                                          <p:attrName>ppt_x</p:attrName>
                                        </p:attrNameLst>
                                      </p:cBhvr>
                                      <p:tavLst>
                                        <p:tav tm="0">
                                          <p:val>
                                            <p:strVal val="#ppt_x"/>
                                          </p:val>
                                        </p:tav>
                                        <p:tav tm="100000">
                                          <p:val>
                                            <p:fltVal val="0.80644"/>
                                          </p:val>
                                        </p:tav>
                                      </p:tavLst>
                                    </p:anim>
                                    <p:anim calcmode="lin" valueType="num">
                                      <p:cBhvr>
                                        <p:cTn id="47" dur="450" decel="100000" fill="hold"/>
                                        <p:tgtEl>
                                          <p:spTgt spid="57"/>
                                        </p:tgtEl>
                                        <p:attrNameLst>
                                          <p:attrName>ppt_y</p:attrName>
                                        </p:attrNameLst>
                                      </p:cBhvr>
                                      <p:tavLst>
                                        <p:tav tm="0">
                                          <p:val>
                                            <p:strVal val="#ppt_y+1"/>
                                          </p:val>
                                        </p:tav>
                                        <p:tav tm="100000">
                                          <p:val>
                                            <p:fltVal val="0.651136"/>
                                          </p:val>
                                        </p:tav>
                                      </p:tavLst>
                                    </p:anim>
                                    <p:anim calcmode="lin" valueType="num">
                                      <p:cBhvr>
                                        <p:cTn id="48" dur="50" accel="100000" fill="hold">
                                          <p:stCondLst>
                                            <p:cond delay="450"/>
                                          </p:stCondLst>
                                        </p:cTn>
                                        <p:tgtEl>
                                          <p:spTgt spid="57"/>
                                        </p:tgtEl>
                                        <p:attrNameLst>
                                          <p:attrName>ppt_y</p:attrName>
                                        </p:attrNameLst>
                                      </p:cBhvr>
                                      <p:tavLst>
                                        <p:tav tm="0">
                                          <p:val>
                                            <p:strVal val="#ppt_y-.03"/>
                                          </p:val>
                                        </p:tav>
                                        <p:tav tm="100000">
                                          <p:val>
                                            <p:fltVal val="0.651136"/>
                                          </p:val>
                                        </p:tav>
                                      </p:tavLst>
                                    </p:anim>
                                  </p:childTnLst>
                                </p:cTn>
                              </p:par>
                            </p:childTnLst>
                          </p:cTn>
                        </p:par>
                        <p:par>
                          <p:cTn id="49" fill="hold">
                            <p:stCondLst>
                              <p:cond delay="3000"/>
                            </p:stCondLst>
                            <p:childTnLst>
                              <p:par>
                                <p:cTn id="50" presetID="35" presetClass="path" presetSubtype="0" accel="50000" decel="50000" fill="hold" nodeType="afterEffect">
                                  <p:stCondLst>
                                    <p:cond delay="0"/>
                                  </p:stCondLst>
                                  <p:childTnLst>
                                    <p:anim calcmode="lin" valueType="num">
                                      <p:cBhvr additive="base">
                                        <p:cTn id="51" dur="500" fill="hold">
                                          <p:stCondLst>
                                            <p:cond delay="0"/>
                                          </p:stCondLst>
                                        </p:cTn>
                                        <p:tgtEl>
                                          <p:spTgt spid="54"/>
                                        </p:tgtEl>
                                        <p:attrNameLst>
                                          <p:attrName>ppt_x</p:attrName>
                                        </p:attrNameLst>
                                      </p:cBhvr>
                                      <p:tavLst>
                                        <p:tav tm="0">
                                          <p:val>
                                            <p:strVal val="ppt_x"/>
                                          </p:val>
                                        </p:tav>
                                        <p:tav tm="100000">
                                          <p:val>
                                            <p:fltVal val="0.195018"/>
                                          </p:val>
                                        </p:tav>
                                      </p:tavLst>
                                    </p:anim>
                                    <p:anim calcmode="lin" valueType="num">
                                      <p:cBhvr additive="base">
                                        <p:cTn id="52" dur="500" fill="hold">
                                          <p:stCondLst>
                                            <p:cond delay="0"/>
                                          </p:stCondLst>
                                        </p:cTn>
                                        <p:tgtEl>
                                          <p:spTgt spid="54"/>
                                        </p:tgtEl>
                                        <p:attrNameLst>
                                          <p:attrName>ppt_y</p:attrName>
                                        </p:attrNameLst>
                                      </p:cBhvr>
                                      <p:tavLst>
                                        <p:tav tm="0">
                                          <p:val>
                                            <p:strVal val="ppt_y"/>
                                          </p:val>
                                        </p:tav>
                                        <p:tav tm="100000">
                                          <p:val>
                                            <p:fltVal val="0.651136"/>
                                          </p:val>
                                        </p:tav>
                                      </p:tavLst>
                                    </p:anim>
                                    <p:anim calcmode="lin" valueType="num">
                                      <p:cBhvr additive="base">
                                        <p:cTn id="53" dur="500" fill="hold">
                                          <p:stCondLst>
                                            <p:cond delay="0"/>
                                          </p:stCondLst>
                                        </p:cTn>
                                        <p:tgtEl>
                                          <p:spTgt spid="54"/>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54"/>
                                        </p:tgtEl>
                                        <p:attrNameLst>
                                          <p:attrName>ppt_h</p:attrName>
                                        </p:attrNameLst>
                                      </p:cBhvr>
                                      <p:tavLst>
                                        <p:tav tm="0">
                                          <p:val>
                                            <p:strVal val="ppt_h"/>
                                          </p:val>
                                        </p:tav>
                                        <p:tav tm="100000">
                                          <p:val>
                                            <p:strVal val="#ppt_h"/>
                                          </p:val>
                                        </p:tav>
                                      </p:tavLst>
                                    </p:anim>
                                  </p:childTnLst>
                                </p:cTn>
                              </p:par>
                            </p:childTnLst>
                          </p:cTn>
                        </p:par>
                        <p:par>
                          <p:cTn id="55" fill="hold">
                            <p:stCondLst>
                              <p:cond delay="3500"/>
                            </p:stCondLst>
                            <p:childTnLst>
                              <p:par>
                                <p:cTn id="56" presetID="35" presetClass="path" presetSubtype="0" accel="50000" decel="50000" fill="hold" nodeType="afterEffect">
                                  <p:stCondLst>
                                    <p:cond delay="0"/>
                                  </p:stCondLst>
                                  <p:childTnLst>
                                    <p:anim calcmode="lin" valueType="num">
                                      <p:cBhvr additive="base">
                                        <p:cTn id="57" dur="500" fill="hold">
                                          <p:stCondLst>
                                            <p:cond delay="0"/>
                                          </p:stCondLst>
                                        </p:cTn>
                                        <p:tgtEl>
                                          <p:spTgt spid="55"/>
                                        </p:tgtEl>
                                        <p:attrNameLst>
                                          <p:attrName>ppt_x</p:attrName>
                                        </p:attrNameLst>
                                      </p:cBhvr>
                                      <p:tavLst>
                                        <p:tav tm="0">
                                          <p:val>
                                            <p:strVal val="ppt_x"/>
                                          </p:val>
                                        </p:tav>
                                        <p:tav tm="100000">
                                          <p:val>
                                            <p:fltVal val="0.398825"/>
                                          </p:val>
                                        </p:tav>
                                      </p:tavLst>
                                    </p:anim>
                                    <p:anim calcmode="lin" valueType="num">
                                      <p:cBhvr additive="base">
                                        <p:cTn id="58" dur="500" fill="hold">
                                          <p:stCondLst>
                                            <p:cond delay="0"/>
                                          </p:stCondLst>
                                        </p:cTn>
                                        <p:tgtEl>
                                          <p:spTgt spid="55"/>
                                        </p:tgtEl>
                                        <p:attrNameLst>
                                          <p:attrName>ppt_y</p:attrName>
                                        </p:attrNameLst>
                                      </p:cBhvr>
                                      <p:tavLst>
                                        <p:tav tm="0">
                                          <p:val>
                                            <p:strVal val="ppt_y"/>
                                          </p:val>
                                        </p:tav>
                                        <p:tav tm="100000">
                                          <p:val>
                                            <p:fltVal val="0.651136"/>
                                          </p:val>
                                        </p:tav>
                                      </p:tavLst>
                                    </p:anim>
                                    <p:anim calcmode="lin" valueType="num">
                                      <p:cBhvr additive="base">
                                        <p:cTn id="59" dur="500" fill="hold">
                                          <p:stCondLst>
                                            <p:cond delay="0"/>
                                          </p:stCondLst>
                                        </p:cTn>
                                        <p:tgtEl>
                                          <p:spTgt spid="55"/>
                                        </p:tgtEl>
                                        <p:attrNameLst>
                                          <p:attrName>ppt_w</p:attrName>
                                        </p:attrNameLst>
                                      </p:cBhvr>
                                      <p:tavLst>
                                        <p:tav tm="0">
                                          <p:val>
                                            <p:strVal val="ppt_w"/>
                                          </p:val>
                                        </p:tav>
                                        <p:tav tm="100000">
                                          <p:val>
                                            <p:strVal val="#ppt_w"/>
                                          </p:val>
                                        </p:tav>
                                      </p:tavLst>
                                    </p:anim>
                                    <p:anim calcmode="lin" valueType="num">
                                      <p:cBhvr additive="base">
                                        <p:cTn id="60" dur="500" fill="hold">
                                          <p:stCondLst>
                                            <p:cond delay="0"/>
                                          </p:stCondLst>
                                        </p:cTn>
                                        <p:tgtEl>
                                          <p:spTgt spid="55"/>
                                        </p:tgtEl>
                                        <p:attrNameLst>
                                          <p:attrName>ppt_h</p:attrName>
                                        </p:attrNameLst>
                                      </p:cBhvr>
                                      <p:tavLst>
                                        <p:tav tm="0">
                                          <p:val>
                                            <p:strVal val="ppt_h"/>
                                          </p:val>
                                        </p:tav>
                                        <p:tav tm="100000">
                                          <p:val>
                                            <p:strVal val="#ppt_h"/>
                                          </p:val>
                                        </p:tav>
                                      </p:tavLst>
                                    </p:anim>
                                  </p:childTnLst>
                                </p:cTn>
                              </p:par>
                            </p:childTnLst>
                          </p:cTn>
                        </p:par>
                        <p:par>
                          <p:cTn id="61" fill="hold">
                            <p:stCondLst>
                              <p:cond delay="4000"/>
                            </p:stCondLst>
                            <p:childTnLst>
                              <p:par>
                                <p:cTn id="62" presetID="35" presetClass="path" presetSubtype="0" accel="50000" decel="50000" fill="hold" nodeType="afterEffect">
                                  <p:stCondLst>
                                    <p:cond delay="0"/>
                                  </p:stCondLst>
                                  <p:childTnLst>
                                    <p:anim calcmode="lin" valueType="num">
                                      <p:cBhvr additive="base">
                                        <p:cTn id="63" dur="500" fill="hold">
                                          <p:stCondLst>
                                            <p:cond delay="0"/>
                                          </p:stCondLst>
                                        </p:cTn>
                                        <p:tgtEl>
                                          <p:spTgt spid="56"/>
                                        </p:tgtEl>
                                        <p:attrNameLst>
                                          <p:attrName>ppt_x</p:attrName>
                                        </p:attrNameLst>
                                      </p:cBhvr>
                                      <p:tavLst>
                                        <p:tav tm="0">
                                          <p:val>
                                            <p:strVal val="ppt_x"/>
                                          </p:val>
                                        </p:tav>
                                        <p:tav tm="100000">
                                          <p:val>
                                            <p:fltVal val="0.602633"/>
                                          </p:val>
                                        </p:tav>
                                      </p:tavLst>
                                    </p:anim>
                                    <p:anim calcmode="lin" valueType="num">
                                      <p:cBhvr additive="base">
                                        <p:cTn id="64" dur="500" fill="hold">
                                          <p:stCondLst>
                                            <p:cond delay="0"/>
                                          </p:stCondLst>
                                        </p:cTn>
                                        <p:tgtEl>
                                          <p:spTgt spid="56"/>
                                        </p:tgtEl>
                                        <p:attrNameLst>
                                          <p:attrName>ppt_y</p:attrName>
                                        </p:attrNameLst>
                                      </p:cBhvr>
                                      <p:tavLst>
                                        <p:tav tm="0">
                                          <p:val>
                                            <p:strVal val="ppt_y"/>
                                          </p:val>
                                        </p:tav>
                                        <p:tav tm="100000">
                                          <p:val>
                                            <p:fltVal val="0.651136"/>
                                          </p:val>
                                        </p:tav>
                                      </p:tavLst>
                                    </p:anim>
                                    <p:anim calcmode="lin" valueType="num">
                                      <p:cBhvr additive="base">
                                        <p:cTn id="65" dur="500" fill="hold">
                                          <p:stCondLst>
                                            <p:cond delay="0"/>
                                          </p:stCondLst>
                                        </p:cTn>
                                        <p:tgtEl>
                                          <p:spTgt spid="56"/>
                                        </p:tgtEl>
                                        <p:attrNameLst>
                                          <p:attrName>ppt_w</p:attrName>
                                        </p:attrNameLst>
                                      </p:cBhvr>
                                      <p:tavLst>
                                        <p:tav tm="0">
                                          <p:val>
                                            <p:strVal val="ppt_w"/>
                                          </p:val>
                                        </p:tav>
                                        <p:tav tm="100000">
                                          <p:val>
                                            <p:strVal val="#ppt_w"/>
                                          </p:val>
                                        </p:tav>
                                      </p:tavLst>
                                    </p:anim>
                                    <p:anim calcmode="lin" valueType="num">
                                      <p:cBhvr additive="base">
                                        <p:cTn id="66" dur="500" fill="hold">
                                          <p:stCondLst>
                                            <p:cond delay="0"/>
                                          </p:stCondLst>
                                        </p:cTn>
                                        <p:tgtEl>
                                          <p:spTgt spid="56"/>
                                        </p:tgtEl>
                                        <p:attrNameLst>
                                          <p:attrName>ppt_h</p:attrName>
                                        </p:attrNameLst>
                                      </p:cBhvr>
                                      <p:tavLst>
                                        <p:tav tm="0">
                                          <p:val>
                                            <p:strVal val="ppt_h"/>
                                          </p:val>
                                        </p:tav>
                                        <p:tav tm="100000">
                                          <p:val>
                                            <p:strVal val="#ppt_h"/>
                                          </p:val>
                                        </p:tav>
                                      </p:tavLst>
                                    </p:anim>
                                  </p:childTnLst>
                                </p:cTn>
                              </p:par>
                            </p:childTnLst>
                          </p:cTn>
                        </p:par>
                        <p:par>
                          <p:cTn id="67" fill="hold">
                            <p:stCondLst>
                              <p:cond delay="4500"/>
                            </p:stCondLst>
                            <p:childTnLst>
                              <p:par>
                                <p:cTn id="68" presetID="35" presetClass="path" presetSubtype="0" accel="50000" decel="50000" fill="hold" nodeType="afterEffect">
                                  <p:stCondLst>
                                    <p:cond delay="0"/>
                                  </p:stCondLst>
                                  <p:childTnLst>
                                    <p:anim calcmode="lin" valueType="num">
                                      <p:cBhvr additive="base">
                                        <p:cTn id="69" dur="250" fill="hold">
                                          <p:stCondLst>
                                            <p:cond delay="0"/>
                                          </p:stCondLst>
                                        </p:cTn>
                                        <p:tgtEl>
                                          <p:spTgt spid="57"/>
                                        </p:tgtEl>
                                        <p:attrNameLst>
                                          <p:attrName>ppt_x</p:attrName>
                                        </p:attrNameLst>
                                      </p:cBhvr>
                                      <p:tavLst>
                                        <p:tav tm="0">
                                          <p:val>
                                            <p:strVal val="ppt_x"/>
                                          </p:val>
                                        </p:tav>
                                        <p:tav tm="100000">
                                          <p:val>
                                            <p:fltVal val="0.80644"/>
                                          </p:val>
                                        </p:tav>
                                      </p:tavLst>
                                    </p:anim>
                                    <p:anim calcmode="lin" valueType="num">
                                      <p:cBhvr additive="base">
                                        <p:cTn id="70" dur="250" fill="hold">
                                          <p:stCondLst>
                                            <p:cond delay="0"/>
                                          </p:stCondLst>
                                        </p:cTn>
                                        <p:tgtEl>
                                          <p:spTgt spid="57"/>
                                        </p:tgtEl>
                                        <p:attrNameLst>
                                          <p:attrName>ppt_y</p:attrName>
                                        </p:attrNameLst>
                                      </p:cBhvr>
                                      <p:tavLst>
                                        <p:tav tm="0">
                                          <p:val>
                                            <p:strVal val="ppt_y"/>
                                          </p:val>
                                        </p:tav>
                                        <p:tav tm="100000">
                                          <p:val>
                                            <p:fltVal val="0.651136"/>
                                          </p:val>
                                        </p:tav>
                                      </p:tavLst>
                                    </p:anim>
                                    <p:anim calcmode="lin" valueType="num">
                                      <p:cBhvr additive="base">
                                        <p:cTn id="71" dur="250" fill="hold">
                                          <p:stCondLst>
                                            <p:cond delay="0"/>
                                          </p:stCondLst>
                                        </p:cTn>
                                        <p:tgtEl>
                                          <p:spTgt spid="57"/>
                                        </p:tgtEl>
                                        <p:attrNameLst>
                                          <p:attrName>ppt_w</p:attrName>
                                        </p:attrNameLst>
                                      </p:cBhvr>
                                      <p:tavLst>
                                        <p:tav tm="0">
                                          <p:val>
                                            <p:strVal val="ppt_w"/>
                                          </p:val>
                                        </p:tav>
                                        <p:tav tm="100000">
                                          <p:val>
                                            <p:strVal val="#ppt_w"/>
                                          </p:val>
                                        </p:tav>
                                      </p:tavLst>
                                    </p:anim>
                                    <p:anim calcmode="lin" valueType="num">
                                      <p:cBhvr additive="base">
                                        <p:cTn id="72" dur="250" fill="hold">
                                          <p:stCondLst>
                                            <p:cond delay="0"/>
                                          </p:stCondLst>
                                        </p:cTn>
                                        <p:tgtEl>
                                          <p:spTgt spid="5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6575" y="3013710"/>
            <a:ext cx="6278880" cy="1198880"/>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防控创业风险</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554164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90320" y="2578100"/>
            <a:ext cx="4754245" cy="2727960"/>
          </a:xfrm>
          <a:prstGeom prst="rect">
            <a:avLst/>
          </a:prstGeom>
          <a:noFill/>
        </p:spPr>
        <p:txBody>
          <a:bodyPr wrap="square" rtlCol="0">
            <a:no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（一）风险管理</a:t>
            </a:r>
            <a:endParaRPr lang="zh-CN" altLang="en-US" dirty="0">
              <a:solidFill>
                <a:schemeClr val="bg1"/>
              </a:solidFill>
              <a:cs typeface="+mn-ea"/>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风险管理对象为创业中各类不确定性因素的风险。主体常是创业者或组织管理层。目标是以最小成本获最大安全保障，需权衡成本效应、影响效果等多方面，如评估购置保险应对风险的成本是否值得。</a:t>
            </a:r>
            <a:endParaRPr lang="zh-CN" altLang="en-US" dirty="0">
              <a:solidFill>
                <a:schemeClr val="bg1"/>
              </a:solidFill>
              <a:cs typeface="+mn-ea"/>
              <a:sym typeface="+mn-lt"/>
            </a:endParaRPr>
          </a:p>
        </p:txBody>
      </p:sp>
      <p:sp>
        <p:nvSpPr>
          <p:cNvPr id="8" name="文本框 7"/>
          <p:cNvSpPr txBox="1"/>
          <p:nvPr/>
        </p:nvSpPr>
        <p:spPr>
          <a:xfrm>
            <a:off x="4378952" y="891480"/>
            <a:ext cx="3434080" cy="583565"/>
          </a:xfrm>
          <a:prstGeom prst="rect">
            <a:avLst/>
          </a:prstGeom>
          <a:noFill/>
        </p:spPr>
        <p:txBody>
          <a:bodyPr wrap="none" rtlCol="0">
            <a:spAutoFit/>
          </a:bodyPr>
          <a:p>
            <a:pPr algn="ctr"/>
            <a:r>
              <a:rPr lang="zh-CN" altLang="en-US" sz="3200" b="1" dirty="0">
                <a:solidFill>
                  <a:srgbClr val="7E4938"/>
                </a:solidFill>
                <a:cs typeface="+mn-ea"/>
                <a:sym typeface="+mn-lt"/>
              </a:rPr>
              <a:t>一、创业风险管理</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378952" y="729555"/>
            <a:ext cx="3434080" cy="583565"/>
          </a:xfrm>
          <a:prstGeom prst="rect">
            <a:avLst/>
          </a:prstGeom>
          <a:noFill/>
        </p:spPr>
        <p:txBody>
          <a:bodyPr wrap="none" rtlCol="0">
            <a:spAutoFit/>
          </a:bodyPr>
          <a:p>
            <a:pPr algn="ctr"/>
            <a:r>
              <a:rPr lang="zh-CN" altLang="en-US" sz="3200" b="1" dirty="0">
                <a:solidFill>
                  <a:srgbClr val="7E4938"/>
                </a:solidFill>
                <a:cs typeface="+mn-ea"/>
                <a:sym typeface="+mn-lt"/>
              </a:rPr>
              <a:t>一、创业风险管理</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nvGrpSpPr>
          <p:cNvPr id="3" name="组合 2"/>
          <p:cNvGrpSpPr/>
          <p:nvPr>
            <p:custDataLst>
              <p:tags r:id="rId4"/>
            </p:custDataLst>
          </p:nvPr>
        </p:nvGrpSpPr>
        <p:grpSpPr>
          <a:xfrm>
            <a:off x="1882140" y="2301240"/>
            <a:ext cx="3822700" cy="1722755"/>
            <a:chOff x="2964" y="3624"/>
            <a:chExt cx="6020" cy="2713"/>
          </a:xfrm>
        </p:grpSpPr>
        <p:sp>
          <p:nvSpPr>
            <p:cNvPr id="30" name="矩形: 圆角 29"/>
            <p:cNvSpPr/>
            <p:nvPr>
              <p:custDataLst>
                <p:tags r:id="rId5"/>
              </p:custDataLst>
            </p:nvPr>
          </p:nvSpPr>
          <p:spPr>
            <a:xfrm>
              <a:off x="2964" y="4023"/>
              <a:ext cx="6021" cy="2314"/>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indent="355600" algn="just" rtl="0"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zh-CN" sz="1400" kern="1200" dirty="0">
                  <a:ln>
                    <a:noFill/>
                  </a:ln>
                  <a:solidFill>
                    <a:schemeClr val="tx1">
                      <a:lumMod val="85000"/>
                      <a:lumOff val="15000"/>
                    </a:schemeClr>
                  </a:solidFill>
                  <a:effectLst/>
                  <a:latin typeface="+mn-ea"/>
                  <a:cs typeface="+mn-ea"/>
                  <a:sym typeface="+mn-ea"/>
                </a:rPr>
                <a:t>核心是绕开风险避免不利局面。</a:t>
              </a:r>
              <a:endParaRPr lang="zh-CN" altLang="zh-CN" sz="1400" kern="1200" dirty="0">
                <a:ln>
                  <a:noFill/>
                </a:ln>
                <a:solidFill>
                  <a:schemeClr val="tx1">
                    <a:lumMod val="85000"/>
                    <a:lumOff val="15000"/>
                  </a:schemeClr>
                </a:solidFill>
                <a:effectLst/>
                <a:latin typeface="+mn-ea"/>
                <a:cs typeface="+mn-ea"/>
                <a:sym typeface="+mn-ea"/>
              </a:endParaRPr>
            </a:p>
          </p:txBody>
        </p:sp>
        <p:sp>
          <p:nvSpPr>
            <p:cNvPr id="31" name="标题"/>
            <p:cNvSpPr/>
            <p:nvPr>
              <p:custDataLst>
                <p:tags r:id="rId6"/>
              </p:custDataLst>
            </p:nvPr>
          </p:nvSpPr>
          <p:spPr>
            <a:xfrm>
              <a:off x="4275" y="3624"/>
              <a:ext cx="3399" cy="751"/>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1. 规避风险</a:t>
              </a:r>
              <a:endParaRPr lang="zh-CN" altLang="en-US" b="1">
                <a:solidFill>
                  <a:srgbClr val="FFFFFF"/>
                </a:solidFill>
                <a:uFillTx/>
                <a:latin typeface="+mn-ea"/>
                <a:cs typeface="+mn-ea"/>
                <a:sym typeface="+mn-ea"/>
              </a:endParaRPr>
            </a:p>
          </p:txBody>
        </p:sp>
      </p:grpSp>
      <p:grpSp>
        <p:nvGrpSpPr>
          <p:cNvPr id="4" name="组合 3"/>
          <p:cNvGrpSpPr/>
          <p:nvPr>
            <p:custDataLst>
              <p:tags r:id="rId7"/>
            </p:custDataLst>
          </p:nvPr>
        </p:nvGrpSpPr>
        <p:grpSpPr>
          <a:xfrm>
            <a:off x="5963920" y="2301240"/>
            <a:ext cx="3822700" cy="1722755"/>
            <a:chOff x="9392" y="3624"/>
            <a:chExt cx="6020" cy="2713"/>
          </a:xfrm>
        </p:grpSpPr>
        <p:sp>
          <p:nvSpPr>
            <p:cNvPr id="33" name="矩形: 圆角 32"/>
            <p:cNvSpPr/>
            <p:nvPr>
              <p:custDataLst>
                <p:tags r:id="rId8"/>
              </p:custDataLst>
            </p:nvPr>
          </p:nvSpPr>
          <p:spPr>
            <a:xfrm>
              <a:off x="9392" y="4023"/>
              <a:ext cx="6021" cy="2314"/>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indent="3556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3837665281"/>
                  </a:ext>
                </a:extLst>
              </a:pPr>
              <a:r>
                <a:rPr lang="zh-CN" altLang="zh-CN" sz="1400" dirty="0">
                  <a:ln>
                    <a:noFill/>
                  </a:ln>
                  <a:solidFill>
                    <a:schemeClr val="tx1">
                      <a:lumMod val="85000"/>
                      <a:lumOff val="15000"/>
                    </a:schemeClr>
                  </a:solidFill>
                  <a:effectLst/>
                  <a:latin typeface="+mn-ea"/>
                  <a:cs typeface="+mn-ea"/>
                  <a:sym typeface="+mn-ea"/>
                </a:rPr>
                <a:t>承认风险存在，综合考量后不采取额外行动干预，适用于风险影响不大、可控或控制成本过高场景。</a:t>
              </a:r>
              <a:endParaRPr lang="zh-CN" altLang="zh-CN" sz="1400" dirty="0">
                <a:ln>
                  <a:noFill/>
                </a:ln>
                <a:solidFill>
                  <a:schemeClr val="tx1">
                    <a:lumMod val="85000"/>
                    <a:lumOff val="15000"/>
                  </a:schemeClr>
                </a:solidFill>
                <a:effectLst/>
                <a:latin typeface="+mn-ea"/>
                <a:cs typeface="+mn-ea"/>
                <a:sym typeface="+mn-ea"/>
              </a:endParaRPr>
            </a:p>
          </p:txBody>
        </p:sp>
        <p:sp>
          <p:nvSpPr>
            <p:cNvPr id="34" name="标题"/>
            <p:cNvSpPr/>
            <p:nvPr>
              <p:custDataLst>
                <p:tags r:id="rId9"/>
              </p:custDataLst>
            </p:nvPr>
          </p:nvSpPr>
          <p:spPr>
            <a:xfrm>
              <a:off x="10703" y="3624"/>
              <a:ext cx="3399" cy="751"/>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2. 接受风险</a:t>
              </a:r>
              <a:endParaRPr lang="zh-CN" altLang="en-US" b="1">
                <a:solidFill>
                  <a:srgbClr val="FFFFFF"/>
                </a:solidFill>
                <a:uFillTx/>
                <a:latin typeface="+mn-ea"/>
                <a:cs typeface="+mn-ea"/>
                <a:sym typeface="+mn-ea"/>
              </a:endParaRPr>
            </a:p>
          </p:txBody>
        </p:sp>
      </p:grpSp>
      <p:grpSp>
        <p:nvGrpSpPr>
          <p:cNvPr id="5" name="组合 4"/>
          <p:cNvGrpSpPr/>
          <p:nvPr>
            <p:custDataLst>
              <p:tags r:id="rId10"/>
            </p:custDataLst>
          </p:nvPr>
        </p:nvGrpSpPr>
        <p:grpSpPr>
          <a:xfrm>
            <a:off x="1882140" y="4189730"/>
            <a:ext cx="3822700" cy="1724025"/>
            <a:chOff x="2964" y="6598"/>
            <a:chExt cx="6020" cy="2715"/>
          </a:xfrm>
        </p:grpSpPr>
        <p:sp>
          <p:nvSpPr>
            <p:cNvPr id="37" name="矩形: 圆角 36"/>
            <p:cNvSpPr/>
            <p:nvPr>
              <p:custDataLst>
                <p:tags r:id="rId11"/>
              </p:custDataLst>
            </p:nvPr>
          </p:nvSpPr>
          <p:spPr>
            <a:xfrm>
              <a:off x="2964" y="6999"/>
              <a:ext cx="6021" cy="2314"/>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indent="3556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3837665281"/>
                  </a:ext>
                </a:extLst>
              </a:pPr>
              <a:r>
                <a:rPr lang="zh-CN" altLang="zh-CN" sz="1400" dirty="0">
                  <a:ln>
                    <a:noFill/>
                  </a:ln>
                  <a:solidFill>
                    <a:schemeClr val="tx1">
                      <a:lumMod val="85000"/>
                      <a:lumOff val="15000"/>
                    </a:schemeClr>
                  </a:solidFill>
                  <a:effectLst/>
                  <a:latin typeface="+mn-ea"/>
                  <a:cs typeface="+mn-ea"/>
                  <a:sym typeface="+mn-ea"/>
                </a:rPr>
                <a:t>运用手段将风险降至企业可接受程度，减少负面影响。</a:t>
              </a:r>
              <a:endParaRPr lang="zh-CN" altLang="zh-CN" sz="1400" dirty="0">
                <a:ln>
                  <a:noFill/>
                </a:ln>
                <a:solidFill>
                  <a:schemeClr val="tx1">
                    <a:lumMod val="85000"/>
                    <a:lumOff val="15000"/>
                  </a:schemeClr>
                </a:solidFill>
                <a:effectLst/>
                <a:latin typeface="+mn-ea"/>
                <a:cs typeface="+mn-ea"/>
                <a:sym typeface="+mn-ea"/>
              </a:endParaRPr>
            </a:p>
          </p:txBody>
        </p:sp>
        <p:sp>
          <p:nvSpPr>
            <p:cNvPr id="38" name="标题"/>
            <p:cNvSpPr/>
            <p:nvPr>
              <p:custDataLst>
                <p:tags r:id="rId12"/>
              </p:custDataLst>
            </p:nvPr>
          </p:nvSpPr>
          <p:spPr>
            <a:xfrm>
              <a:off x="4275" y="6598"/>
              <a:ext cx="3399" cy="751"/>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3. 降低风险</a:t>
              </a:r>
              <a:endParaRPr lang="zh-CN" altLang="en-US" b="1">
                <a:solidFill>
                  <a:srgbClr val="FFFFFF"/>
                </a:solidFill>
                <a:uFillTx/>
                <a:latin typeface="+mn-ea"/>
                <a:cs typeface="+mn-ea"/>
                <a:sym typeface="+mn-ea"/>
              </a:endParaRPr>
            </a:p>
          </p:txBody>
        </p:sp>
      </p:grpSp>
      <p:grpSp>
        <p:nvGrpSpPr>
          <p:cNvPr id="8" name="组合 7"/>
          <p:cNvGrpSpPr/>
          <p:nvPr>
            <p:custDataLst>
              <p:tags r:id="rId13"/>
            </p:custDataLst>
          </p:nvPr>
        </p:nvGrpSpPr>
        <p:grpSpPr>
          <a:xfrm>
            <a:off x="5963920" y="4189730"/>
            <a:ext cx="3822700" cy="1724025"/>
            <a:chOff x="9392" y="6598"/>
            <a:chExt cx="6020" cy="2715"/>
          </a:xfrm>
        </p:grpSpPr>
        <p:sp>
          <p:nvSpPr>
            <p:cNvPr id="32" name="矩形: 圆角 2"/>
            <p:cNvSpPr/>
            <p:nvPr>
              <p:custDataLst>
                <p:tags r:id="rId14"/>
              </p:custDataLst>
            </p:nvPr>
          </p:nvSpPr>
          <p:spPr>
            <a:xfrm>
              <a:off x="9392" y="6999"/>
              <a:ext cx="6021" cy="2314"/>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indent="3556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3837665281"/>
                  </a:ext>
                </a:extLst>
              </a:pPr>
              <a:r>
                <a:rPr lang="zh-CN" altLang="zh-CN" sz="1400" dirty="0">
                  <a:ln>
                    <a:noFill/>
                  </a:ln>
                  <a:solidFill>
                    <a:schemeClr val="tx1">
                      <a:lumMod val="85000"/>
                      <a:lumOff val="15000"/>
                    </a:schemeClr>
                  </a:solidFill>
                  <a:effectLst/>
                  <a:latin typeface="+mn-ea"/>
                  <a:cs typeface="+mn-ea"/>
                  <a:sym typeface="+mn-ea"/>
                </a:rPr>
                <a:t>通过恰当方式将风险分配给风险参与者。</a:t>
              </a:r>
              <a:endParaRPr lang="zh-CN" altLang="zh-CN" sz="1400" dirty="0">
                <a:ln>
                  <a:noFill/>
                </a:ln>
                <a:solidFill>
                  <a:schemeClr val="tx1">
                    <a:lumMod val="85000"/>
                    <a:lumOff val="15000"/>
                  </a:schemeClr>
                </a:solidFill>
                <a:effectLst/>
                <a:latin typeface="+mn-ea"/>
                <a:cs typeface="+mn-ea"/>
                <a:sym typeface="+mn-ea"/>
              </a:endParaRPr>
            </a:p>
          </p:txBody>
        </p:sp>
        <p:sp>
          <p:nvSpPr>
            <p:cNvPr id="35" name="标题"/>
            <p:cNvSpPr/>
            <p:nvPr>
              <p:custDataLst>
                <p:tags r:id="rId15"/>
              </p:custDataLst>
            </p:nvPr>
          </p:nvSpPr>
          <p:spPr>
            <a:xfrm>
              <a:off x="10703" y="6598"/>
              <a:ext cx="3399" cy="751"/>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4. 分担风险</a:t>
              </a:r>
              <a:endParaRPr lang="zh-CN" altLang="en-US" b="1">
                <a:solidFill>
                  <a:srgbClr val="FFFFFF"/>
                </a:solidFill>
                <a:uFillTx/>
                <a:latin typeface="+mn-ea"/>
                <a:cs typeface="+mn-ea"/>
                <a:sym typeface="+mn-ea"/>
              </a:endParaRPr>
            </a:p>
          </p:txBody>
        </p:sp>
      </p:grpSp>
      <p:sp>
        <p:nvSpPr>
          <p:cNvPr id="2" name="Shape 1021"/>
          <p:cNvSpPr/>
          <p:nvPr>
            <p:custDataLst>
              <p:tags r:id="rId16"/>
            </p:custDataLst>
          </p:nvPr>
        </p:nvSpPr>
        <p:spPr>
          <a:xfrm>
            <a:off x="1934844" y="147917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（二）常用风险管理方法</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1.2"/>
                                          </p:val>
                                        </p:tav>
                                      </p:tavLst>
                                    </p:anim>
                                    <p:anim calcmode="lin" valueType="num">
                                      <p:cBhvr>
                                        <p:cTn id="8" dur="500" fill="hold"/>
                                        <p:tgtEl>
                                          <p:spTgt spid="3"/>
                                        </p:tgtEl>
                                        <p:attrNameLst>
                                          <p:attrName>ppt_h</p:attrName>
                                        </p:attrNameLst>
                                      </p:cBhvr>
                                      <p:tavLst>
                                        <p:tav tm="0">
                                          <p:val>
                                            <p:fltVal val="0"/>
                                          </p:val>
                                        </p:tav>
                                        <p:tav tm="100000">
                                          <p:val>
                                            <p:strVal val="#ppt_h*1.2"/>
                                          </p:val>
                                        </p:tav>
                                      </p:tavLst>
                                    </p:anim>
                                    <p:animEffect transition="in" filter="fade">
                                      <p:cBhvr>
                                        <p:cTn id="9" dur="500"/>
                                        <p:tgtEl>
                                          <p:spTgt spid="3"/>
                                        </p:tgtEl>
                                      </p:cBhvr>
                                    </p:animEffect>
                                    <p:anim to="" calcmode="lin" valueType="num">
                                      <p:cBhvr>
                                        <p:cTn id="10" dur="500" fill="hold">
                                          <p:stCondLst>
                                            <p:cond delay="0"/>
                                          </p:stCondLst>
                                        </p:cTn>
                                        <p:tgtEl>
                                          <p:spTgt spid="3"/>
                                        </p:tgtEl>
                                        <p:attrNameLst>
                                          <p:attrName>ppt_x</p:attrName>
                                        </p:attrNameLst>
                                      </p:cBhvr>
                                      <p:tavLst>
                                        <p:tav tm="0">
                                          <p:val>
                                            <p:fltVal val="0.64909"/>
                                          </p:val>
                                        </p:tav>
                                        <p:tav tm="100000">
                                          <p:val>
                                            <p:fltVal val="0.478581"/>
                                          </p:val>
                                        </p:tav>
                                      </p:tavLst>
                                    </p:anim>
                                    <p:anim to="" calcmode="lin" valueType="num">
                                      <p:cBhvr>
                                        <p:cTn id="11" dur="500" fill="hold">
                                          <p:stCondLst>
                                            <p:cond delay="0"/>
                                          </p:stCondLst>
                                        </p:cTn>
                                        <p:tgtEl>
                                          <p:spTgt spid="3"/>
                                        </p:tgtEl>
                                        <p:attrNameLst>
                                          <p:attrName>ppt_y</p:attrName>
                                        </p:attrNameLst>
                                      </p:cBhvr>
                                      <p:tavLst>
                                        <p:tav tm="0">
                                          <p:val>
                                            <p:fltVal val="0.5"/>
                                          </p:val>
                                        </p:tav>
                                        <p:tav tm="100000">
                                          <p:val>
                                            <p:fltVal val="0.599355"/>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1.2"/>
                                          </p:val>
                                        </p:tav>
                                      </p:tavLst>
                                    </p:anim>
                                    <p:anim calcmode="lin" valueType="num">
                                      <p:cBhvr>
                                        <p:cTn id="17" dur="500" fill="hold"/>
                                        <p:tgtEl>
                                          <p:spTgt spid="4"/>
                                        </p:tgtEl>
                                        <p:attrNameLst>
                                          <p:attrName>ppt_h</p:attrName>
                                        </p:attrNameLst>
                                      </p:cBhvr>
                                      <p:tavLst>
                                        <p:tav tm="0">
                                          <p:val>
                                            <p:fltVal val="0"/>
                                          </p:val>
                                        </p:tav>
                                        <p:tav tm="100000">
                                          <p:val>
                                            <p:strVal val="#ppt_h*1.2"/>
                                          </p:val>
                                        </p:tav>
                                      </p:tavLst>
                                    </p:anim>
                                    <p:animEffect transition="in" filter="fade">
                                      <p:cBhvr>
                                        <p:cTn id="18" dur="500"/>
                                        <p:tgtEl>
                                          <p:spTgt spid="4"/>
                                        </p:tgtEl>
                                      </p:cBhvr>
                                    </p:animEffect>
                                    <p:anim to="" calcmode="lin" valueType="num">
                                      <p:cBhvr>
                                        <p:cTn id="19" dur="500" fill="hold">
                                          <p:stCondLst>
                                            <p:cond delay="0"/>
                                          </p:stCondLst>
                                        </p:cTn>
                                        <p:tgtEl>
                                          <p:spTgt spid="4"/>
                                        </p:tgtEl>
                                        <p:attrNameLst>
                                          <p:attrName>ppt_x</p:attrName>
                                        </p:attrNameLst>
                                      </p:cBhvr>
                                      <p:tavLst>
                                        <p:tav tm="0">
                                          <p:val>
                                            <p:fltVal val="0.64909"/>
                                          </p:val>
                                        </p:tav>
                                        <p:tav tm="100000">
                                          <p:val>
                                            <p:fltVal val="0.645972"/>
                                          </p:val>
                                        </p:tav>
                                      </p:tavLst>
                                    </p:anim>
                                    <p:anim to="" calcmode="lin" valueType="num">
                                      <p:cBhvr>
                                        <p:cTn id="20" dur="500" fill="hold">
                                          <p:stCondLst>
                                            <p:cond delay="0"/>
                                          </p:stCondLst>
                                        </p:cTn>
                                        <p:tgtEl>
                                          <p:spTgt spid="4"/>
                                        </p:tgtEl>
                                        <p:attrNameLst>
                                          <p:attrName>ppt_y</p:attrName>
                                        </p:attrNameLst>
                                      </p:cBhvr>
                                      <p:tavLst>
                                        <p:tav tm="0">
                                          <p:val>
                                            <p:fltVal val="0.5"/>
                                          </p:val>
                                        </p:tav>
                                        <p:tav tm="100000">
                                          <p:val>
                                            <p:fltVal val="0.599355"/>
                                          </p:val>
                                        </p:tav>
                                      </p:tavLst>
                                    </p:anim>
                                  </p:childTnLst>
                                </p:cTn>
                              </p:par>
                              <p:par>
                                <p:cTn id="21" presetID="35" presetClass="path" presetSubtype="0" accel="50000" decel="50000" fill="hold" nodeType="withEffect">
                                  <p:stCondLst>
                                    <p:cond delay="0"/>
                                  </p:stCondLst>
                                  <p:childTnLst>
                                    <p:anim calcmode="lin" valueType="num">
                                      <p:cBhvr additive="base">
                                        <p:cTn id="22" dur="500" fill="hold">
                                          <p:stCondLst>
                                            <p:cond delay="0"/>
                                          </p:stCondLst>
                                        </p:cTn>
                                        <p:tgtEl>
                                          <p:spTgt spid="3"/>
                                        </p:tgtEl>
                                        <p:attrNameLst>
                                          <p:attrName>ppt_x</p:attrName>
                                        </p:attrNameLst>
                                      </p:cBhvr>
                                      <p:tavLst>
                                        <p:tav tm="0">
                                          <p:val>
                                            <p:strVal val="ppt_x"/>
                                          </p:val>
                                        </p:tav>
                                        <p:tav tm="100000">
                                          <p:val>
                                            <p:fltVal val="0.31119"/>
                                          </p:val>
                                        </p:tav>
                                      </p:tavLst>
                                    </p:anim>
                                    <p:anim calcmode="lin" valueType="num">
                                      <p:cBhvr additive="base">
                                        <p:cTn id="23" dur="500" fill="hold">
                                          <p:stCondLst>
                                            <p:cond delay="0"/>
                                          </p:stCondLst>
                                        </p:cTn>
                                        <p:tgtEl>
                                          <p:spTgt spid="3"/>
                                        </p:tgtEl>
                                        <p:attrNameLst>
                                          <p:attrName>ppt_y</p:attrName>
                                        </p:attrNameLst>
                                      </p:cBhvr>
                                      <p:tavLst>
                                        <p:tav tm="0">
                                          <p:val>
                                            <p:strVal val="ppt_y"/>
                                          </p:val>
                                        </p:tav>
                                        <p:tav tm="100000">
                                          <p:val>
                                            <p:fltVal val="0.599355"/>
                                          </p:val>
                                        </p:tav>
                                      </p:tavLst>
                                    </p:anim>
                                    <p:anim calcmode="lin" valueType="num">
                                      <p:cBhvr additive="base">
                                        <p:cTn id="24"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25" dur="500" fill="hold">
                                          <p:stCondLst>
                                            <p:cond delay="0"/>
                                          </p:stCondLst>
                                        </p:cTn>
                                        <p:tgtEl>
                                          <p:spTgt spid="3"/>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1.2"/>
                                          </p:val>
                                        </p:tav>
                                      </p:tavLst>
                                    </p:anim>
                                    <p:anim calcmode="lin" valueType="num">
                                      <p:cBhvr>
                                        <p:cTn id="31" dur="500" fill="hold"/>
                                        <p:tgtEl>
                                          <p:spTgt spid="5"/>
                                        </p:tgtEl>
                                        <p:attrNameLst>
                                          <p:attrName>ppt_h</p:attrName>
                                        </p:attrNameLst>
                                      </p:cBhvr>
                                      <p:tavLst>
                                        <p:tav tm="0">
                                          <p:val>
                                            <p:fltVal val="0"/>
                                          </p:val>
                                        </p:tav>
                                        <p:tav tm="100000">
                                          <p:val>
                                            <p:strVal val="#ppt_h*1.2"/>
                                          </p:val>
                                        </p:tav>
                                      </p:tavLst>
                                    </p:anim>
                                    <p:animEffect transition="in" filter="fade">
                                      <p:cBhvr>
                                        <p:cTn id="32" dur="500"/>
                                        <p:tgtEl>
                                          <p:spTgt spid="5"/>
                                        </p:tgtEl>
                                      </p:cBhvr>
                                    </p:animEffect>
                                    <p:anim to="" calcmode="lin" valueType="num">
                                      <p:cBhvr>
                                        <p:cTn id="33" dur="500" fill="hold">
                                          <p:stCondLst>
                                            <p:cond delay="0"/>
                                          </p:stCondLst>
                                        </p:cTn>
                                        <p:tgtEl>
                                          <p:spTgt spid="5"/>
                                        </p:tgtEl>
                                        <p:attrNameLst>
                                          <p:attrName>ppt_x</p:attrName>
                                        </p:attrNameLst>
                                      </p:cBhvr>
                                      <p:tavLst>
                                        <p:tav tm="0">
                                          <p:val>
                                            <p:fltVal val="0.64909"/>
                                          </p:val>
                                        </p:tav>
                                        <p:tav tm="100000">
                                          <p:val>
                                            <p:fltVal val="0.31119"/>
                                          </p:val>
                                        </p:tav>
                                      </p:tavLst>
                                    </p:anim>
                                    <p:anim to="" calcmode="lin" valueType="num">
                                      <p:cBhvr>
                                        <p:cTn id="34" dur="500" fill="hold">
                                          <p:stCondLst>
                                            <p:cond delay="0"/>
                                          </p:stCondLst>
                                        </p:cTn>
                                        <p:tgtEl>
                                          <p:spTgt spid="5"/>
                                        </p:tgtEl>
                                        <p:attrNameLst>
                                          <p:attrName>ppt_y</p:attrName>
                                        </p:attrNameLst>
                                      </p:cBhvr>
                                      <p:tavLst>
                                        <p:tav tm="0">
                                          <p:val>
                                            <p:fltVal val="0.5"/>
                                          </p:val>
                                        </p:tav>
                                        <p:tav tm="100000">
                                          <p:val>
                                            <p:fltVal val="0.737062"/>
                                          </p:val>
                                        </p:tav>
                                      </p:tavLst>
                                    </p:anim>
                                  </p:childTnLst>
                                </p:cTn>
                              </p:par>
                              <p:par>
                                <p:cTn id="35" presetID="35" presetClass="path" presetSubtype="0" accel="50000" decel="50000" fill="hold" nodeType="withEffect">
                                  <p:stCondLst>
                                    <p:cond delay="0"/>
                                  </p:stCondLst>
                                  <p:childTnLst>
                                    <p:anim calcmode="lin" valueType="num">
                                      <p:cBhvr additive="base">
                                        <p:cTn id="36" dur="500" fill="hold">
                                          <p:stCondLst>
                                            <p:cond delay="0"/>
                                          </p:stCondLst>
                                        </p:cTn>
                                        <p:tgtEl>
                                          <p:spTgt spid="3"/>
                                        </p:tgtEl>
                                        <p:attrNameLst>
                                          <p:attrName>ppt_x</p:attrName>
                                        </p:attrNameLst>
                                      </p:cBhvr>
                                      <p:tavLst>
                                        <p:tav tm="0">
                                          <p:val>
                                            <p:strVal val="ppt_x"/>
                                          </p:val>
                                        </p:tav>
                                        <p:tav tm="100000">
                                          <p:val>
                                            <p:fltVal val="0.31119"/>
                                          </p:val>
                                        </p:tav>
                                      </p:tavLst>
                                    </p:anim>
                                    <p:anim calcmode="lin" valueType="num">
                                      <p:cBhvr additive="base">
                                        <p:cTn id="37" dur="500" fill="hold">
                                          <p:stCondLst>
                                            <p:cond delay="0"/>
                                          </p:stCondLst>
                                        </p:cTn>
                                        <p:tgtEl>
                                          <p:spTgt spid="3"/>
                                        </p:tgtEl>
                                        <p:attrNameLst>
                                          <p:attrName>ppt_y</p:attrName>
                                        </p:attrNameLst>
                                      </p:cBhvr>
                                      <p:tavLst>
                                        <p:tav tm="0">
                                          <p:val>
                                            <p:strVal val="ppt_y"/>
                                          </p:val>
                                        </p:tav>
                                        <p:tav tm="100000">
                                          <p:val>
                                            <p:fltVal val="0.461615"/>
                                          </p:val>
                                        </p:tav>
                                      </p:tavLst>
                                    </p:anim>
                                    <p:anim calcmode="lin" valueType="num">
                                      <p:cBhvr additive="base">
                                        <p:cTn id="38"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39"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40" presetID="35" presetClass="path" presetSubtype="0" accel="50000" decel="50000" fill="hold" nodeType="withEffect">
                                  <p:stCondLst>
                                    <p:cond delay="0"/>
                                  </p:stCondLst>
                                  <p:childTnLst>
                                    <p:anim calcmode="lin" valueType="num">
                                      <p:cBhvr additive="base">
                                        <p:cTn id="41" dur="500" fill="hold">
                                          <p:stCondLst>
                                            <p:cond delay="0"/>
                                          </p:stCondLst>
                                        </p:cTn>
                                        <p:tgtEl>
                                          <p:spTgt spid="4"/>
                                        </p:tgtEl>
                                        <p:attrNameLst>
                                          <p:attrName>ppt_x</p:attrName>
                                        </p:attrNameLst>
                                      </p:cBhvr>
                                      <p:tavLst>
                                        <p:tav tm="0">
                                          <p:val>
                                            <p:strVal val="ppt_x"/>
                                          </p:val>
                                        </p:tav>
                                        <p:tav tm="100000">
                                          <p:val>
                                            <p:fltVal val="0.645972"/>
                                          </p:val>
                                        </p:tav>
                                      </p:tavLst>
                                    </p:anim>
                                    <p:anim calcmode="lin" valueType="num">
                                      <p:cBhvr additive="base">
                                        <p:cTn id="42" dur="500" fill="hold">
                                          <p:stCondLst>
                                            <p:cond delay="0"/>
                                          </p:stCondLst>
                                        </p:cTn>
                                        <p:tgtEl>
                                          <p:spTgt spid="4"/>
                                        </p:tgtEl>
                                        <p:attrNameLst>
                                          <p:attrName>ppt_y</p:attrName>
                                        </p:attrNameLst>
                                      </p:cBhvr>
                                      <p:tavLst>
                                        <p:tav tm="0">
                                          <p:val>
                                            <p:strVal val="ppt_y"/>
                                          </p:val>
                                        </p:tav>
                                        <p:tav tm="100000">
                                          <p:val>
                                            <p:fltVal val="0.461615"/>
                                          </p:val>
                                        </p:tav>
                                      </p:tavLst>
                                    </p:anim>
                                    <p:anim calcmode="lin" valueType="num">
                                      <p:cBhvr additive="base">
                                        <p:cTn id="43"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44" dur="500" fill="hold">
                                          <p:stCondLst>
                                            <p:cond delay="0"/>
                                          </p:stCondLst>
                                        </p:cTn>
                                        <p:tgtEl>
                                          <p:spTgt spid="4"/>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1.2"/>
                                          </p:val>
                                        </p:tav>
                                      </p:tavLst>
                                    </p:anim>
                                    <p:anim calcmode="lin" valueType="num">
                                      <p:cBhvr>
                                        <p:cTn id="50" dur="500" fill="hold"/>
                                        <p:tgtEl>
                                          <p:spTgt spid="8"/>
                                        </p:tgtEl>
                                        <p:attrNameLst>
                                          <p:attrName>ppt_h</p:attrName>
                                        </p:attrNameLst>
                                      </p:cBhvr>
                                      <p:tavLst>
                                        <p:tav tm="0">
                                          <p:val>
                                            <p:fltVal val="0"/>
                                          </p:val>
                                        </p:tav>
                                        <p:tav tm="100000">
                                          <p:val>
                                            <p:strVal val="#ppt_h*1.2"/>
                                          </p:val>
                                        </p:tav>
                                      </p:tavLst>
                                    </p:anim>
                                    <p:animEffect transition="in" filter="fade">
                                      <p:cBhvr>
                                        <p:cTn id="51" dur="500"/>
                                        <p:tgtEl>
                                          <p:spTgt spid="8"/>
                                        </p:tgtEl>
                                      </p:cBhvr>
                                    </p:animEffect>
                                    <p:anim to="" calcmode="lin" valueType="num">
                                      <p:cBhvr>
                                        <p:cTn id="52" dur="500" fill="hold">
                                          <p:stCondLst>
                                            <p:cond delay="0"/>
                                          </p:stCondLst>
                                        </p:cTn>
                                        <p:tgtEl>
                                          <p:spTgt spid="8"/>
                                        </p:tgtEl>
                                        <p:attrNameLst>
                                          <p:attrName>ppt_x</p:attrName>
                                        </p:attrNameLst>
                                      </p:cBhvr>
                                      <p:tavLst>
                                        <p:tav tm="0">
                                          <p:val>
                                            <p:fltVal val="0.64909"/>
                                          </p:val>
                                        </p:tav>
                                        <p:tav tm="100000">
                                          <p:val>
                                            <p:fltVal val="0.645972"/>
                                          </p:val>
                                        </p:tav>
                                      </p:tavLst>
                                    </p:anim>
                                    <p:anim to="" calcmode="lin" valueType="num">
                                      <p:cBhvr>
                                        <p:cTn id="53" dur="500" fill="hold">
                                          <p:stCondLst>
                                            <p:cond delay="0"/>
                                          </p:stCondLst>
                                        </p:cTn>
                                        <p:tgtEl>
                                          <p:spTgt spid="8"/>
                                        </p:tgtEl>
                                        <p:attrNameLst>
                                          <p:attrName>ppt_y</p:attrName>
                                        </p:attrNameLst>
                                      </p:cBhvr>
                                      <p:tavLst>
                                        <p:tav tm="0">
                                          <p:val>
                                            <p:fltVal val="0.5"/>
                                          </p:val>
                                        </p:tav>
                                        <p:tav tm="100000">
                                          <p:val>
                                            <p:fltVal val="0.737062"/>
                                          </p:val>
                                        </p:tav>
                                      </p:tavLst>
                                    </p:anim>
                                  </p:childTnLst>
                                </p:cTn>
                              </p:par>
                              <p:par>
                                <p:cTn id="54" presetID="35" presetClass="path" presetSubtype="0" accel="50000" decel="50000" fill="hold" nodeType="withEffect">
                                  <p:stCondLst>
                                    <p:cond delay="0"/>
                                  </p:stCondLst>
                                  <p:childTnLst>
                                    <p:anim calcmode="lin" valueType="num">
                                      <p:cBhvr additive="base">
                                        <p:cTn id="55" dur="500" fill="hold">
                                          <p:stCondLst>
                                            <p:cond delay="0"/>
                                          </p:stCondLst>
                                        </p:cTn>
                                        <p:tgtEl>
                                          <p:spTgt spid="3"/>
                                        </p:tgtEl>
                                        <p:attrNameLst>
                                          <p:attrName>ppt_x</p:attrName>
                                        </p:attrNameLst>
                                      </p:cBhvr>
                                      <p:tavLst>
                                        <p:tav tm="0">
                                          <p:val>
                                            <p:strVal val="ppt_x"/>
                                          </p:val>
                                        </p:tav>
                                        <p:tav tm="100000">
                                          <p:val>
                                            <p:fltVal val="0.31119"/>
                                          </p:val>
                                        </p:tav>
                                      </p:tavLst>
                                    </p:anim>
                                    <p:anim calcmode="lin" valueType="num">
                                      <p:cBhvr additive="base">
                                        <p:cTn id="56" dur="500" fill="hold">
                                          <p:stCondLst>
                                            <p:cond delay="0"/>
                                          </p:stCondLst>
                                        </p:cTn>
                                        <p:tgtEl>
                                          <p:spTgt spid="3"/>
                                        </p:tgtEl>
                                        <p:attrNameLst>
                                          <p:attrName>ppt_y</p:attrName>
                                        </p:attrNameLst>
                                      </p:cBhvr>
                                      <p:tavLst>
                                        <p:tav tm="0">
                                          <p:val>
                                            <p:strVal val="ppt_y"/>
                                          </p:val>
                                        </p:tav>
                                        <p:tav tm="100000">
                                          <p:val>
                                            <p:fltVal val="0.461615"/>
                                          </p:val>
                                        </p:tav>
                                      </p:tavLst>
                                    </p:anim>
                                    <p:anim calcmode="lin" valueType="num">
                                      <p:cBhvr additive="base">
                                        <p:cTn id="57"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58"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59" presetID="35" presetClass="path" presetSubtype="0" accel="50000" decel="50000" fill="hold" nodeType="withEffect">
                                  <p:stCondLst>
                                    <p:cond delay="0"/>
                                  </p:stCondLst>
                                  <p:childTnLst>
                                    <p:anim calcmode="lin" valueType="num">
                                      <p:cBhvr additive="base">
                                        <p:cTn id="60" dur="500" fill="hold">
                                          <p:stCondLst>
                                            <p:cond delay="0"/>
                                          </p:stCondLst>
                                        </p:cTn>
                                        <p:tgtEl>
                                          <p:spTgt spid="4"/>
                                        </p:tgtEl>
                                        <p:attrNameLst>
                                          <p:attrName>ppt_x</p:attrName>
                                        </p:attrNameLst>
                                      </p:cBhvr>
                                      <p:tavLst>
                                        <p:tav tm="0">
                                          <p:val>
                                            <p:strVal val="ppt_x"/>
                                          </p:val>
                                        </p:tav>
                                        <p:tav tm="100000">
                                          <p:val>
                                            <p:fltVal val="0.645972"/>
                                          </p:val>
                                        </p:tav>
                                      </p:tavLst>
                                    </p:anim>
                                    <p:anim calcmode="lin" valueType="num">
                                      <p:cBhvr additive="base">
                                        <p:cTn id="61" dur="500" fill="hold">
                                          <p:stCondLst>
                                            <p:cond delay="0"/>
                                          </p:stCondLst>
                                        </p:cTn>
                                        <p:tgtEl>
                                          <p:spTgt spid="4"/>
                                        </p:tgtEl>
                                        <p:attrNameLst>
                                          <p:attrName>ppt_y</p:attrName>
                                        </p:attrNameLst>
                                      </p:cBhvr>
                                      <p:tavLst>
                                        <p:tav tm="0">
                                          <p:val>
                                            <p:strVal val="ppt_y"/>
                                          </p:val>
                                        </p:tav>
                                        <p:tav tm="100000">
                                          <p:val>
                                            <p:fltVal val="0.461615"/>
                                          </p:val>
                                        </p:tav>
                                      </p:tavLst>
                                    </p:anim>
                                    <p:anim calcmode="lin" valueType="num">
                                      <p:cBhvr additive="base">
                                        <p:cTn id="62"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63"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64" presetID="35" presetClass="path" presetSubtype="0" accel="50000" decel="50000" fill="hold" nodeType="withEffect">
                                  <p:stCondLst>
                                    <p:cond delay="0"/>
                                  </p:stCondLst>
                                  <p:childTnLst>
                                    <p:anim calcmode="lin" valueType="num">
                                      <p:cBhvr additive="base">
                                        <p:cTn id="65" dur="500" fill="hold">
                                          <p:stCondLst>
                                            <p:cond delay="0"/>
                                          </p:stCondLst>
                                        </p:cTn>
                                        <p:tgtEl>
                                          <p:spTgt spid="5"/>
                                        </p:tgtEl>
                                        <p:attrNameLst>
                                          <p:attrName>ppt_x</p:attrName>
                                        </p:attrNameLst>
                                      </p:cBhvr>
                                      <p:tavLst>
                                        <p:tav tm="0">
                                          <p:val>
                                            <p:strVal val="ppt_x"/>
                                          </p:val>
                                        </p:tav>
                                        <p:tav tm="100000">
                                          <p:val>
                                            <p:fltVal val="0.31119"/>
                                          </p:val>
                                        </p:tav>
                                      </p:tavLst>
                                    </p:anim>
                                    <p:anim calcmode="lin" valueType="num">
                                      <p:cBhvr additive="base">
                                        <p:cTn id="66" dur="500" fill="hold">
                                          <p:stCondLst>
                                            <p:cond delay="0"/>
                                          </p:stCondLst>
                                        </p:cTn>
                                        <p:tgtEl>
                                          <p:spTgt spid="5"/>
                                        </p:tgtEl>
                                        <p:attrNameLst>
                                          <p:attrName>ppt_y</p:attrName>
                                        </p:attrNameLst>
                                      </p:cBhvr>
                                      <p:tavLst>
                                        <p:tav tm="0">
                                          <p:val>
                                            <p:strVal val="ppt_y"/>
                                          </p:val>
                                        </p:tav>
                                        <p:tav tm="100000">
                                          <p:val>
                                            <p:fltVal val="0.737062"/>
                                          </p:val>
                                        </p:tav>
                                      </p:tavLst>
                                    </p:anim>
                                    <p:anim calcmode="lin" valueType="num">
                                      <p:cBhvr additive="base">
                                        <p:cTn id="67"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68" dur="500" fill="hold">
                                          <p:stCondLst>
                                            <p:cond delay="0"/>
                                          </p:stCondLst>
                                        </p:cTn>
                                        <p:tgtEl>
                                          <p:spTgt spid="5"/>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35" presetClass="path" presetSubtype="0" accel="50000" decel="50000" fill="hold" nodeType="clickEffect">
                                  <p:stCondLst>
                                    <p:cond delay="0"/>
                                  </p:stCondLst>
                                  <p:childTnLst>
                                    <p:anim calcmode="lin" valueType="num">
                                      <p:cBhvr additive="base">
                                        <p:cTn id="72" dur="250" fill="hold">
                                          <p:stCondLst>
                                            <p:cond delay="0"/>
                                          </p:stCondLst>
                                        </p:cTn>
                                        <p:tgtEl>
                                          <p:spTgt spid="8"/>
                                        </p:tgtEl>
                                        <p:attrNameLst>
                                          <p:attrName>ppt_x</p:attrName>
                                        </p:attrNameLst>
                                      </p:cBhvr>
                                      <p:tavLst>
                                        <p:tav tm="0">
                                          <p:val>
                                            <p:strVal val="ppt_x"/>
                                          </p:val>
                                        </p:tav>
                                        <p:tav tm="100000">
                                          <p:val>
                                            <p:fltVal val="0.645972"/>
                                          </p:val>
                                        </p:tav>
                                      </p:tavLst>
                                    </p:anim>
                                    <p:anim calcmode="lin" valueType="num">
                                      <p:cBhvr additive="base">
                                        <p:cTn id="73" dur="250" fill="hold">
                                          <p:stCondLst>
                                            <p:cond delay="0"/>
                                          </p:stCondLst>
                                        </p:cTn>
                                        <p:tgtEl>
                                          <p:spTgt spid="8"/>
                                        </p:tgtEl>
                                        <p:attrNameLst>
                                          <p:attrName>ppt_y</p:attrName>
                                        </p:attrNameLst>
                                      </p:cBhvr>
                                      <p:tavLst>
                                        <p:tav tm="0">
                                          <p:val>
                                            <p:strVal val="ppt_y"/>
                                          </p:val>
                                        </p:tav>
                                        <p:tav tm="100000">
                                          <p:val>
                                            <p:fltVal val="0.737062"/>
                                          </p:val>
                                        </p:tav>
                                      </p:tavLst>
                                    </p:anim>
                                    <p:anim calcmode="lin" valueType="num">
                                      <p:cBhvr additive="base">
                                        <p:cTn id="74" dur="250" fill="hold">
                                          <p:stCondLst>
                                            <p:cond delay="0"/>
                                          </p:stCondLst>
                                        </p:cTn>
                                        <p:tgtEl>
                                          <p:spTgt spid="8"/>
                                        </p:tgtEl>
                                        <p:attrNameLst>
                                          <p:attrName>ppt_w</p:attrName>
                                        </p:attrNameLst>
                                      </p:cBhvr>
                                      <p:tavLst>
                                        <p:tav tm="0">
                                          <p:val>
                                            <p:strVal val="ppt_w"/>
                                          </p:val>
                                        </p:tav>
                                        <p:tav tm="100000">
                                          <p:val>
                                            <p:strVal val="#ppt_w"/>
                                          </p:val>
                                        </p:tav>
                                      </p:tavLst>
                                    </p:anim>
                                    <p:anim calcmode="lin" valueType="num">
                                      <p:cBhvr additive="base">
                                        <p:cTn id="75" dur="250" fill="hold">
                                          <p:stCondLst>
                                            <p:cond delay="0"/>
                                          </p:stCondLst>
                                        </p:cTn>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378952" y="891480"/>
            <a:ext cx="3434080" cy="583565"/>
          </a:xfrm>
          <a:prstGeom prst="rect">
            <a:avLst/>
          </a:prstGeom>
          <a:noFill/>
        </p:spPr>
        <p:txBody>
          <a:bodyPr wrap="none" rtlCol="0">
            <a:spAutoFit/>
          </a:bodyPr>
          <a:p>
            <a:pPr algn="ctr"/>
            <a:r>
              <a:rPr lang="zh-CN" altLang="en-US" sz="3200" b="1" dirty="0">
                <a:solidFill>
                  <a:srgbClr val="7E4938"/>
                </a:solidFill>
                <a:cs typeface="+mn-ea"/>
                <a:sym typeface="+mn-lt"/>
              </a:rPr>
              <a:t>二、创业风险防范</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466214" y="1749051"/>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（一）外部环境风险防范</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 name="组合 4"/>
          <p:cNvGrpSpPr/>
          <p:nvPr>
            <p:custDataLst>
              <p:tags r:id="rId5"/>
            </p:custDataLst>
          </p:nvPr>
        </p:nvGrpSpPr>
        <p:grpSpPr>
          <a:xfrm>
            <a:off x="1466215" y="2296160"/>
            <a:ext cx="9431020" cy="1717675"/>
            <a:chOff x="2309" y="3616"/>
            <a:chExt cx="14852" cy="2705"/>
          </a:xfrm>
        </p:grpSpPr>
        <p:pic>
          <p:nvPicPr>
            <p:cNvPr id="25" name="图片 24"/>
            <p:cNvPicPr>
              <a:picLocks noChangeAspect="1"/>
            </p:cNvPicPr>
            <p:nvPr>
              <p:custDataLst>
                <p:tags r:id="rId6"/>
              </p:custDataLst>
            </p:nvPr>
          </p:nvPicPr>
          <p:blipFill rotWithShape="1">
            <a:blip r:embed="rId7">
              <a:extLst>
                <a:ext uri="{28A0092B-C50C-407E-A947-70E740481C1C}">
                  <a14:useLocalDpi xmlns:a14="http://schemas.microsoft.com/office/drawing/2010/main" val="0"/>
                </a:ext>
              </a:extLst>
            </a:blip>
            <a:srcRect t="14268" b="25764"/>
            <a:stretch>
              <a:fillRect/>
            </a:stretch>
          </p:blipFill>
          <p:spPr>
            <a:xfrm>
              <a:off x="2309" y="3737"/>
              <a:ext cx="5599" cy="2584"/>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 name="矩形 2"/>
            <p:cNvSpPr/>
            <p:nvPr>
              <p:custDataLst>
                <p:tags r:id="rId8"/>
              </p:custDataLst>
            </p:nvPr>
          </p:nvSpPr>
          <p:spPr>
            <a:xfrm>
              <a:off x="8959" y="4218"/>
              <a:ext cx="8203" cy="1280"/>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外部环境复杂多变且风险客观存在，企业需建立预警管理系统，像“瞭望塔”般监测评估外部影响，提前明确不利因素，构建防范机制，让企业免受外部风险冲击。</a:t>
              </a:r>
              <a:endParaRPr lang="zh-CN" altLang="en-US" sz="1600" dirty="0">
                <a:ln>
                  <a:noFill/>
                  <a:prstDash val="sysDot"/>
                </a:ln>
                <a:solidFill>
                  <a:schemeClr val="tx1">
                    <a:lumMod val="85000"/>
                    <a:lumOff val="15000"/>
                  </a:schemeClr>
                </a:solidFill>
                <a:latin typeface="+mn-ea"/>
                <a:cs typeface="+mn-ea"/>
              </a:endParaRPr>
            </a:p>
          </p:txBody>
        </p:sp>
        <p:sp>
          <p:nvSpPr>
            <p:cNvPr id="4" name="矩形 3"/>
            <p:cNvSpPr/>
            <p:nvPr>
              <p:custDataLst>
                <p:tags r:id="rId9"/>
              </p:custDataLst>
            </p:nvPr>
          </p:nvSpPr>
          <p:spPr>
            <a:xfrm>
              <a:off x="9288" y="3616"/>
              <a:ext cx="7218" cy="486"/>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4"/>
                  </a:solidFill>
                  <a:latin typeface="+mn-ea"/>
                  <a:cs typeface="+mn-ea"/>
                </a:rPr>
                <a:t>建立预警管理系统的必要性</a:t>
              </a:r>
              <a:endParaRPr lang="en-US" altLang="zh-CN" b="1">
                <a:solidFill>
                  <a:schemeClr val="accent4"/>
                </a:solidFill>
                <a:latin typeface="+mn-ea"/>
                <a:cs typeface="+mn-ea"/>
              </a:endParaRPr>
            </a:p>
          </p:txBody>
        </p:sp>
        <p:sp>
          <p:nvSpPr>
            <p:cNvPr id="10" name="矩形 9"/>
            <p:cNvSpPr/>
            <p:nvPr>
              <p:custDataLst>
                <p:tags r:id="rId10"/>
              </p:custDataLst>
            </p:nvPr>
          </p:nvSpPr>
          <p:spPr>
            <a:xfrm>
              <a:off x="8591" y="3616"/>
              <a:ext cx="627" cy="486"/>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grpSp>
      <p:grpSp>
        <p:nvGrpSpPr>
          <p:cNvPr id="16" name="组合 15"/>
          <p:cNvGrpSpPr/>
          <p:nvPr>
            <p:custDataLst>
              <p:tags r:id="rId11"/>
            </p:custDataLst>
          </p:nvPr>
        </p:nvGrpSpPr>
        <p:grpSpPr>
          <a:xfrm>
            <a:off x="1465580" y="4185285"/>
            <a:ext cx="9503410" cy="1711325"/>
            <a:chOff x="2308" y="6591"/>
            <a:chExt cx="14966" cy="2695"/>
          </a:xfrm>
        </p:grpSpPr>
        <p:pic>
          <p:nvPicPr>
            <p:cNvPr id="23" name="图片 22"/>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35186" t="17203" b="22192"/>
            <a:stretch>
              <a:fillRect/>
            </a:stretch>
          </p:blipFill>
          <p:spPr>
            <a:xfrm>
              <a:off x="2308" y="6702"/>
              <a:ext cx="5599" cy="2584"/>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2" name="矩形 11"/>
            <p:cNvSpPr/>
            <p:nvPr>
              <p:custDataLst>
                <p:tags r:id="rId14"/>
              </p:custDataLst>
            </p:nvPr>
          </p:nvSpPr>
          <p:spPr>
            <a:xfrm>
              <a:off x="9288" y="7177"/>
              <a:ext cx="7986" cy="1280"/>
            </a:xfrm>
            <a:prstGeom prst="rect">
              <a:avLst/>
            </a:prstGeom>
            <a:noFill/>
          </p:spPr>
          <p:txBody>
            <a:bodyPr wrap="square" lIns="0" tIns="0" rIns="0" bIns="0" rtlCol="0" anchor="t" anchorCtr="0">
              <a:noAutofit/>
            </a:bodyPr>
            <a:p>
              <a:pPr indent="431800" algn="just" fontAlgn="auto">
                <a:lnSpc>
                  <a:spcPct val="150000"/>
                </a:lnSpc>
                <a:spcBef>
                  <a:spcPct val="0"/>
                </a:spcBef>
                <a:spcAft>
                  <a:spcPct val="0"/>
                </a:spcAft>
                <a:extLst>
                  <a:ext uri="{35155182-B16C-46BC-9424-99874614C6A1}">
                    <wpsdc:indentchars xmlns:wpsdc="http://www.wps.cn/officeDocument/2017/drawingmlCustomData" val="200" checksum="3588746719"/>
                  </a:ext>
                </a:extLst>
              </a:pPr>
              <a:r>
                <a:rPr lang="zh-CN" altLang="en-US" sz="1700">
                  <a:ln>
                    <a:noFill/>
                    <a:prstDash val="sysDot"/>
                  </a:ln>
                  <a:solidFill>
                    <a:schemeClr val="tx1">
                      <a:lumMod val="85000"/>
                      <a:lumOff val="15000"/>
                    </a:schemeClr>
                  </a:solidFill>
                  <a:latin typeface="+mn-ea"/>
                  <a:cs typeface="+mn-ea"/>
                </a:rPr>
                <a:t>（1）预警分析；（2）预控对策：依据预警分析结果矫正控制企业管理活动。</a:t>
              </a:r>
              <a:endParaRPr lang="zh-CN" altLang="en-US" sz="1700">
                <a:ln>
                  <a:noFill/>
                  <a:prstDash val="sysDot"/>
                </a:ln>
                <a:solidFill>
                  <a:schemeClr val="tx1">
                    <a:lumMod val="85000"/>
                    <a:lumOff val="15000"/>
                  </a:schemeClr>
                </a:solidFill>
                <a:latin typeface="+mn-ea"/>
                <a:cs typeface="+mn-ea"/>
              </a:endParaRPr>
            </a:p>
          </p:txBody>
        </p:sp>
        <p:sp>
          <p:nvSpPr>
            <p:cNvPr id="14" name="矩形 13"/>
            <p:cNvSpPr/>
            <p:nvPr>
              <p:custDataLst>
                <p:tags r:id="rId15"/>
              </p:custDataLst>
            </p:nvPr>
          </p:nvSpPr>
          <p:spPr>
            <a:xfrm>
              <a:off x="9288" y="6591"/>
              <a:ext cx="7986" cy="486"/>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dirty="0">
                  <a:solidFill>
                    <a:schemeClr val="accent4"/>
                  </a:solidFill>
                  <a:latin typeface="+mn-ea"/>
                  <a:cs typeface="+mn-ea"/>
                </a:rPr>
                <a:t>预警管理系统的构成及内容</a:t>
              </a:r>
              <a:endParaRPr lang="zh-CN" altLang="en-US" b="1" dirty="0">
                <a:solidFill>
                  <a:schemeClr val="accent4"/>
                </a:solidFill>
                <a:latin typeface="+mn-ea"/>
                <a:cs typeface="+mn-ea"/>
              </a:endParaRPr>
            </a:p>
          </p:txBody>
        </p:sp>
        <p:sp>
          <p:nvSpPr>
            <p:cNvPr id="27" name="矩形 26"/>
            <p:cNvSpPr/>
            <p:nvPr>
              <p:custDataLst>
                <p:tags r:id="rId16"/>
              </p:custDataLst>
            </p:nvPr>
          </p:nvSpPr>
          <p:spPr>
            <a:xfrm>
              <a:off x="8591" y="6591"/>
              <a:ext cx="627" cy="486"/>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mc:AlternateContent xmlns:mc="http://schemas.openxmlformats.org/markup-compatibility/2006">
    <mc:Choice xmlns:p14="http://schemas.microsoft.com/office/powerpoint/2010/main" Requires="p14">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14:presetBounceEnd="43000">
                                      <p:stCondLst>
                                        <p:cond delay="0"/>
                                      </p:stCondLst>
                                      <p:childTnLst>
                                        <p:anim to="" calcmode="lin" valueType="num">
                                          <p:cBhvr>
                                            <p:cTn id="6" dur="1000" fill="hold">
                                              <p:stCondLst>
                                                <p:cond delay="0"/>
                                              </p:stCondLst>
                                            </p:cTn>
                                            <p:tgtEl>
                                              <p:spTgt spid="5"/>
                                            </p:tgtEl>
                                            <p:attrNameLst>
                                              <p:attrName>ppt_w</p:attrName>
                                            </p:attrNameLst>
                                          </p:cBhvr>
                                          <p:tavLst>
                                            <p:tav tm="0">
                                              <p:val>
                                                <p:strVal val="#ppt_w"/>
                                              </p:val>
                                            </p:tav>
                                            <p:tav tm="27100">
                                              <p:val>
                                                <p:strVal val="#ppt_w*1.8"/>
                                              </p:val>
                                            </p:tav>
                                            <p:tav tm="47500">
                                              <p:val>
                                                <p:strVal val="#ppt_w*0.5"/>
                                              </p:val>
                                            </p:tav>
                                            <p:tav tm="79600">
                                              <p:val>
                                                <p:strVal val="#ppt_w*1.4"/>
                                              </p:val>
                                            </p:tav>
                                            <p:tav tm="100000">
                                              <p:val>
                                                <p:strVal val="#ppt_w"/>
                                              </p:val>
                                            </p:tav>
                                          </p:tavLst>
                                        </p:anim>
                                        <p:anim to="" calcmode="lin" valueType="num">
                                          <p:cBhvr>
                                            <p:cTn id="7" dur="1000" fill="hold">
                                              <p:stCondLst>
                                                <p:cond delay="0"/>
                                              </p:stCondLst>
                                            </p:cTn>
                                            <p:tgtEl>
                                              <p:spTgt spid="5"/>
                                            </p:tgtEl>
                                            <p:attrNameLst>
                                              <p:attrName>ppt_h</p:attrName>
                                            </p:attrNameLst>
                                          </p:cBhvr>
                                          <p:tavLst>
                                            <p:tav tm="0">
                                              <p:val>
                                                <p:strVal val="#ppt_h"/>
                                              </p:val>
                                            </p:tav>
                                            <p:tav tm="27100">
                                              <p:val>
                                                <p:strVal val="#ppt_h*1.8"/>
                                              </p:val>
                                            </p:tav>
                                            <p:tav tm="47500">
                                              <p:val>
                                                <p:strVal val="#ppt_h*0.5"/>
                                              </p:val>
                                            </p:tav>
                                            <p:tav tm="79600">
                                              <p:val>
                                                <p:strVal val="#ppt_h*1.4"/>
                                              </p:val>
                                            </p:tav>
                                            <p:tav tm="100000">
                                              <p:val>
                                                <p:strVal val="#ppt_h"/>
                                              </p:val>
                                            </p:tav>
                                          </p:tavLst>
                                        </p:anim>
                                      </p:childTnLst>
                                    </p:cTn>
                                  </p:par>
                                </p:childTnLst>
                              </p:cTn>
                            </p:par>
                            <p:par>
                              <p:cTn id="8" fill="hold">
                                <p:stCondLst>
                                  <p:cond delay="1000"/>
                                </p:stCondLst>
                                <p:childTnLst>
                                  <p:par>
                                    <p:cTn id="9" presetID="6" presetClass="emph" presetSubtype="0" fill="hold" nodeType="afterEffect" p14:presetBounceEnd="43000">
                                      <p:stCondLst>
                                        <p:cond delay="0"/>
                                      </p:stCondLst>
                                      <p:childTnLst>
                                        <p:anim to="" calcmode="lin" valueType="num">
                                          <p:cBhvr>
                                            <p:cTn id="10" dur="1000" fill="hold">
                                              <p:stCondLst>
                                                <p:cond delay="0"/>
                                              </p:stCondLst>
                                            </p:cTn>
                                            <p:tgtEl>
                                              <p:spTgt spid="16"/>
                                            </p:tgtEl>
                                            <p:attrNameLst>
                                              <p:attrName>ppt_w</p:attrName>
                                            </p:attrNameLst>
                                          </p:cBhvr>
                                          <p:tavLst>
                                            <p:tav tm="0">
                                              <p:val>
                                                <p:strVal val="#ppt_w"/>
                                              </p:val>
                                            </p:tav>
                                            <p:tav tm="27100">
                                              <p:val>
                                                <p:strVal val="#ppt_w*1.8"/>
                                              </p:val>
                                            </p:tav>
                                            <p:tav tm="47500">
                                              <p:val>
                                                <p:strVal val="#ppt_w*0.5"/>
                                              </p:val>
                                            </p:tav>
                                            <p:tav tm="79600">
                                              <p:val>
                                                <p:strVal val="#ppt_w*1.4"/>
                                              </p:val>
                                            </p:tav>
                                            <p:tav tm="100000">
                                              <p:val>
                                                <p:strVal val="#ppt_w"/>
                                              </p:val>
                                            </p:tav>
                                          </p:tavLst>
                                        </p:anim>
                                        <p:anim to="" calcmode="lin" valueType="num">
                                          <p:cBhvr>
                                            <p:cTn id="11" dur="1000" fill="hold">
                                              <p:stCondLst>
                                                <p:cond delay="0"/>
                                              </p:stCondLst>
                                            </p:cTn>
                                            <p:tgtEl>
                                              <p:spTgt spid="16"/>
                                            </p:tgtEl>
                                            <p:attrNameLst>
                                              <p:attrName>ppt_h</p:attrName>
                                            </p:attrNameLst>
                                          </p:cBhvr>
                                          <p:tavLst>
                                            <p:tav tm="0">
                                              <p:val>
                                                <p:strVal val="#ppt_h"/>
                                              </p:val>
                                            </p:tav>
                                            <p:tav tm="27100">
                                              <p:val>
                                                <p:strVal val="#ppt_h*1.8"/>
                                              </p:val>
                                            </p:tav>
                                            <p:tav tm="47500">
                                              <p:val>
                                                <p:strVal val="#ppt_h*0.5"/>
                                              </p:val>
                                            </p:tav>
                                            <p:tav tm="79600">
                                              <p:val>
                                                <p:strVal val="#ppt_h*1.4"/>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 to="" calcmode="lin" valueType="num">
                                          <p:cBhvr>
                                            <p:cTn id="6" dur="1000" fill="hold">
                                              <p:stCondLst>
                                                <p:cond delay="0"/>
                                              </p:stCondLst>
                                            </p:cTn>
                                            <p:tgtEl>
                                              <p:spTgt spid="5"/>
                                            </p:tgtEl>
                                            <p:attrNameLst>
                                              <p:attrName>ppt_w</p:attrName>
                                            </p:attrNameLst>
                                          </p:cBhvr>
                                          <p:tavLst>
                                            <p:tav tm="0">
                                              <p:val>
                                                <p:strVal val="#ppt_w"/>
                                              </p:val>
                                            </p:tav>
                                            <p:tav tm="27100">
                                              <p:val>
                                                <p:strVal val="#ppt_w*1.8"/>
                                              </p:val>
                                            </p:tav>
                                            <p:tav tm="47500">
                                              <p:val>
                                                <p:strVal val="#ppt_w*0.5"/>
                                              </p:val>
                                            </p:tav>
                                            <p:tav tm="79600">
                                              <p:val>
                                                <p:strVal val="#ppt_w*1.4"/>
                                              </p:val>
                                            </p:tav>
                                            <p:tav tm="100000">
                                              <p:val>
                                                <p:strVal val="#ppt_w"/>
                                              </p:val>
                                            </p:tav>
                                          </p:tavLst>
                                        </p:anim>
                                        <p:anim to="" calcmode="lin" valueType="num">
                                          <p:cBhvr>
                                            <p:cTn id="7" dur="1000" fill="hold">
                                              <p:stCondLst>
                                                <p:cond delay="0"/>
                                              </p:stCondLst>
                                            </p:cTn>
                                            <p:tgtEl>
                                              <p:spTgt spid="5"/>
                                            </p:tgtEl>
                                            <p:attrNameLst>
                                              <p:attrName>ppt_h</p:attrName>
                                            </p:attrNameLst>
                                          </p:cBhvr>
                                          <p:tavLst>
                                            <p:tav tm="0">
                                              <p:val>
                                                <p:strVal val="#ppt_h"/>
                                              </p:val>
                                            </p:tav>
                                            <p:tav tm="27100">
                                              <p:val>
                                                <p:strVal val="#ppt_h*1.8"/>
                                              </p:val>
                                            </p:tav>
                                            <p:tav tm="47500">
                                              <p:val>
                                                <p:strVal val="#ppt_h*0.5"/>
                                              </p:val>
                                            </p:tav>
                                            <p:tav tm="79600">
                                              <p:val>
                                                <p:strVal val="#ppt_h*1.4"/>
                                              </p:val>
                                            </p:tav>
                                            <p:tav tm="100000">
                                              <p:val>
                                                <p:strVal val="#ppt_h"/>
                                              </p:val>
                                            </p:tav>
                                          </p:tavLst>
                                        </p:anim>
                                      </p:childTnLst>
                                    </p:cTn>
                                  </p:par>
                                </p:childTnLst>
                              </p:cTn>
                            </p:par>
                            <p:par>
                              <p:cTn id="8" fill="hold">
                                <p:stCondLst>
                                  <p:cond delay="1000"/>
                                </p:stCondLst>
                                <p:childTnLst>
                                  <p:par>
                                    <p:cTn id="9" presetID="6" presetClass="emph" presetSubtype="0" fill="hold" nodeType="afterEffect">
                                      <p:stCondLst>
                                        <p:cond delay="0"/>
                                      </p:stCondLst>
                                      <p:childTnLst>
                                        <p:anim to="" calcmode="lin" valueType="num">
                                          <p:cBhvr>
                                            <p:cTn id="10" dur="1000" fill="hold">
                                              <p:stCondLst>
                                                <p:cond delay="0"/>
                                              </p:stCondLst>
                                            </p:cTn>
                                            <p:tgtEl>
                                              <p:spTgt spid="16"/>
                                            </p:tgtEl>
                                            <p:attrNameLst>
                                              <p:attrName>ppt_w</p:attrName>
                                            </p:attrNameLst>
                                          </p:cBhvr>
                                          <p:tavLst>
                                            <p:tav tm="0">
                                              <p:val>
                                                <p:strVal val="#ppt_w"/>
                                              </p:val>
                                            </p:tav>
                                            <p:tav tm="27100">
                                              <p:val>
                                                <p:strVal val="#ppt_w*1.8"/>
                                              </p:val>
                                            </p:tav>
                                            <p:tav tm="47500">
                                              <p:val>
                                                <p:strVal val="#ppt_w*0.5"/>
                                              </p:val>
                                            </p:tav>
                                            <p:tav tm="79600">
                                              <p:val>
                                                <p:strVal val="#ppt_w*1.4"/>
                                              </p:val>
                                            </p:tav>
                                            <p:tav tm="100000">
                                              <p:val>
                                                <p:strVal val="#ppt_w"/>
                                              </p:val>
                                            </p:tav>
                                          </p:tavLst>
                                        </p:anim>
                                        <p:anim to="" calcmode="lin" valueType="num">
                                          <p:cBhvr>
                                            <p:cTn id="11" dur="1000" fill="hold">
                                              <p:stCondLst>
                                                <p:cond delay="0"/>
                                              </p:stCondLst>
                                            </p:cTn>
                                            <p:tgtEl>
                                              <p:spTgt spid="16"/>
                                            </p:tgtEl>
                                            <p:attrNameLst>
                                              <p:attrName>ppt_h</p:attrName>
                                            </p:attrNameLst>
                                          </p:cBhvr>
                                          <p:tavLst>
                                            <p:tav tm="0">
                                              <p:val>
                                                <p:strVal val="#ppt_h"/>
                                              </p:val>
                                            </p:tav>
                                            <p:tav tm="27100">
                                              <p:val>
                                                <p:strVal val="#ppt_h*1.8"/>
                                              </p:val>
                                            </p:tav>
                                            <p:tav tm="47500">
                                              <p:val>
                                                <p:strVal val="#ppt_h*0.5"/>
                                              </p:val>
                                            </p:tav>
                                            <p:tav tm="79600">
                                              <p:val>
                                                <p:strVal val="#ppt_h*1.4"/>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378952" y="729555"/>
            <a:ext cx="3434080" cy="583565"/>
          </a:xfrm>
          <a:prstGeom prst="rect">
            <a:avLst/>
          </a:prstGeom>
          <a:noFill/>
        </p:spPr>
        <p:txBody>
          <a:bodyPr wrap="none" rtlCol="0">
            <a:spAutoFit/>
          </a:bodyPr>
          <a:p>
            <a:pPr algn="ctr"/>
            <a:r>
              <a:rPr lang="zh-CN" altLang="en-US" sz="3200" b="1" dirty="0">
                <a:solidFill>
                  <a:srgbClr val="7E4938"/>
                </a:solidFill>
                <a:cs typeface="+mn-ea"/>
                <a:sym typeface="+mn-lt"/>
              </a:rPr>
              <a:t>二、创业风险防范</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nvGrpSpPr>
          <p:cNvPr id="26" name="组合 25"/>
          <p:cNvGrpSpPr/>
          <p:nvPr>
            <p:custDataLst>
              <p:tags r:id="rId4"/>
            </p:custDataLst>
          </p:nvPr>
        </p:nvGrpSpPr>
        <p:grpSpPr>
          <a:xfrm>
            <a:off x="7595235" y="1993265"/>
            <a:ext cx="1864360" cy="3752850"/>
            <a:chOff x="11961" y="3139"/>
            <a:chExt cx="2936" cy="5910"/>
          </a:xfrm>
        </p:grpSpPr>
        <p:sp>
          <p:nvSpPr>
            <p:cNvPr id="36" name="平行四边形 35"/>
            <p:cNvSpPr/>
            <p:nvPr>
              <p:custDataLst>
                <p:tags r:id="rId5"/>
              </p:custDataLst>
            </p:nvPr>
          </p:nvSpPr>
          <p:spPr>
            <a:xfrm rot="5400000">
              <a:off x="12378" y="6530"/>
              <a:ext cx="2103" cy="2936"/>
            </a:xfrm>
            <a:prstGeom prst="parallelogram">
              <a:avLst>
                <a:gd name="adj" fmla="val 14166"/>
              </a:avLst>
            </a:prstGeom>
            <a:gradFill>
              <a:gsLst>
                <a:gs pos="0">
                  <a:schemeClr val="bg1">
                    <a:alpha val="0"/>
                  </a:schemeClr>
                </a:gs>
                <a:gs pos="18000">
                  <a:schemeClr val="bg2">
                    <a:alpha val="0"/>
                  </a:schemeClr>
                </a:gs>
                <a:gs pos="44000">
                  <a:schemeClr val="accent4">
                    <a:lumMod val="20000"/>
                    <a:lumOff val="80000"/>
                    <a:alpha val="15000"/>
                  </a:schemeClr>
                </a:gs>
                <a:gs pos="100000">
                  <a:schemeClr val="accent4">
                    <a:alpha val="60000"/>
                  </a:schemeClr>
                </a:gs>
              </a:gsLst>
              <a:lin ang="11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10" name="任意多边形: 形状 36"/>
            <p:cNvSpPr/>
            <p:nvPr>
              <p:custDataLst>
                <p:tags r:id="rId6"/>
              </p:custDataLst>
            </p:nvPr>
          </p:nvSpPr>
          <p:spPr>
            <a:xfrm>
              <a:off x="11961" y="3540"/>
              <a:ext cx="2936" cy="3709"/>
            </a:xfrm>
            <a:custGeom>
              <a:avLst/>
              <a:gdLst>
                <a:gd name="connsiteX0" fmla="*/ 56198 w 3421380"/>
                <a:gd name="connsiteY0" fmla="*/ 2209800 h 5087302"/>
                <a:gd name="connsiteX1" fmla="*/ 56198 w 3421380"/>
                <a:gd name="connsiteY1" fmla="*/ 0 h 5087302"/>
                <a:gd name="connsiteX2" fmla="*/ 0 w 3421380"/>
                <a:gd name="connsiteY2" fmla="*/ 0 h 5087302"/>
                <a:gd name="connsiteX3" fmla="*/ 0 w 3421380"/>
                <a:gd name="connsiteY3" fmla="*/ 2203133 h 5087302"/>
                <a:gd name="connsiteX4" fmla="*/ 0 w 3421380"/>
                <a:gd name="connsiteY4" fmla="*/ 2347913 h 5087302"/>
                <a:gd name="connsiteX5" fmla="*/ 0 w 3421380"/>
                <a:gd name="connsiteY5" fmla="*/ 4673918 h 5087302"/>
                <a:gd name="connsiteX6" fmla="*/ 3421380 w 3421380"/>
                <a:gd name="connsiteY6" fmla="*/ 5087303 h 5087302"/>
                <a:gd name="connsiteX7" fmla="*/ 3421380 w 3421380"/>
                <a:gd name="connsiteY7" fmla="*/ 2616518 h 50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380" h="5087302">
                  <a:moveTo>
                    <a:pt x="56198" y="2209800"/>
                  </a:moveTo>
                  <a:lnTo>
                    <a:pt x="56198" y="0"/>
                  </a:lnTo>
                  <a:lnTo>
                    <a:pt x="0" y="0"/>
                  </a:lnTo>
                  <a:lnTo>
                    <a:pt x="0" y="2203133"/>
                  </a:lnTo>
                  <a:lnTo>
                    <a:pt x="0" y="2347913"/>
                  </a:lnTo>
                  <a:lnTo>
                    <a:pt x="0" y="4673918"/>
                  </a:lnTo>
                  <a:lnTo>
                    <a:pt x="3421380" y="5087303"/>
                  </a:lnTo>
                  <a:lnTo>
                    <a:pt x="3421380" y="2616518"/>
                  </a:lnTo>
                  <a:close/>
                </a:path>
              </a:pathLst>
            </a:custGeom>
            <a:solidFill>
              <a:schemeClr val="accent4"/>
            </a:solidFill>
            <a:ln w="9525" cap="flat">
              <a:noFill/>
              <a:prstDash val="solid"/>
              <a:miter/>
            </a:ln>
          </p:spPr>
          <p:txBody>
            <a:bodyPr rtlCol="0" anchor="ctr"/>
            <a:lstStyle/>
            <a:p>
              <a:endParaRPr lang="zh-CN" altLang="en-US">
                <a:solidFill>
                  <a:schemeClr val="tx1"/>
                </a:solidFill>
              </a:endParaRPr>
            </a:p>
          </p:txBody>
        </p:sp>
        <p:sp>
          <p:nvSpPr>
            <p:cNvPr id="14" name="任意多边形: 形状 37"/>
            <p:cNvSpPr/>
            <p:nvPr>
              <p:custDataLst>
                <p:tags r:id="rId7"/>
              </p:custDataLst>
            </p:nvPr>
          </p:nvSpPr>
          <p:spPr>
            <a:xfrm>
              <a:off x="12815" y="5362"/>
              <a:ext cx="1612" cy="1717"/>
            </a:xfrm>
            <a:custGeom>
              <a:avLst/>
              <a:gdLst>
                <a:gd name="connsiteX0" fmla="*/ 496253 w 1878330"/>
                <a:gd name="connsiteY0" fmla="*/ 2365058 h 2365057"/>
                <a:gd name="connsiteX1" fmla="*/ 0 w 1878330"/>
                <a:gd name="connsiteY1" fmla="*/ 2304098 h 2365057"/>
                <a:gd name="connsiteX2" fmla="*/ 1387793 w 1878330"/>
                <a:gd name="connsiteY2" fmla="*/ 0 h 2365057"/>
                <a:gd name="connsiteX3" fmla="*/ 1878330 w 1878330"/>
                <a:gd name="connsiteY3" fmla="*/ 60960 h 2365057"/>
              </a:gdLst>
              <a:ahLst/>
              <a:cxnLst>
                <a:cxn ang="0">
                  <a:pos x="connsiteX0" y="connsiteY0"/>
                </a:cxn>
                <a:cxn ang="0">
                  <a:pos x="connsiteX1" y="connsiteY1"/>
                </a:cxn>
                <a:cxn ang="0">
                  <a:pos x="connsiteX2" y="connsiteY2"/>
                </a:cxn>
                <a:cxn ang="0">
                  <a:pos x="connsiteX3" y="connsiteY3"/>
                </a:cxn>
              </a:cxnLst>
              <a:rect l="l" t="t" r="r" b="b"/>
              <a:pathLst>
                <a:path w="1878330" h="2365057">
                  <a:moveTo>
                    <a:pt x="496253" y="2365058"/>
                  </a:moveTo>
                  <a:lnTo>
                    <a:pt x="0" y="2304098"/>
                  </a:lnTo>
                  <a:lnTo>
                    <a:pt x="1387793" y="0"/>
                  </a:lnTo>
                  <a:lnTo>
                    <a:pt x="1878330" y="60960"/>
                  </a:lnTo>
                  <a:close/>
                </a:path>
              </a:pathLst>
            </a:custGeom>
            <a:solidFill>
              <a:schemeClr val="accent4">
                <a:lumMod val="92000"/>
                <a:lumOff val="8000"/>
              </a:schemeClr>
            </a:solidFill>
            <a:ln w="9525" cap="flat">
              <a:noFill/>
              <a:prstDash val="solid"/>
              <a:miter/>
            </a:ln>
          </p:spPr>
          <p:txBody>
            <a:bodyPr rtlCol="0" anchor="ctr"/>
            <a:lstStyle/>
            <a:p>
              <a:endParaRPr lang="zh-CN" altLang="en-US">
                <a:solidFill>
                  <a:schemeClr val="tx1"/>
                </a:solidFill>
              </a:endParaRPr>
            </a:p>
          </p:txBody>
        </p:sp>
        <p:sp>
          <p:nvSpPr>
            <p:cNvPr id="39" name="任意多边形: 形状 38"/>
            <p:cNvSpPr/>
            <p:nvPr>
              <p:custDataLst>
                <p:tags r:id="rId8"/>
              </p:custDataLst>
            </p:nvPr>
          </p:nvSpPr>
          <p:spPr>
            <a:xfrm>
              <a:off x="12430" y="5317"/>
              <a:ext cx="1410" cy="1693"/>
            </a:xfrm>
            <a:custGeom>
              <a:avLst/>
              <a:gdLst>
                <a:gd name="connsiteX0" fmla="*/ 261938 w 1643062"/>
                <a:gd name="connsiteY0" fmla="*/ 2336483 h 2336482"/>
                <a:gd name="connsiteX1" fmla="*/ 0 w 1643062"/>
                <a:gd name="connsiteY1" fmla="*/ 2304098 h 2336482"/>
                <a:gd name="connsiteX2" fmla="*/ 1388745 w 1643062"/>
                <a:gd name="connsiteY2" fmla="*/ 0 h 2336482"/>
                <a:gd name="connsiteX3" fmla="*/ 1643063 w 1643062"/>
                <a:gd name="connsiteY3" fmla="*/ 32385 h 2336482"/>
              </a:gdLst>
              <a:ahLst/>
              <a:cxnLst>
                <a:cxn ang="0">
                  <a:pos x="connsiteX0" y="connsiteY0"/>
                </a:cxn>
                <a:cxn ang="0">
                  <a:pos x="connsiteX1" y="connsiteY1"/>
                </a:cxn>
                <a:cxn ang="0">
                  <a:pos x="connsiteX2" y="connsiteY2"/>
                </a:cxn>
                <a:cxn ang="0">
                  <a:pos x="connsiteX3" y="connsiteY3"/>
                </a:cxn>
              </a:cxnLst>
              <a:rect l="l" t="t" r="r" b="b"/>
              <a:pathLst>
                <a:path w="1643062" h="2336482">
                  <a:moveTo>
                    <a:pt x="261938" y="2336483"/>
                  </a:moveTo>
                  <a:lnTo>
                    <a:pt x="0" y="2304098"/>
                  </a:lnTo>
                  <a:lnTo>
                    <a:pt x="1388745" y="0"/>
                  </a:lnTo>
                  <a:lnTo>
                    <a:pt x="1643063" y="32385"/>
                  </a:lnTo>
                  <a:close/>
                </a:path>
              </a:pathLst>
            </a:custGeom>
            <a:solidFill>
              <a:schemeClr val="accent4">
                <a:lumMod val="92000"/>
                <a:lumOff val="8000"/>
              </a:schemeClr>
            </a:solidFill>
            <a:ln w="9525" cap="flat">
              <a:noFill/>
              <a:prstDash val="solid"/>
              <a:miter/>
            </a:ln>
          </p:spPr>
          <p:txBody>
            <a:bodyPr rtlCol="0" anchor="ctr"/>
            <a:lstStyle/>
            <a:p>
              <a:endParaRPr lang="zh-CN" altLang="en-US">
                <a:solidFill>
                  <a:schemeClr val="tx1"/>
                </a:solidFill>
              </a:endParaRPr>
            </a:p>
          </p:txBody>
        </p:sp>
        <p:sp>
          <p:nvSpPr>
            <p:cNvPr id="40" name="矩形 39"/>
            <p:cNvSpPr/>
            <p:nvPr>
              <p:custDataLst>
                <p:tags r:id="rId9"/>
              </p:custDataLst>
            </p:nvPr>
          </p:nvSpPr>
          <p:spPr>
            <a:xfrm>
              <a:off x="11962" y="4036"/>
              <a:ext cx="2742" cy="11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契合社会文化和经济发展趋势</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41" name="矩形 40"/>
            <p:cNvSpPr/>
            <p:nvPr>
              <p:custDataLst>
                <p:tags r:id="rId10"/>
              </p:custDataLst>
            </p:nvPr>
          </p:nvSpPr>
          <p:spPr>
            <a:xfrm>
              <a:off x="12169" y="3139"/>
              <a:ext cx="953" cy="8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lstStyle/>
            <a:p>
              <a:r>
                <a:rPr lang="en-US" altLang="zh-CN" sz="2400" b="1" kern="0" dirty="0">
                  <a:solidFill>
                    <a:schemeClr val="accent4">
                      <a:lumMod val="85000"/>
                      <a:lumOff val="15000"/>
                    </a:schemeClr>
                  </a:solidFill>
                  <a:cs typeface="+mn-lt"/>
                </a:rPr>
                <a:t>04</a:t>
              </a:r>
              <a:endParaRPr lang="en-US" altLang="zh-CN" sz="2400" b="1" kern="0" dirty="0">
                <a:solidFill>
                  <a:schemeClr val="accent4">
                    <a:lumMod val="85000"/>
                    <a:lumOff val="15000"/>
                  </a:schemeClr>
                </a:solidFill>
                <a:cs typeface="+mn-lt"/>
              </a:endParaRPr>
            </a:p>
          </p:txBody>
        </p:sp>
        <p:pic>
          <p:nvPicPr>
            <p:cNvPr id="73" name="图片 10" descr="32313538383938393b32313538373838313bd5feb8aeb4f3c2a5"/>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2981" y="5745"/>
              <a:ext cx="960" cy="960"/>
            </a:xfrm>
            <a:prstGeom prst="rect">
              <a:avLst/>
            </a:prstGeom>
            <a:scene3d>
              <a:camera prst="isometricLeftDown">
                <a:rot lat="1800000" lon="600000" rev="0"/>
              </a:camera>
              <a:lightRig rig="threePt" dir="t"/>
            </a:scene3d>
          </p:spPr>
        </p:pic>
      </p:grpSp>
      <p:grpSp>
        <p:nvGrpSpPr>
          <p:cNvPr id="25" name="组合 24"/>
          <p:cNvGrpSpPr/>
          <p:nvPr>
            <p:custDataLst>
              <p:tags r:id="rId14"/>
            </p:custDataLst>
          </p:nvPr>
        </p:nvGrpSpPr>
        <p:grpSpPr>
          <a:xfrm>
            <a:off x="5852795" y="2287905"/>
            <a:ext cx="1864995" cy="3770630"/>
            <a:chOff x="9217" y="3603"/>
            <a:chExt cx="2937" cy="5938"/>
          </a:xfrm>
        </p:grpSpPr>
        <p:sp>
          <p:nvSpPr>
            <p:cNvPr id="42" name="平行四边形 41"/>
            <p:cNvSpPr/>
            <p:nvPr>
              <p:custDataLst>
                <p:tags r:id="rId15"/>
              </p:custDataLst>
            </p:nvPr>
          </p:nvSpPr>
          <p:spPr>
            <a:xfrm rot="5400000">
              <a:off x="9634" y="7022"/>
              <a:ext cx="2103" cy="2936"/>
            </a:xfrm>
            <a:prstGeom prst="parallelogram">
              <a:avLst>
                <a:gd name="adj" fmla="val 14166"/>
              </a:avLst>
            </a:prstGeom>
            <a:gradFill>
              <a:gsLst>
                <a:gs pos="0">
                  <a:schemeClr val="bg1">
                    <a:alpha val="0"/>
                  </a:schemeClr>
                </a:gs>
                <a:gs pos="18000">
                  <a:schemeClr val="bg2">
                    <a:alpha val="0"/>
                  </a:schemeClr>
                </a:gs>
                <a:gs pos="44000">
                  <a:schemeClr val="accent4">
                    <a:lumMod val="20000"/>
                    <a:lumOff val="80000"/>
                    <a:alpha val="15000"/>
                  </a:schemeClr>
                </a:gs>
                <a:gs pos="100000">
                  <a:schemeClr val="accent4">
                    <a:alpha val="60000"/>
                  </a:schemeClr>
                </a:gs>
              </a:gsLst>
              <a:lin ang="11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43" name="任意多边形: 形状 42"/>
            <p:cNvSpPr/>
            <p:nvPr>
              <p:custDataLst>
                <p:tags r:id="rId16"/>
              </p:custDataLst>
            </p:nvPr>
          </p:nvSpPr>
          <p:spPr>
            <a:xfrm>
              <a:off x="9218" y="4033"/>
              <a:ext cx="2936" cy="3709"/>
            </a:xfrm>
            <a:custGeom>
              <a:avLst/>
              <a:gdLst>
                <a:gd name="connsiteX0" fmla="*/ 56198 w 3421380"/>
                <a:gd name="connsiteY0" fmla="*/ 2209800 h 5087302"/>
                <a:gd name="connsiteX1" fmla="*/ 56198 w 3421380"/>
                <a:gd name="connsiteY1" fmla="*/ 0 h 5087302"/>
                <a:gd name="connsiteX2" fmla="*/ 0 w 3421380"/>
                <a:gd name="connsiteY2" fmla="*/ 0 h 5087302"/>
                <a:gd name="connsiteX3" fmla="*/ 0 w 3421380"/>
                <a:gd name="connsiteY3" fmla="*/ 2203133 h 5087302"/>
                <a:gd name="connsiteX4" fmla="*/ 0 w 3421380"/>
                <a:gd name="connsiteY4" fmla="*/ 2347913 h 5087302"/>
                <a:gd name="connsiteX5" fmla="*/ 0 w 3421380"/>
                <a:gd name="connsiteY5" fmla="*/ 4673918 h 5087302"/>
                <a:gd name="connsiteX6" fmla="*/ 3421380 w 3421380"/>
                <a:gd name="connsiteY6" fmla="*/ 5087303 h 5087302"/>
                <a:gd name="connsiteX7" fmla="*/ 3421380 w 3421380"/>
                <a:gd name="connsiteY7" fmla="*/ 2616518 h 50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380" h="5087302">
                  <a:moveTo>
                    <a:pt x="56198" y="2209800"/>
                  </a:moveTo>
                  <a:lnTo>
                    <a:pt x="56198" y="0"/>
                  </a:lnTo>
                  <a:lnTo>
                    <a:pt x="0" y="0"/>
                  </a:lnTo>
                  <a:lnTo>
                    <a:pt x="0" y="2203133"/>
                  </a:lnTo>
                  <a:lnTo>
                    <a:pt x="0" y="2347913"/>
                  </a:lnTo>
                  <a:lnTo>
                    <a:pt x="0" y="4673918"/>
                  </a:lnTo>
                  <a:lnTo>
                    <a:pt x="3421380" y="5087303"/>
                  </a:lnTo>
                  <a:lnTo>
                    <a:pt x="3421380" y="2616518"/>
                  </a:lnTo>
                  <a:close/>
                </a:path>
              </a:pathLst>
            </a:custGeom>
            <a:solidFill>
              <a:schemeClr val="accent4">
                <a:lumMod val="85000"/>
                <a:lumOff val="15000"/>
              </a:schemeClr>
            </a:solidFill>
            <a:ln w="9525" cap="flat">
              <a:noFill/>
              <a:prstDash val="solid"/>
              <a:miter/>
            </a:ln>
          </p:spPr>
          <p:txBody>
            <a:bodyPr rtlCol="0" anchor="ctr"/>
            <a:lstStyle/>
            <a:p>
              <a:endParaRPr lang="zh-CN" altLang="en-US">
                <a:solidFill>
                  <a:schemeClr val="tx1"/>
                </a:solidFill>
              </a:endParaRPr>
            </a:p>
          </p:txBody>
        </p:sp>
        <p:sp>
          <p:nvSpPr>
            <p:cNvPr id="44" name="任意多边形: 形状 43"/>
            <p:cNvSpPr/>
            <p:nvPr>
              <p:custDataLst>
                <p:tags r:id="rId17"/>
              </p:custDataLst>
            </p:nvPr>
          </p:nvSpPr>
          <p:spPr>
            <a:xfrm>
              <a:off x="10071" y="5847"/>
              <a:ext cx="1612" cy="1720"/>
            </a:xfrm>
            <a:custGeom>
              <a:avLst/>
              <a:gdLst>
                <a:gd name="connsiteX0" fmla="*/ 496253 w 1878330"/>
                <a:gd name="connsiteY0" fmla="*/ 2365058 h 2365057"/>
                <a:gd name="connsiteX1" fmla="*/ 0 w 1878330"/>
                <a:gd name="connsiteY1" fmla="*/ 2304098 h 2365057"/>
                <a:gd name="connsiteX2" fmla="*/ 1387793 w 1878330"/>
                <a:gd name="connsiteY2" fmla="*/ 0 h 2365057"/>
                <a:gd name="connsiteX3" fmla="*/ 1878330 w 1878330"/>
                <a:gd name="connsiteY3" fmla="*/ 60960 h 2365057"/>
              </a:gdLst>
              <a:ahLst/>
              <a:cxnLst>
                <a:cxn ang="0">
                  <a:pos x="connsiteX0" y="connsiteY0"/>
                </a:cxn>
                <a:cxn ang="0">
                  <a:pos x="connsiteX1" y="connsiteY1"/>
                </a:cxn>
                <a:cxn ang="0">
                  <a:pos x="connsiteX2" y="connsiteY2"/>
                </a:cxn>
                <a:cxn ang="0">
                  <a:pos x="connsiteX3" y="connsiteY3"/>
                </a:cxn>
              </a:cxnLst>
              <a:rect l="l" t="t" r="r" b="b"/>
              <a:pathLst>
                <a:path w="1878330" h="2365057">
                  <a:moveTo>
                    <a:pt x="496253" y="2365058"/>
                  </a:moveTo>
                  <a:lnTo>
                    <a:pt x="0" y="2304098"/>
                  </a:lnTo>
                  <a:lnTo>
                    <a:pt x="1387793" y="0"/>
                  </a:lnTo>
                  <a:lnTo>
                    <a:pt x="1878330" y="60960"/>
                  </a:lnTo>
                  <a:close/>
                </a:path>
              </a:pathLst>
            </a:custGeom>
            <a:solidFill>
              <a:schemeClr val="accent4">
                <a:lumMod val="77000"/>
                <a:lumOff val="23000"/>
              </a:schemeClr>
            </a:solidFill>
            <a:ln w="9525" cap="flat">
              <a:noFill/>
              <a:prstDash val="solid"/>
              <a:miter/>
            </a:ln>
          </p:spPr>
          <p:txBody>
            <a:bodyPr rtlCol="0" anchor="ctr"/>
            <a:lstStyle/>
            <a:p>
              <a:endParaRPr lang="zh-CN" altLang="en-US">
                <a:solidFill>
                  <a:schemeClr val="tx1"/>
                </a:solidFill>
              </a:endParaRPr>
            </a:p>
          </p:txBody>
        </p:sp>
        <p:sp>
          <p:nvSpPr>
            <p:cNvPr id="45" name="任意多边形: 形状 44"/>
            <p:cNvSpPr/>
            <p:nvPr>
              <p:custDataLst>
                <p:tags r:id="rId18"/>
              </p:custDataLst>
            </p:nvPr>
          </p:nvSpPr>
          <p:spPr>
            <a:xfrm>
              <a:off x="9686" y="5810"/>
              <a:ext cx="1410" cy="1697"/>
            </a:xfrm>
            <a:custGeom>
              <a:avLst/>
              <a:gdLst>
                <a:gd name="connsiteX0" fmla="*/ 261938 w 1643062"/>
                <a:gd name="connsiteY0" fmla="*/ 2336483 h 2336482"/>
                <a:gd name="connsiteX1" fmla="*/ 0 w 1643062"/>
                <a:gd name="connsiteY1" fmla="*/ 2304098 h 2336482"/>
                <a:gd name="connsiteX2" fmla="*/ 1388745 w 1643062"/>
                <a:gd name="connsiteY2" fmla="*/ 0 h 2336482"/>
                <a:gd name="connsiteX3" fmla="*/ 1643063 w 1643062"/>
                <a:gd name="connsiteY3" fmla="*/ 32385 h 2336482"/>
              </a:gdLst>
              <a:ahLst/>
              <a:cxnLst>
                <a:cxn ang="0">
                  <a:pos x="connsiteX0" y="connsiteY0"/>
                </a:cxn>
                <a:cxn ang="0">
                  <a:pos x="connsiteX1" y="connsiteY1"/>
                </a:cxn>
                <a:cxn ang="0">
                  <a:pos x="connsiteX2" y="connsiteY2"/>
                </a:cxn>
                <a:cxn ang="0">
                  <a:pos x="connsiteX3" y="connsiteY3"/>
                </a:cxn>
              </a:cxnLst>
              <a:rect l="l" t="t" r="r" b="b"/>
              <a:pathLst>
                <a:path w="1643062" h="2336482">
                  <a:moveTo>
                    <a:pt x="261938" y="2336483"/>
                  </a:moveTo>
                  <a:lnTo>
                    <a:pt x="0" y="2304098"/>
                  </a:lnTo>
                  <a:lnTo>
                    <a:pt x="1388745" y="0"/>
                  </a:lnTo>
                  <a:lnTo>
                    <a:pt x="1643063" y="32385"/>
                  </a:lnTo>
                  <a:close/>
                </a:path>
              </a:pathLst>
            </a:custGeom>
            <a:solidFill>
              <a:schemeClr val="accent4">
                <a:lumMod val="77000"/>
                <a:lumOff val="23000"/>
              </a:schemeClr>
            </a:solidFill>
            <a:ln w="9525" cap="flat">
              <a:noFill/>
              <a:prstDash val="solid"/>
              <a:miter/>
            </a:ln>
          </p:spPr>
          <p:txBody>
            <a:bodyPr rtlCol="0" anchor="ctr"/>
            <a:lstStyle/>
            <a:p>
              <a:endParaRPr lang="zh-CN" altLang="en-US">
                <a:solidFill>
                  <a:schemeClr val="tx1"/>
                </a:solidFill>
              </a:endParaRPr>
            </a:p>
          </p:txBody>
        </p:sp>
        <p:sp>
          <p:nvSpPr>
            <p:cNvPr id="46" name="矩形 45"/>
            <p:cNvSpPr/>
            <p:nvPr>
              <p:custDataLst>
                <p:tags r:id="rId19"/>
              </p:custDataLst>
            </p:nvPr>
          </p:nvSpPr>
          <p:spPr>
            <a:xfrm>
              <a:off x="9426" y="4528"/>
              <a:ext cx="2398" cy="110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掌握基础设施情况</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47" name="矩形 46"/>
            <p:cNvSpPr/>
            <p:nvPr>
              <p:custDataLst>
                <p:tags r:id="rId20"/>
              </p:custDataLst>
            </p:nvPr>
          </p:nvSpPr>
          <p:spPr>
            <a:xfrm>
              <a:off x="9426" y="3603"/>
              <a:ext cx="953" cy="8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lstStyle/>
            <a:p>
              <a:r>
                <a:rPr lang="en-US" altLang="zh-CN" sz="2400" b="1" kern="0" dirty="0">
                  <a:solidFill>
                    <a:schemeClr val="accent4">
                      <a:lumMod val="85000"/>
                      <a:lumOff val="15000"/>
                    </a:schemeClr>
                  </a:solidFill>
                  <a:cs typeface="+mn-lt"/>
                </a:rPr>
                <a:t>03</a:t>
              </a:r>
              <a:endParaRPr lang="en-US" altLang="zh-CN" sz="2400" b="1" kern="0" dirty="0">
                <a:solidFill>
                  <a:schemeClr val="accent4">
                    <a:lumMod val="85000"/>
                    <a:lumOff val="15000"/>
                  </a:schemeClr>
                </a:solidFill>
                <a:cs typeface="+mn-lt"/>
              </a:endParaRPr>
            </a:p>
          </p:txBody>
        </p:sp>
        <p:pic>
          <p:nvPicPr>
            <p:cNvPr id="72" name="图片 4" descr="32313538383938393b32313538373837343bb9abd5c2"/>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10249" y="6193"/>
              <a:ext cx="960" cy="960"/>
            </a:xfrm>
            <a:prstGeom prst="rect">
              <a:avLst/>
            </a:prstGeom>
            <a:scene3d>
              <a:camera prst="isometricLeftDown">
                <a:rot lat="1800000" lon="600000" rev="0"/>
              </a:camera>
              <a:lightRig rig="threePt" dir="t"/>
            </a:scene3d>
          </p:spPr>
        </p:pic>
      </p:grpSp>
      <p:grpSp>
        <p:nvGrpSpPr>
          <p:cNvPr id="23" name="组合 22"/>
          <p:cNvGrpSpPr/>
          <p:nvPr>
            <p:custDataLst>
              <p:tags r:id="rId24"/>
            </p:custDataLst>
          </p:nvPr>
        </p:nvGrpSpPr>
        <p:grpSpPr>
          <a:xfrm>
            <a:off x="2367915" y="2906395"/>
            <a:ext cx="1864995" cy="3754755"/>
            <a:chOff x="3729" y="4577"/>
            <a:chExt cx="2937" cy="5913"/>
          </a:xfrm>
        </p:grpSpPr>
        <p:sp>
          <p:nvSpPr>
            <p:cNvPr id="54" name="平行四边形 53"/>
            <p:cNvSpPr/>
            <p:nvPr>
              <p:custDataLst>
                <p:tags r:id="rId25"/>
              </p:custDataLst>
            </p:nvPr>
          </p:nvSpPr>
          <p:spPr>
            <a:xfrm rot="5400000">
              <a:off x="4147" y="7971"/>
              <a:ext cx="2103" cy="2936"/>
            </a:xfrm>
            <a:prstGeom prst="parallelogram">
              <a:avLst>
                <a:gd name="adj" fmla="val 14166"/>
              </a:avLst>
            </a:prstGeom>
            <a:gradFill>
              <a:gsLst>
                <a:gs pos="0">
                  <a:schemeClr val="bg1">
                    <a:alpha val="0"/>
                  </a:schemeClr>
                </a:gs>
                <a:gs pos="18000">
                  <a:schemeClr val="bg2">
                    <a:alpha val="0"/>
                  </a:schemeClr>
                </a:gs>
                <a:gs pos="44000">
                  <a:schemeClr val="accent4">
                    <a:lumMod val="20000"/>
                    <a:lumOff val="80000"/>
                    <a:alpha val="15000"/>
                  </a:schemeClr>
                </a:gs>
                <a:gs pos="100000">
                  <a:schemeClr val="accent4">
                    <a:alpha val="60000"/>
                  </a:schemeClr>
                </a:gs>
              </a:gsLst>
              <a:lin ang="11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55" name="任意多边形: 形状 54"/>
            <p:cNvSpPr/>
            <p:nvPr>
              <p:custDataLst>
                <p:tags r:id="rId26"/>
              </p:custDataLst>
            </p:nvPr>
          </p:nvSpPr>
          <p:spPr>
            <a:xfrm>
              <a:off x="3729" y="4985"/>
              <a:ext cx="2936" cy="3709"/>
            </a:xfrm>
            <a:custGeom>
              <a:avLst/>
              <a:gdLst>
                <a:gd name="connsiteX0" fmla="*/ 56198 w 3421380"/>
                <a:gd name="connsiteY0" fmla="*/ 2209800 h 5087302"/>
                <a:gd name="connsiteX1" fmla="*/ 56198 w 3421380"/>
                <a:gd name="connsiteY1" fmla="*/ 0 h 5087302"/>
                <a:gd name="connsiteX2" fmla="*/ 0 w 3421380"/>
                <a:gd name="connsiteY2" fmla="*/ 0 h 5087302"/>
                <a:gd name="connsiteX3" fmla="*/ 0 w 3421380"/>
                <a:gd name="connsiteY3" fmla="*/ 2203133 h 5087302"/>
                <a:gd name="connsiteX4" fmla="*/ 0 w 3421380"/>
                <a:gd name="connsiteY4" fmla="*/ 2347913 h 5087302"/>
                <a:gd name="connsiteX5" fmla="*/ 0 w 3421380"/>
                <a:gd name="connsiteY5" fmla="*/ 4673918 h 5087302"/>
                <a:gd name="connsiteX6" fmla="*/ 3421380 w 3421380"/>
                <a:gd name="connsiteY6" fmla="*/ 5087303 h 5087302"/>
                <a:gd name="connsiteX7" fmla="*/ 3421380 w 3421380"/>
                <a:gd name="connsiteY7" fmla="*/ 2616518 h 50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380" h="5087302">
                  <a:moveTo>
                    <a:pt x="56198" y="2209800"/>
                  </a:moveTo>
                  <a:lnTo>
                    <a:pt x="56198" y="0"/>
                  </a:lnTo>
                  <a:lnTo>
                    <a:pt x="0" y="0"/>
                  </a:lnTo>
                  <a:lnTo>
                    <a:pt x="0" y="2203133"/>
                  </a:lnTo>
                  <a:lnTo>
                    <a:pt x="0" y="2347913"/>
                  </a:lnTo>
                  <a:lnTo>
                    <a:pt x="0" y="4673918"/>
                  </a:lnTo>
                  <a:lnTo>
                    <a:pt x="3421380" y="5087303"/>
                  </a:lnTo>
                  <a:lnTo>
                    <a:pt x="3421380" y="2616518"/>
                  </a:lnTo>
                  <a:close/>
                </a:path>
              </a:pathLst>
            </a:custGeom>
            <a:solidFill>
              <a:schemeClr val="accent4">
                <a:lumMod val="55000"/>
                <a:lumOff val="45000"/>
              </a:schemeClr>
            </a:solidFill>
            <a:ln w="9525" cap="flat">
              <a:noFill/>
              <a:prstDash val="solid"/>
              <a:miter/>
            </a:ln>
          </p:spPr>
          <p:txBody>
            <a:bodyPr rtlCol="0" anchor="ctr"/>
            <a:lstStyle/>
            <a:p>
              <a:endParaRPr lang="zh-CN" altLang="en-US">
                <a:solidFill>
                  <a:schemeClr val="tx1"/>
                </a:solidFill>
              </a:endParaRPr>
            </a:p>
          </p:txBody>
        </p:sp>
        <p:sp>
          <p:nvSpPr>
            <p:cNvPr id="56" name="任意多边形: 形状 55"/>
            <p:cNvSpPr/>
            <p:nvPr>
              <p:custDataLst>
                <p:tags r:id="rId27"/>
              </p:custDataLst>
            </p:nvPr>
          </p:nvSpPr>
          <p:spPr>
            <a:xfrm>
              <a:off x="4584" y="6799"/>
              <a:ext cx="1612" cy="1723"/>
            </a:xfrm>
            <a:custGeom>
              <a:avLst/>
              <a:gdLst>
                <a:gd name="connsiteX0" fmla="*/ 496253 w 1878330"/>
                <a:gd name="connsiteY0" fmla="*/ 2365058 h 2365057"/>
                <a:gd name="connsiteX1" fmla="*/ 0 w 1878330"/>
                <a:gd name="connsiteY1" fmla="*/ 2304098 h 2365057"/>
                <a:gd name="connsiteX2" fmla="*/ 1387793 w 1878330"/>
                <a:gd name="connsiteY2" fmla="*/ 0 h 2365057"/>
                <a:gd name="connsiteX3" fmla="*/ 1878330 w 1878330"/>
                <a:gd name="connsiteY3" fmla="*/ 60960 h 2365057"/>
              </a:gdLst>
              <a:ahLst/>
              <a:cxnLst>
                <a:cxn ang="0">
                  <a:pos x="connsiteX0" y="connsiteY0"/>
                </a:cxn>
                <a:cxn ang="0">
                  <a:pos x="connsiteX1" y="connsiteY1"/>
                </a:cxn>
                <a:cxn ang="0">
                  <a:pos x="connsiteX2" y="connsiteY2"/>
                </a:cxn>
                <a:cxn ang="0">
                  <a:pos x="connsiteX3" y="connsiteY3"/>
                </a:cxn>
              </a:cxnLst>
              <a:rect l="l" t="t" r="r" b="b"/>
              <a:pathLst>
                <a:path w="1878330" h="2365057">
                  <a:moveTo>
                    <a:pt x="496253" y="2365058"/>
                  </a:moveTo>
                  <a:lnTo>
                    <a:pt x="0" y="2304098"/>
                  </a:lnTo>
                  <a:lnTo>
                    <a:pt x="1387793" y="0"/>
                  </a:lnTo>
                  <a:lnTo>
                    <a:pt x="1878330" y="60960"/>
                  </a:lnTo>
                  <a:close/>
                </a:path>
              </a:pathLst>
            </a:custGeom>
            <a:solidFill>
              <a:schemeClr val="accent4">
                <a:lumMod val="47000"/>
                <a:lumOff val="53000"/>
              </a:schemeClr>
            </a:solidFill>
            <a:ln w="9525" cap="flat">
              <a:noFill/>
              <a:prstDash val="solid"/>
              <a:miter/>
            </a:ln>
          </p:spPr>
          <p:txBody>
            <a:bodyPr rtlCol="0" anchor="ctr"/>
            <a:lstStyle/>
            <a:p>
              <a:endParaRPr lang="zh-CN" altLang="en-US">
                <a:solidFill>
                  <a:schemeClr val="tx1"/>
                </a:solidFill>
              </a:endParaRPr>
            </a:p>
          </p:txBody>
        </p:sp>
        <p:sp>
          <p:nvSpPr>
            <p:cNvPr id="57" name="任意多边形: 形状 56"/>
            <p:cNvSpPr/>
            <p:nvPr>
              <p:custDataLst>
                <p:tags r:id="rId28"/>
              </p:custDataLst>
            </p:nvPr>
          </p:nvSpPr>
          <p:spPr>
            <a:xfrm>
              <a:off x="4197" y="6761"/>
              <a:ext cx="1410" cy="1701"/>
            </a:xfrm>
            <a:custGeom>
              <a:avLst/>
              <a:gdLst>
                <a:gd name="connsiteX0" fmla="*/ 261938 w 1643062"/>
                <a:gd name="connsiteY0" fmla="*/ 2336483 h 2336482"/>
                <a:gd name="connsiteX1" fmla="*/ 0 w 1643062"/>
                <a:gd name="connsiteY1" fmla="*/ 2304098 h 2336482"/>
                <a:gd name="connsiteX2" fmla="*/ 1388745 w 1643062"/>
                <a:gd name="connsiteY2" fmla="*/ 0 h 2336482"/>
                <a:gd name="connsiteX3" fmla="*/ 1643063 w 1643062"/>
                <a:gd name="connsiteY3" fmla="*/ 32385 h 2336482"/>
              </a:gdLst>
              <a:ahLst/>
              <a:cxnLst>
                <a:cxn ang="0">
                  <a:pos x="connsiteX0" y="connsiteY0"/>
                </a:cxn>
                <a:cxn ang="0">
                  <a:pos x="connsiteX1" y="connsiteY1"/>
                </a:cxn>
                <a:cxn ang="0">
                  <a:pos x="connsiteX2" y="connsiteY2"/>
                </a:cxn>
                <a:cxn ang="0">
                  <a:pos x="connsiteX3" y="connsiteY3"/>
                </a:cxn>
              </a:cxnLst>
              <a:rect l="l" t="t" r="r" b="b"/>
              <a:pathLst>
                <a:path w="1643062" h="2336482">
                  <a:moveTo>
                    <a:pt x="261938" y="2336483"/>
                  </a:moveTo>
                  <a:lnTo>
                    <a:pt x="0" y="2304098"/>
                  </a:lnTo>
                  <a:lnTo>
                    <a:pt x="1388745" y="0"/>
                  </a:lnTo>
                  <a:lnTo>
                    <a:pt x="1643063" y="32385"/>
                  </a:lnTo>
                  <a:close/>
                </a:path>
              </a:pathLst>
            </a:custGeom>
            <a:solidFill>
              <a:schemeClr val="accent4">
                <a:lumMod val="47000"/>
                <a:lumOff val="53000"/>
              </a:schemeClr>
            </a:solidFill>
            <a:ln w="9525" cap="flat">
              <a:noFill/>
              <a:prstDash val="solid"/>
              <a:miter/>
            </a:ln>
          </p:spPr>
          <p:txBody>
            <a:bodyPr rtlCol="0" anchor="ctr"/>
            <a:lstStyle/>
            <a:p>
              <a:endParaRPr lang="zh-CN" altLang="en-US">
                <a:solidFill>
                  <a:schemeClr val="tx1"/>
                </a:solidFill>
              </a:endParaRPr>
            </a:p>
          </p:txBody>
        </p:sp>
        <p:sp>
          <p:nvSpPr>
            <p:cNvPr id="58" name="矩形 57"/>
            <p:cNvSpPr/>
            <p:nvPr>
              <p:custDataLst>
                <p:tags r:id="rId29"/>
              </p:custDataLst>
            </p:nvPr>
          </p:nvSpPr>
          <p:spPr>
            <a:xfrm>
              <a:off x="3938" y="5479"/>
              <a:ext cx="2398" cy="110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了解支持政策与资源</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59" name="矩形 58"/>
            <p:cNvSpPr/>
            <p:nvPr>
              <p:custDataLst>
                <p:tags r:id="rId30"/>
              </p:custDataLst>
            </p:nvPr>
          </p:nvSpPr>
          <p:spPr>
            <a:xfrm>
              <a:off x="3932" y="4577"/>
              <a:ext cx="953" cy="8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lstStyle/>
            <a:p>
              <a:r>
                <a:rPr lang="en-US" altLang="zh-CN" sz="2400" b="1" kern="0" dirty="0">
                  <a:solidFill>
                    <a:schemeClr val="accent4">
                      <a:lumMod val="55000"/>
                      <a:lumOff val="45000"/>
                    </a:schemeClr>
                  </a:solidFill>
                  <a:cs typeface="+mn-lt"/>
                </a:rPr>
                <a:t>01</a:t>
              </a:r>
              <a:endParaRPr lang="en-US" altLang="zh-CN" sz="2400" b="1" kern="0" dirty="0">
                <a:solidFill>
                  <a:schemeClr val="accent4">
                    <a:lumMod val="55000"/>
                    <a:lumOff val="45000"/>
                  </a:schemeClr>
                </a:solidFill>
                <a:cs typeface="+mn-lt"/>
              </a:endParaRPr>
            </a:p>
          </p:txBody>
        </p:sp>
        <p:pic>
          <p:nvPicPr>
            <p:cNvPr id="70" name="图片 2" descr="32313538383938393b32313538373837313bbbe1d2e9c5c4c9e3"/>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4669" y="7209"/>
              <a:ext cx="960" cy="960"/>
            </a:xfrm>
            <a:prstGeom prst="rect">
              <a:avLst/>
            </a:prstGeom>
            <a:scene3d>
              <a:camera prst="isometricLeftDown">
                <a:rot lat="1800000" lon="600000" rev="0"/>
              </a:camera>
              <a:lightRig rig="threePt" dir="t"/>
            </a:scene3d>
          </p:spPr>
        </p:pic>
      </p:grpSp>
      <p:grpSp>
        <p:nvGrpSpPr>
          <p:cNvPr id="24" name="组合 23"/>
          <p:cNvGrpSpPr/>
          <p:nvPr>
            <p:custDataLst>
              <p:tags r:id="rId34"/>
            </p:custDataLst>
          </p:nvPr>
        </p:nvGrpSpPr>
        <p:grpSpPr>
          <a:xfrm>
            <a:off x="1979295" y="2009140"/>
            <a:ext cx="5513705" cy="4355465"/>
            <a:chOff x="3117" y="3164"/>
            <a:chExt cx="8683" cy="6859"/>
          </a:xfrm>
        </p:grpSpPr>
        <p:sp>
          <p:nvSpPr>
            <p:cNvPr id="48" name="平行四边形 47"/>
            <p:cNvSpPr/>
            <p:nvPr>
              <p:custDataLst>
                <p:tags r:id="rId35"/>
              </p:custDataLst>
            </p:nvPr>
          </p:nvSpPr>
          <p:spPr>
            <a:xfrm rot="5400000">
              <a:off x="6890" y="7504"/>
              <a:ext cx="2103" cy="2936"/>
            </a:xfrm>
            <a:prstGeom prst="parallelogram">
              <a:avLst>
                <a:gd name="adj" fmla="val 14166"/>
              </a:avLst>
            </a:prstGeom>
            <a:gradFill>
              <a:gsLst>
                <a:gs pos="0">
                  <a:schemeClr val="bg1">
                    <a:alpha val="0"/>
                  </a:schemeClr>
                </a:gs>
                <a:gs pos="18000">
                  <a:schemeClr val="bg2">
                    <a:alpha val="0"/>
                  </a:schemeClr>
                </a:gs>
                <a:gs pos="44000">
                  <a:schemeClr val="accent4">
                    <a:lumMod val="20000"/>
                    <a:lumOff val="80000"/>
                    <a:alpha val="15000"/>
                  </a:schemeClr>
                </a:gs>
                <a:gs pos="100000">
                  <a:schemeClr val="accent4">
                    <a:alpha val="60000"/>
                  </a:schemeClr>
                </a:gs>
              </a:gsLst>
              <a:lin ang="11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49" name="任意多边形: 形状 48"/>
            <p:cNvSpPr/>
            <p:nvPr>
              <p:custDataLst>
                <p:tags r:id="rId36"/>
              </p:custDataLst>
            </p:nvPr>
          </p:nvSpPr>
          <p:spPr>
            <a:xfrm>
              <a:off x="6474" y="4516"/>
              <a:ext cx="2936" cy="3709"/>
            </a:xfrm>
            <a:custGeom>
              <a:avLst/>
              <a:gdLst>
                <a:gd name="connsiteX0" fmla="*/ 56198 w 3421380"/>
                <a:gd name="connsiteY0" fmla="*/ 2209800 h 5087302"/>
                <a:gd name="connsiteX1" fmla="*/ 56198 w 3421380"/>
                <a:gd name="connsiteY1" fmla="*/ 0 h 5087302"/>
                <a:gd name="connsiteX2" fmla="*/ 0 w 3421380"/>
                <a:gd name="connsiteY2" fmla="*/ 0 h 5087302"/>
                <a:gd name="connsiteX3" fmla="*/ 0 w 3421380"/>
                <a:gd name="connsiteY3" fmla="*/ 2203133 h 5087302"/>
                <a:gd name="connsiteX4" fmla="*/ 0 w 3421380"/>
                <a:gd name="connsiteY4" fmla="*/ 2347913 h 5087302"/>
                <a:gd name="connsiteX5" fmla="*/ 0 w 3421380"/>
                <a:gd name="connsiteY5" fmla="*/ 4673918 h 5087302"/>
                <a:gd name="connsiteX6" fmla="*/ 3421380 w 3421380"/>
                <a:gd name="connsiteY6" fmla="*/ 5087303 h 5087302"/>
                <a:gd name="connsiteX7" fmla="*/ 3421380 w 3421380"/>
                <a:gd name="connsiteY7" fmla="*/ 2616518 h 50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380" h="5087302">
                  <a:moveTo>
                    <a:pt x="56198" y="2209800"/>
                  </a:moveTo>
                  <a:lnTo>
                    <a:pt x="56198" y="0"/>
                  </a:lnTo>
                  <a:lnTo>
                    <a:pt x="0" y="0"/>
                  </a:lnTo>
                  <a:lnTo>
                    <a:pt x="0" y="2203133"/>
                  </a:lnTo>
                  <a:lnTo>
                    <a:pt x="0" y="2347913"/>
                  </a:lnTo>
                  <a:lnTo>
                    <a:pt x="0" y="4673918"/>
                  </a:lnTo>
                  <a:lnTo>
                    <a:pt x="3421380" y="5087303"/>
                  </a:lnTo>
                  <a:lnTo>
                    <a:pt x="3421380" y="2616518"/>
                  </a:lnTo>
                  <a:close/>
                </a:path>
              </a:pathLst>
            </a:custGeom>
            <a:solidFill>
              <a:schemeClr val="accent4">
                <a:lumMod val="70000"/>
                <a:lumOff val="30000"/>
              </a:schemeClr>
            </a:solidFill>
            <a:ln w="9525" cap="flat">
              <a:noFill/>
              <a:prstDash val="solid"/>
              <a:miter/>
            </a:ln>
          </p:spPr>
          <p:txBody>
            <a:bodyPr rtlCol="0" anchor="ctr"/>
            <a:lstStyle/>
            <a:p>
              <a:endParaRPr lang="zh-CN" altLang="en-US">
                <a:solidFill>
                  <a:schemeClr val="tx1"/>
                </a:solidFill>
              </a:endParaRPr>
            </a:p>
          </p:txBody>
        </p:sp>
        <p:sp>
          <p:nvSpPr>
            <p:cNvPr id="50" name="任意多边形: 形状 49"/>
            <p:cNvSpPr/>
            <p:nvPr>
              <p:custDataLst>
                <p:tags r:id="rId37"/>
              </p:custDataLst>
            </p:nvPr>
          </p:nvSpPr>
          <p:spPr>
            <a:xfrm>
              <a:off x="7328" y="6330"/>
              <a:ext cx="1612" cy="1723"/>
            </a:xfrm>
            <a:custGeom>
              <a:avLst/>
              <a:gdLst>
                <a:gd name="connsiteX0" fmla="*/ 496253 w 1878330"/>
                <a:gd name="connsiteY0" fmla="*/ 2365058 h 2365057"/>
                <a:gd name="connsiteX1" fmla="*/ 0 w 1878330"/>
                <a:gd name="connsiteY1" fmla="*/ 2304098 h 2365057"/>
                <a:gd name="connsiteX2" fmla="*/ 1387793 w 1878330"/>
                <a:gd name="connsiteY2" fmla="*/ 0 h 2365057"/>
                <a:gd name="connsiteX3" fmla="*/ 1878330 w 1878330"/>
                <a:gd name="connsiteY3" fmla="*/ 60960 h 2365057"/>
              </a:gdLst>
              <a:ahLst/>
              <a:cxnLst>
                <a:cxn ang="0">
                  <a:pos x="connsiteX0" y="connsiteY0"/>
                </a:cxn>
                <a:cxn ang="0">
                  <a:pos x="connsiteX1" y="connsiteY1"/>
                </a:cxn>
                <a:cxn ang="0">
                  <a:pos x="connsiteX2" y="connsiteY2"/>
                </a:cxn>
                <a:cxn ang="0">
                  <a:pos x="connsiteX3" y="connsiteY3"/>
                </a:cxn>
              </a:cxnLst>
              <a:rect l="l" t="t" r="r" b="b"/>
              <a:pathLst>
                <a:path w="1878330" h="2365057">
                  <a:moveTo>
                    <a:pt x="496253" y="2365058"/>
                  </a:moveTo>
                  <a:lnTo>
                    <a:pt x="0" y="2304098"/>
                  </a:lnTo>
                  <a:lnTo>
                    <a:pt x="1387793" y="0"/>
                  </a:lnTo>
                  <a:lnTo>
                    <a:pt x="1878330" y="60960"/>
                  </a:lnTo>
                  <a:close/>
                </a:path>
              </a:pathLst>
            </a:custGeom>
            <a:solidFill>
              <a:schemeClr val="accent4">
                <a:lumMod val="62000"/>
                <a:lumOff val="38000"/>
              </a:schemeClr>
            </a:solidFill>
            <a:ln w="9525" cap="flat">
              <a:noFill/>
              <a:prstDash val="solid"/>
              <a:miter/>
            </a:ln>
          </p:spPr>
          <p:txBody>
            <a:bodyPr rtlCol="0" anchor="ctr"/>
            <a:lstStyle/>
            <a:p>
              <a:endParaRPr lang="zh-CN" altLang="en-US">
                <a:solidFill>
                  <a:schemeClr val="tx1"/>
                </a:solidFill>
              </a:endParaRPr>
            </a:p>
          </p:txBody>
        </p:sp>
        <p:sp>
          <p:nvSpPr>
            <p:cNvPr id="51" name="任意多边形: 形状 50"/>
            <p:cNvSpPr/>
            <p:nvPr>
              <p:custDataLst>
                <p:tags r:id="rId38"/>
              </p:custDataLst>
            </p:nvPr>
          </p:nvSpPr>
          <p:spPr>
            <a:xfrm>
              <a:off x="6943" y="6292"/>
              <a:ext cx="1410" cy="1701"/>
            </a:xfrm>
            <a:custGeom>
              <a:avLst/>
              <a:gdLst>
                <a:gd name="connsiteX0" fmla="*/ 261938 w 1643062"/>
                <a:gd name="connsiteY0" fmla="*/ 2336483 h 2336482"/>
                <a:gd name="connsiteX1" fmla="*/ 0 w 1643062"/>
                <a:gd name="connsiteY1" fmla="*/ 2304098 h 2336482"/>
                <a:gd name="connsiteX2" fmla="*/ 1388745 w 1643062"/>
                <a:gd name="connsiteY2" fmla="*/ 0 h 2336482"/>
                <a:gd name="connsiteX3" fmla="*/ 1643063 w 1643062"/>
                <a:gd name="connsiteY3" fmla="*/ 32385 h 2336482"/>
              </a:gdLst>
              <a:ahLst/>
              <a:cxnLst>
                <a:cxn ang="0">
                  <a:pos x="connsiteX0" y="connsiteY0"/>
                </a:cxn>
                <a:cxn ang="0">
                  <a:pos x="connsiteX1" y="connsiteY1"/>
                </a:cxn>
                <a:cxn ang="0">
                  <a:pos x="connsiteX2" y="connsiteY2"/>
                </a:cxn>
                <a:cxn ang="0">
                  <a:pos x="connsiteX3" y="connsiteY3"/>
                </a:cxn>
              </a:cxnLst>
              <a:rect l="l" t="t" r="r" b="b"/>
              <a:pathLst>
                <a:path w="1643062" h="2336482">
                  <a:moveTo>
                    <a:pt x="261938" y="2336483"/>
                  </a:moveTo>
                  <a:lnTo>
                    <a:pt x="0" y="2304098"/>
                  </a:lnTo>
                  <a:lnTo>
                    <a:pt x="1388745" y="0"/>
                  </a:lnTo>
                  <a:lnTo>
                    <a:pt x="1643063" y="32385"/>
                  </a:lnTo>
                  <a:close/>
                </a:path>
              </a:pathLst>
            </a:custGeom>
            <a:solidFill>
              <a:schemeClr val="accent4">
                <a:lumMod val="62000"/>
                <a:lumOff val="38000"/>
              </a:schemeClr>
            </a:solidFill>
            <a:ln w="9525" cap="flat">
              <a:noFill/>
              <a:prstDash val="solid"/>
              <a:miter/>
            </a:ln>
          </p:spPr>
          <p:txBody>
            <a:bodyPr rtlCol="0" anchor="ctr"/>
            <a:lstStyle/>
            <a:p>
              <a:endParaRPr lang="zh-CN" altLang="en-US">
                <a:solidFill>
                  <a:schemeClr val="tx1"/>
                </a:solidFill>
              </a:endParaRPr>
            </a:p>
          </p:txBody>
        </p:sp>
        <p:sp>
          <p:nvSpPr>
            <p:cNvPr id="52" name="矩形 51"/>
            <p:cNvSpPr/>
            <p:nvPr>
              <p:custDataLst>
                <p:tags r:id="rId39"/>
              </p:custDataLst>
            </p:nvPr>
          </p:nvSpPr>
          <p:spPr>
            <a:xfrm>
              <a:off x="6683" y="5010"/>
              <a:ext cx="2398" cy="110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考察目标市场的情况</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53" name="矩形 52"/>
            <p:cNvSpPr/>
            <p:nvPr>
              <p:custDataLst>
                <p:tags r:id="rId40"/>
              </p:custDataLst>
            </p:nvPr>
          </p:nvSpPr>
          <p:spPr>
            <a:xfrm>
              <a:off x="6683" y="4094"/>
              <a:ext cx="953" cy="8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lstStyle/>
            <a:p>
              <a:r>
                <a:rPr lang="en-US" altLang="zh-CN" sz="2400" b="1" kern="0" dirty="0">
                  <a:solidFill>
                    <a:schemeClr val="accent4">
                      <a:lumMod val="70000"/>
                      <a:lumOff val="30000"/>
                    </a:schemeClr>
                  </a:solidFill>
                  <a:cs typeface="+mn-lt"/>
                </a:rPr>
                <a:t>02</a:t>
              </a:r>
              <a:endParaRPr lang="en-US" altLang="zh-CN" sz="2400" b="1" kern="0" dirty="0">
                <a:solidFill>
                  <a:schemeClr val="accent4">
                    <a:lumMod val="70000"/>
                    <a:lumOff val="30000"/>
                  </a:schemeClr>
                </a:solidFill>
                <a:cs typeface="+mn-lt"/>
              </a:endParaRPr>
            </a:p>
          </p:txBody>
        </p:sp>
        <p:pic>
          <p:nvPicPr>
            <p:cNvPr id="71" name="图片 17" descr="32313538383938393b32313538373838383bd1ddcabe"/>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7460" y="6728"/>
              <a:ext cx="960" cy="960"/>
            </a:xfrm>
            <a:prstGeom prst="rect">
              <a:avLst/>
            </a:prstGeom>
            <a:scene3d>
              <a:camera prst="isometricLeftDown">
                <a:rot lat="1800000" lon="600000" rev="0"/>
              </a:camera>
              <a:lightRig rig="threePt" dir="t"/>
            </a:scene3d>
          </p:spPr>
        </p:pic>
        <p:sp>
          <p:nvSpPr>
            <p:cNvPr id="20" name="矩形 19"/>
            <p:cNvSpPr/>
            <p:nvPr>
              <p:custDataLst>
                <p:tags r:id="rId44"/>
              </p:custDataLst>
            </p:nvPr>
          </p:nvSpPr>
          <p:spPr>
            <a:xfrm>
              <a:off x="3814" y="3164"/>
              <a:ext cx="7986" cy="486"/>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dirty="0">
                  <a:solidFill>
                    <a:schemeClr val="accent4"/>
                  </a:solidFill>
                  <a:latin typeface="+mn-ea"/>
                  <a:cs typeface="+mn-ea"/>
                </a:rPr>
                <a:t> 大学生创业的环境分析要点</a:t>
              </a:r>
              <a:endParaRPr lang="zh-CN" altLang="en-US" b="1" dirty="0">
                <a:solidFill>
                  <a:schemeClr val="accent4"/>
                </a:solidFill>
                <a:latin typeface="+mn-ea"/>
                <a:cs typeface="+mn-ea"/>
              </a:endParaRPr>
            </a:p>
          </p:txBody>
        </p:sp>
        <p:sp>
          <p:nvSpPr>
            <p:cNvPr id="21" name="矩形 20"/>
            <p:cNvSpPr/>
            <p:nvPr>
              <p:custDataLst>
                <p:tags r:id="rId45"/>
              </p:custDataLst>
            </p:nvPr>
          </p:nvSpPr>
          <p:spPr>
            <a:xfrm>
              <a:off x="3117" y="3164"/>
              <a:ext cx="627" cy="486"/>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03</a:t>
              </a:r>
              <a:endParaRPr lang="en-US" altLang="zh-CN" sz="2400" b="1">
                <a:solidFill>
                  <a:schemeClr val="accent4"/>
                </a:solidFill>
                <a:latin typeface="+mn-ea"/>
                <a:cs typeface="+mn-ea"/>
              </a:endParaRPr>
            </a:p>
          </p:txBody>
        </p:sp>
      </p:grpSp>
    </p:spTree>
    <p:custDataLst>
      <p:tags r:id="rId4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fltVal val="0.469132"/>
                                          </p:val>
                                        </p:tav>
                                      </p:tavLst>
                                    </p:anim>
                                    <p:anim calcmode="lin" valueType="num">
                                      <p:cBhvr>
                                        <p:cTn id="9" dur="450" decel="100000" fill="hold"/>
                                        <p:tgtEl>
                                          <p:spTgt spid="23"/>
                                        </p:tgtEl>
                                        <p:attrNameLst>
                                          <p:attrName>ppt_y</p:attrName>
                                        </p:attrNameLst>
                                      </p:cBhvr>
                                      <p:tavLst>
                                        <p:tav tm="0">
                                          <p:val>
                                            <p:strVal val="#ppt_y+1"/>
                                          </p:val>
                                        </p:tav>
                                        <p:tav tm="100000">
                                          <p:val>
                                            <p:fltVal val="0.631023"/>
                                          </p:val>
                                        </p:tav>
                                      </p:tavLst>
                                    </p:anim>
                                    <p:anim calcmode="lin" valueType="num">
                                      <p:cBhvr>
                                        <p:cTn id="10" dur="50" accel="100000" fill="hold">
                                          <p:stCondLst>
                                            <p:cond delay="450"/>
                                          </p:stCondLst>
                                        </p:cTn>
                                        <p:tgtEl>
                                          <p:spTgt spid="23"/>
                                        </p:tgtEl>
                                        <p:attrNameLst>
                                          <p:attrName>ppt_y</p:attrName>
                                        </p:attrNameLst>
                                      </p:cBhvr>
                                      <p:tavLst>
                                        <p:tav tm="0">
                                          <p:val>
                                            <p:strVal val="#ppt_y-.03"/>
                                          </p:val>
                                        </p:tav>
                                        <p:tav tm="100000">
                                          <p:val>
                                            <p:fltVal val="0.631023"/>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anim calcmode="lin" valueType="num">
                                      <p:cBhvr>
                                        <p:cTn id="16" dur="500" fill="hold"/>
                                        <p:tgtEl>
                                          <p:spTgt spid="24"/>
                                        </p:tgtEl>
                                        <p:attrNameLst>
                                          <p:attrName>ppt_x</p:attrName>
                                        </p:attrNameLst>
                                      </p:cBhvr>
                                      <p:tavLst>
                                        <p:tav tm="0">
                                          <p:val>
                                            <p:strVal val="#ppt_x"/>
                                          </p:val>
                                        </p:tav>
                                        <p:tav tm="100000">
                                          <p:val>
                                            <p:fltVal val="0.469132"/>
                                          </p:val>
                                        </p:tav>
                                      </p:tavLst>
                                    </p:anim>
                                    <p:anim calcmode="lin" valueType="num">
                                      <p:cBhvr>
                                        <p:cTn id="17" dur="450" decel="100000" fill="hold"/>
                                        <p:tgtEl>
                                          <p:spTgt spid="24"/>
                                        </p:tgtEl>
                                        <p:attrNameLst>
                                          <p:attrName>ppt_y</p:attrName>
                                        </p:attrNameLst>
                                      </p:cBhvr>
                                      <p:tavLst>
                                        <p:tav tm="0">
                                          <p:val>
                                            <p:strVal val="#ppt_y+1"/>
                                          </p:val>
                                        </p:tav>
                                        <p:tav tm="100000">
                                          <p:val>
                                            <p:fltVal val="0.609378"/>
                                          </p:val>
                                        </p:tav>
                                      </p:tavLst>
                                    </p:anim>
                                    <p:anim calcmode="lin" valueType="num">
                                      <p:cBhvr>
                                        <p:cTn id="18" dur="50" accel="100000" fill="hold">
                                          <p:stCondLst>
                                            <p:cond delay="450"/>
                                          </p:stCondLst>
                                        </p:cTn>
                                        <p:tgtEl>
                                          <p:spTgt spid="24"/>
                                        </p:tgtEl>
                                        <p:attrNameLst>
                                          <p:attrName>ppt_y</p:attrName>
                                        </p:attrNameLst>
                                      </p:cBhvr>
                                      <p:tavLst>
                                        <p:tav tm="0">
                                          <p:val>
                                            <p:strVal val="#ppt_y-.03"/>
                                          </p:val>
                                        </p:tav>
                                        <p:tav tm="100000">
                                          <p:val>
                                            <p:fltVal val="0.609378"/>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23"/>
                                        </p:tgtEl>
                                        <p:attrNameLst>
                                          <p:attrName>ppt_x</p:attrName>
                                        </p:attrNameLst>
                                      </p:cBhvr>
                                      <p:tavLst>
                                        <p:tav tm="0">
                                          <p:val>
                                            <p:strVal val="ppt_x"/>
                                          </p:val>
                                        </p:tav>
                                        <p:tav tm="100000">
                                          <p:val>
                                            <p:fltVal val="0.351379"/>
                                          </p:val>
                                        </p:tav>
                                      </p:tavLst>
                                    </p:anim>
                                    <p:anim calcmode="lin" valueType="num">
                                      <p:cBhvr additive="base">
                                        <p:cTn id="21" dur="500" fill="hold">
                                          <p:stCondLst>
                                            <p:cond delay="0"/>
                                          </p:stCondLst>
                                        </p:cTn>
                                        <p:tgtEl>
                                          <p:spTgt spid="23"/>
                                        </p:tgtEl>
                                        <p:attrNameLst>
                                          <p:attrName>ppt_y</p:attrName>
                                        </p:attrNameLst>
                                      </p:cBhvr>
                                      <p:tavLst>
                                        <p:tav tm="0">
                                          <p:val>
                                            <p:strVal val="ppt_y"/>
                                          </p:val>
                                        </p:tav>
                                        <p:tav tm="100000">
                                          <p:val>
                                            <p:fltVal val="0.696449"/>
                                          </p:val>
                                        </p:tav>
                                      </p:tavLst>
                                    </p:anim>
                                    <p:anim calcmode="lin" valueType="num">
                                      <p:cBhvr additive="base">
                                        <p:cTn id="22"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23"/>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fltVal val="0.628003"/>
                                          </p:val>
                                        </p:tav>
                                      </p:tavLst>
                                    </p:anim>
                                    <p:anim calcmode="lin" valueType="num">
                                      <p:cBhvr>
                                        <p:cTn id="30" dur="450" decel="100000" fill="hold"/>
                                        <p:tgtEl>
                                          <p:spTgt spid="25"/>
                                        </p:tgtEl>
                                        <p:attrNameLst>
                                          <p:attrName>ppt_y</p:attrName>
                                        </p:attrNameLst>
                                      </p:cBhvr>
                                      <p:tavLst>
                                        <p:tav tm="0">
                                          <p:val>
                                            <p:strVal val="#ppt_y+1"/>
                                          </p:val>
                                        </p:tav>
                                        <p:tav tm="100000">
                                          <p:val>
                                            <p:fltVal val="0.607387"/>
                                          </p:val>
                                        </p:tav>
                                      </p:tavLst>
                                    </p:anim>
                                    <p:anim calcmode="lin" valueType="num">
                                      <p:cBhvr>
                                        <p:cTn id="31" dur="50" accel="100000" fill="hold">
                                          <p:stCondLst>
                                            <p:cond delay="450"/>
                                          </p:stCondLst>
                                        </p:cTn>
                                        <p:tgtEl>
                                          <p:spTgt spid="25"/>
                                        </p:tgtEl>
                                        <p:attrNameLst>
                                          <p:attrName>ppt_y</p:attrName>
                                        </p:attrNameLst>
                                      </p:cBhvr>
                                      <p:tavLst>
                                        <p:tav tm="0">
                                          <p:val>
                                            <p:strVal val="#ppt_y-.03"/>
                                          </p:val>
                                        </p:tav>
                                        <p:tav tm="100000">
                                          <p:val>
                                            <p:fltVal val="0.607387"/>
                                          </p:val>
                                        </p:tav>
                                      </p:tavLst>
                                    </p:anim>
                                  </p:childTnLst>
                                </p:cTn>
                              </p:par>
                              <p:par>
                                <p:cTn id="32" presetID="35" presetClass="path" presetSubtype="0" accel="50000" decel="50000" fill="hold" nodeType="withEffect">
                                  <p:stCondLst>
                                    <p:cond delay="0"/>
                                  </p:stCondLst>
                                  <p:childTnLst>
                                    <p:anim calcmode="lin" valueType="num">
                                      <p:cBhvr additive="base">
                                        <p:cTn id="33" dur="500" fill="hold">
                                          <p:stCondLst>
                                            <p:cond delay="0"/>
                                          </p:stCondLst>
                                        </p:cTn>
                                        <p:tgtEl>
                                          <p:spTgt spid="23"/>
                                        </p:tgtEl>
                                        <p:attrNameLst>
                                          <p:attrName>ppt_x</p:attrName>
                                        </p:attrNameLst>
                                      </p:cBhvr>
                                      <p:tavLst>
                                        <p:tav tm="0">
                                          <p:val>
                                            <p:strVal val="ppt_x"/>
                                          </p:val>
                                        </p:tav>
                                        <p:tav tm="100000">
                                          <p:val>
                                            <p:fltVal val="0.342157"/>
                                          </p:val>
                                        </p:tav>
                                      </p:tavLst>
                                    </p:anim>
                                    <p:anim calcmode="lin" valueType="num">
                                      <p:cBhvr additive="base">
                                        <p:cTn id="34" dur="500" fill="hold">
                                          <p:stCondLst>
                                            <p:cond delay="0"/>
                                          </p:stCondLst>
                                        </p:cTn>
                                        <p:tgtEl>
                                          <p:spTgt spid="23"/>
                                        </p:tgtEl>
                                        <p:attrNameLst>
                                          <p:attrName>ppt_y</p:attrName>
                                        </p:attrNameLst>
                                      </p:cBhvr>
                                      <p:tavLst>
                                        <p:tav tm="0">
                                          <p:val>
                                            <p:strVal val="ppt_y"/>
                                          </p:val>
                                        </p:tav>
                                        <p:tav tm="100000">
                                          <p:val>
                                            <p:fltVal val="0.696449"/>
                                          </p:val>
                                        </p:tav>
                                      </p:tavLst>
                                    </p:anim>
                                    <p:anim calcmode="lin" valueType="num">
                                      <p:cBhvr additive="base">
                                        <p:cTn id="35"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36" dur="500" fill="hold">
                                          <p:stCondLst>
                                            <p:cond delay="0"/>
                                          </p:stCondLst>
                                        </p:cTn>
                                        <p:tgtEl>
                                          <p:spTgt spid="23"/>
                                        </p:tgtEl>
                                        <p:attrNameLst>
                                          <p:attrName>ppt_h</p:attrName>
                                        </p:attrNameLst>
                                      </p:cBhvr>
                                      <p:tavLst>
                                        <p:tav tm="0">
                                          <p:val>
                                            <p:strVal val="ppt_h"/>
                                          </p:val>
                                        </p:tav>
                                        <p:tav tm="100000">
                                          <p:val>
                                            <p:strVal val="#ppt_h"/>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24"/>
                                        </p:tgtEl>
                                        <p:attrNameLst>
                                          <p:attrName>ppt_x</p:attrName>
                                        </p:attrNameLst>
                                      </p:cBhvr>
                                      <p:tavLst>
                                        <p:tav tm="0">
                                          <p:val>
                                            <p:strVal val="ppt_x"/>
                                          </p:val>
                                        </p:tav>
                                        <p:tav tm="100000">
                                          <p:val>
                                            <p:fltVal val="0.45991"/>
                                          </p:val>
                                        </p:tav>
                                      </p:tavLst>
                                    </p:anim>
                                    <p:anim calcmode="lin" valueType="num">
                                      <p:cBhvr additive="base">
                                        <p:cTn id="39" dur="500" fill="hold">
                                          <p:stCondLst>
                                            <p:cond delay="0"/>
                                          </p:stCondLst>
                                        </p:cTn>
                                        <p:tgtEl>
                                          <p:spTgt spid="24"/>
                                        </p:tgtEl>
                                        <p:attrNameLst>
                                          <p:attrName>ppt_y</p:attrName>
                                        </p:attrNameLst>
                                      </p:cBhvr>
                                      <p:tavLst>
                                        <p:tav tm="0">
                                          <p:val>
                                            <p:strVal val="ppt_y"/>
                                          </p:val>
                                        </p:tav>
                                        <p:tav tm="100000">
                                          <p:val>
                                            <p:fltVal val="0.609378"/>
                                          </p:val>
                                        </p:tav>
                                      </p:tavLst>
                                    </p:anim>
                                    <p:anim calcmode="lin" valueType="num">
                                      <p:cBhvr additive="base">
                                        <p:cTn id="40"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24"/>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anim calcmode="lin" valueType="num">
                                      <p:cBhvr>
                                        <p:cTn id="47" dur="500" fill="hold"/>
                                        <p:tgtEl>
                                          <p:spTgt spid="26"/>
                                        </p:tgtEl>
                                        <p:attrNameLst>
                                          <p:attrName>ppt_x</p:attrName>
                                        </p:attrNameLst>
                                      </p:cBhvr>
                                      <p:tavLst>
                                        <p:tav tm="0">
                                          <p:val>
                                            <p:strVal val="#ppt_x"/>
                                          </p:val>
                                        </p:tav>
                                        <p:tav tm="100000">
                                          <p:val>
                                            <p:fltVal val="0.699447"/>
                                          </p:val>
                                        </p:tav>
                                      </p:tavLst>
                                    </p:anim>
                                    <p:anim calcmode="lin" valueType="num">
                                      <p:cBhvr>
                                        <p:cTn id="48" dur="450" decel="100000" fill="hold"/>
                                        <p:tgtEl>
                                          <p:spTgt spid="26"/>
                                        </p:tgtEl>
                                        <p:attrNameLst>
                                          <p:attrName>ppt_y</p:attrName>
                                        </p:attrNameLst>
                                      </p:cBhvr>
                                      <p:tavLst>
                                        <p:tav tm="0">
                                          <p:val>
                                            <p:strVal val="#ppt_y+1"/>
                                          </p:val>
                                        </p:tav>
                                        <p:tav tm="100000">
                                          <p:val>
                                            <p:fltVal val="0.564269"/>
                                          </p:val>
                                        </p:tav>
                                      </p:tavLst>
                                    </p:anim>
                                    <p:anim calcmode="lin" valueType="num">
                                      <p:cBhvr>
                                        <p:cTn id="49" dur="50" accel="100000" fill="hold">
                                          <p:stCondLst>
                                            <p:cond delay="450"/>
                                          </p:stCondLst>
                                        </p:cTn>
                                        <p:tgtEl>
                                          <p:spTgt spid="26"/>
                                        </p:tgtEl>
                                        <p:attrNameLst>
                                          <p:attrName>ppt_y</p:attrName>
                                        </p:attrNameLst>
                                      </p:cBhvr>
                                      <p:tavLst>
                                        <p:tav tm="0">
                                          <p:val>
                                            <p:strVal val="#ppt_y-.03"/>
                                          </p:val>
                                        </p:tav>
                                        <p:tav tm="100000">
                                          <p:val>
                                            <p:fltVal val="0.564269"/>
                                          </p:val>
                                        </p:tav>
                                      </p:tavLst>
                                    </p:anim>
                                  </p:childTnLst>
                                </p:cTn>
                              </p:par>
                              <p:par>
                                <p:cTn id="50" presetID="35" presetClass="path" presetSubtype="0" accel="50000" decel="50000" fill="hold" nodeType="withEffect">
                                  <p:stCondLst>
                                    <p:cond delay="0"/>
                                  </p:stCondLst>
                                  <p:childTnLst>
                                    <p:anim calcmode="lin" valueType="num">
                                      <p:cBhvr additive="base">
                                        <p:cTn id="51" dur="500" fill="hold">
                                          <p:stCondLst>
                                            <p:cond delay="0"/>
                                          </p:stCondLst>
                                        </p:cTn>
                                        <p:tgtEl>
                                          <p:spTgt spid="23"/>
                                        </p:tgtEl>
                                        <p:attrNameLst>
                                          <p:attrName>ppt_x</p:attrName>
                                        </p:attrNameLst>
                                      </p:cBhvr>
                                      <p:tavLst>
                                        <p:tav tm="0">
                                          <p:val>
                                            <p:strVal val="ppt_x"/>
                                          </p:val>
                                        </p:tav>
                                        <p:tav tm="100000">
                                          <p:val>
                                            <p:fltVal val="0.270713"/>
                                          </p:val>
                                        </p:tav>
                                      </p:tavLst>
                                    </p:anim>
                                    <p:anim calcmode="lin" valueType="num">
                                      <p:cBhvr additive="base">
                                        <p:cTn id="52" dur="500" fill="hold">
                                          <p:stCondLst>
                                            <p:cond delay="0"/>
                                          </p:stCondLst>
                                        </p:cTn>
                                        <p:tgtEl>
                                          <p:spTgt spid="23"/>
                                        </p:tgtEl>
                                        <p:attrNameLst>
                                          <p:attrName>ppt_y</p:attrName>
                                        </p:attrNameLst>
                                      </p:cBhvr>
                                      <p:tavLst>
                                        <p:tav tm="0">
                                          <p:val>
                                            <p:strVal val="ppt_y"/>
                                          </p:val>
                                        </p:tav>
                                        <p:tav tm="100000">
                                          <p:val>
                                            <p:fltVal val="0.697612"/>
                                          </p:val>
                                        </p:tav>
                                      </p:tavLst>
                                    </p:anim>
                                    <p:anim calcmode="lin" valueType="num">
                                      <p:cBhvr additive="base">
                                        <p:cTn id="53"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23"/>
                                        </p:tgtEl>
                                        <p:attrNameLst>
                                          <p:attrName>ppt_h</p:attrName>
                                        </p:attrNameLst>
                                      </p:cBhvr>
                                      <p:tavLst>
                                        <p:tav tm="0">
                                          <p:val>
                                            <p:strVal val="ppt_h"/>
                                          </p:val>
                                        </p:tav>
                                        <p:tav tm="100000">
                                          <p:val>
                                            <p:strVal val="#ppt_h"/>
                                          </p:val>
                                        </p:tav>
                                      </p:tavLst>
                                    </p:anim>
                                  </p:childTnLst>
                                </p:cTn>
                              </p:par>
                              <p:par>
                                <p:cTn id="55" presetID="35" presetClass="path" presetSubtype="0" accel="50000" decel="50000" fill="hold" nodeType="withEffect">
                                  <p:stCondLst>
                                    <p:cond delay="0"/>
                                  </p:stCondLst>
                                  <p:childTnLst>
                                    <p:anim calcmode="lin" valueType="num">
                                      <p:cBhvr additive="base">
                                        <p:cTn id="56" dur="500" fill="hold">
                                          <p:stCondLst>
                                            <p:cond delay="0"/>
                                          </p:stCondLst>
                                        </p:cTn>
                                        <p:tgtEl>
                                          <p:spTgt spid="24"/>
                                        </p:tgtEl>
                                        <p:attrNameLst>
                                          <p:attrName>ppt_x</p:attrName>
                                        </p:attrNameLst>
                                      </p:cBhvr>
                                      <p:tavLst>
                                        <p:tav tm="0">
                                          <p:val>
                                            <p:strVal val="ppt_x"/>
                                          </p:val>
                                        </p:tav>
                                        <p:tav tm="100000">
                                          <p:val>
                                            <p:fltVal val="0.388466"/>
                                          </p:val>
                                        </p:tav>
                                      </p:tavLst>
                                    </p:anim>
                                    <p:anim calcmode="lin" valueType="num">
                                      <p:cBhvr additive="base">
                                        <p:cTn id="57" dur="500" fill="hold">
                                          <p:stCondLst>
                                            <p:cond delay="0"/>
                                          </p:stCondLst>
                                        </p:cTn>
                                        <p:tgtEl>
                                          <p:spTgt spid="24"/>
                                        </p:tgtEl>
                                        <p:attrNameLst>
                                          <p:attrName>ppt_y</p:attrName>
                                        </p:attrNameLst>
                                      </p:cBhvr>
                                      <p:tavLst>
                                        <p:tav tm="0">
                                          <p:val>
                                            <p:strVal val="ppt_y"/>
                                          </p:val>
                                        </p:tav>
                                        <p:tav tm="100000">
                                          <p:val>
                                            <p:fltVal val="0.610542"/>
                                          </p:val>
                                        </p:tav>
                                      </p:tavLst>
                                    </p:anim>
                                    <p:anim calcmode="lin" valueType="num">
                                      <p:cBhvr additive="base">
                                        <p:cTn id="58"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24"/>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nodeType="withEffect">
                                  <p:stCondLst>
                                    <p:cond delay="0"/>
                                  </p:stCondLst>
                                  <p:childTnLst>
                                    <p:anim calcmode="lin" valueType="num">
                                      <p:cBhvr additive="base">
                                        <p:cTn id="61" dur="500" fill="hold">
                                          <p:stCondLst>
                                            <p:cond delay="0"/>
                                          </p:stCondLst>
                                        </p:cTn>
                                        <p:tgtEl>
                                          <p:spTgt spid="25"/>
                                        </p:tgtEl>
                                        <p:attrNameLst>
                                          <p:attrName>ppt_x</p:attrName>
                                        </p:attrNameLst>
                                      </p:cBhvr>
                                      <p:tavLst>
                                        <p:tav tm="0">
                                          <p:val>
                                            <p:strVal val="ppt_x"/>
                                          </p:val>
                                        </p:tav>
                                        <p:tav tm="100000">
                                          <p:val>
                                            <p:fltVal val="0.556559"/>
                                          </p:val>
                                        </p:tav>
                                      </p:tavLst>
                                    </p:anim>
                                    <p:anim calcmode="lin" valueType="num">
                                      <p:cBhvr additive="base">
                                        <p:cTn id="62" dur="500" fill="hold">
                                          <p:stCondLst>
                                            <p:cond delay="0"/>
                                          </p:stCondLst>
                                        </p:cTn>
                                        <p:tgtEl>
                                          <p:spTgt spid="25"/>
                                        </p:tgtEl>
                                        <p:attrNameLst>
                                          <p:attrName>ppt_y</p:attrName>
                                        </p:attrNameLst>
                                      </p:cBhvr>
                                      <p:tavLst>
                                        <p:tav tm="0">
                                          <p:val>
                                            <p:strVal val="ppt_y"/>
                                          </p:val>
                                        </p:tav>
                                        <p:tav tm="100000">
                                          <p:val>
                                            <p:fltVal val="0.608551"/>
                                          </p:val>
                                        </p:tav>
                                      </p:tavLst>
                                    </p:anim>
                                    <p:anim calcmode="lin" valueType="num">
                                      <p:cBhvr additive="base">
                                        <p:cTn id="63" dur="500" fill="hold">
                                          <p:stCondLst>
                                            <p:cond delay="0"/>
                                          </p:stCondLst>
                                        </p:cTn>
                                        <p:tgtEl>
                                          <p:spTgt spid="25"/>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25"/>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35" presetClass="path" presetSubtype="0" accel="50000" decel="50000" fill="hold" nodeType="clickEffect">
                                  <p:stCondLst>
                                    <p:cond delay="0"/>
                                  </p:stCondLst>
                                  <p:childTnLst>
                                    <p:anim calcmode="lin" valueType="num">
                                      <p:cBhvr additive="base">
                                        <p:cTn id="68" dur="250" fill="hold">
                                          <p:stCondLst>
                                            <p:cond delay="0"/>
                                          </p:stCondLst>
                                        </p:cTn>
                                        <p:tgtEl>
                                          <p:spTgt spid="26"/>
                                        </p:tgtEl>
                                        <p:attrNameLst>
                                          <p:attrName>ppt_x</p:attrName>
                                        </p:attrNameLst>
                                      </p:cBhvr>
                                      <p:tavLst>
                                        <p:tav tm="0">
                                          <p:val>
                                            <p:strVal val="ppt_x"/>
                                          </p:val>
                                        </p:tav>
                                        <p:tav tm="100000">
                                          <p:val>
                                            <p:fltVal val="0.699447"/>
                                          </p:val>
                                        </p:tav>
                                      </p:tavLst>
                                    </p:anim>
                                    <p:anim calcmode="lin" valueType="num">
                                      <p:cBhvr additive="base">
                                        <p:cTn id="69" dur="250" fill="hold">
                                          <p:stCondLst>
                                            <p:cond delay="0"/>
                                          </p:stCondLst>
                                        </p:cTn>
                                        <p:tgtEl>
                                          <p:spTgt spid="26"/>
                                        </p:tgtEl>
                                        <p:attrNameLst>
                                          <p:attrName>ppt_y</p:attrName>
                                        </p:attrNameLst>
                                      </p:cBhvr>
                                      <p:tavLst>
                                        <p:tav tm="0">
                                          <p:val>
                                            <p:strVal val="ppt_y"/>
                                          </p:val>
                                        </p:tav>
                                        <p:tav tm="100000">
                                          <p:val>
                                            <p:fltVal val="0.564269"/>
                                          </p:val>
                                        </p:tav>
                                      </p:tavLst>
                                    </p:anim>
                                    <p:anim calcmode="lin" valueType="num">
                                      <p:cBhvr additive="base">
                                        <p:cTn id="70" dur="250" fill="hold">
                                          <p:stCondLst>
                                            <p:cond delay="0"/>
                                          </p:stCondLst>
                                        </p:cTn>
                                        <p:tgtEl>
                                          <p:spTgt spid="26"/>
                                        </p:tgtEl>
                                        <p:attrNameLst>
                                          <p:attrName>ppt_w</p:attrName>
                                        </p:attrNameLst>
                                      </p:cBhvr>
                                      <p:tavLst>
                                        <p:tav tm="0">
                                          <p:val>
                                            <p:strVal val="ppt_w"/>
                                          </p:val>
                                        </p:tav>
                                        <p:tav tm="100000">
                                          <p:val>
                                            <p:strVal val="#ppt_w"/>
                                          </p:val>
                                        </p:tav>
                                      </p:tavLst>
                                    </p:anim>
                                    <p:anim calcmode="lin" valueType="num">
                                      <p:cBhvr additive="base">
                                        <p:cTn id="71" dur="250" fill="hold">
                                          <p:stCondLst>
                                            <p:cond delay="0"/>
                                          </p:stCondLst>
                                        </p:cTn>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378952" y="729555"/>
            <a:ext cx="3434080" cy="583565"/>
          </a:xfrm>
          <a:prstGeom prst="rect">
            <a:avLst/>
          </a:prstGeom>
          <a:noFill/>
        </p:spPr>
        <p:txBody>
          <a:bodyPr wrap="none" rtlCol="0">
            <a:spAutoFit/>
          </a:bodyPr>
          <a:p>
            <a:pPr algn="ctr"/>
            <a:r>
              <a:rPr lang="zh-CN" altLang="en-US" sz="3200" b="1" dirty="0">
                <a:solidFill>
                  <a:srgbClr val="7E4938"/>
                </a:solidFill>
                <a:cs typeface="+mn-ea"/>
                <a:sym typeface="+mn-lt"/>
              </a:rPr>
              <a:t>二、创业风险防范</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499870" y="1746885"/>
            <a:ext cx="9195435" cy="4205605"/>
            <a:chOff x="2362" y="2751"/>
            <a:chExt cx="14481" cy="6623"/>
          </a:xfrm>
        </p:grpSpPr>
        <p:sp>
          <p:nvSpPr>
            <p:cNvPr id="3" name="矩形 2"/>
            <p:cNvSpPr/>
            <p:nvPr>
              <p:custDataLst>
                <p:tags r:id="rId4"/>
              </p:custDataLst>
            </p:nvPr>
          </p:nvSpPr>
          <p:spPr>
            <a:xfrm>
              <a:off x="7815" y="8090"/>
              <a:ext cx="9028" cy="1284"/>
            </a:xfrm>
            <a:prstGeom prst="rect">
              <a:avLst/>
            </a:prstGeom>
            <a:noFill/>
          </p:spPr>
          <p:txBody>
            <a:bodyPr wrap="square" lIns="0" tIns="0" rIns="0" bIns="0" rtlCol="0" anchor="t" anchorCtr="0">
              <a:noAutofit/>
            </a:bodyPr>
            <a:p>
              <a:pPr indent="355600"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负债经营效应系数是股权资本利润率与经营效率之比。经营好、获利强的企业筹资风险小，反之则大。分析防范筹资风险需用多种手段综合考量，不能依赖单一指标。</a:t>
              </a:r>
              <a:endParaRPr lang="zh-CN" altLang="en-US" sz="1400" dirty="0">
                <a:solidFill>
                  <a:schemeClr val="tx1">
                    <a:lumMod val="85000"/>
                    <a:lumOff val="15000"/>
                  </a:schemeClr>
                </a:solidFill>
                <a:latin typeface="+mn-ea"/>
                <a:cs typeface="+mn-ea"/>
              </a:endParaRPr>
            </a:p>
          </p:txBody>
        </p:sp>
        <p:sp>
          <p:nvSpPr>
            <p:cNvPr id="2" name="矩形 1"/>
            <p:cNvSpPr/>
            <p:nvPr>
              <p:custDataLst>
                <p:tags r:id="rId5"/>
              </p:custDataLst>
            </p:nvPr>
          </p:nvSpPr>
          <p:spPr>
            <a:xfrm>
              <a:off x="7815" y="7280"/>
              <a:ext cx="8365" cy="783"/>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3. 负债经营效应系数法原理及风险分析</a:t>
              </a:r>
              <a:endParaRPr lang="zh-CN" altLang="en-US" b="1" dirty="0">
                <a:solidFill>
                  <a:schemeClr val="accent4"/>
                </a:solidFill>
                <a:latin typeface="+mn-ea"/>
                <a:cs typeface="+mn-ea"/>
              </a:endParaRPr>
            </a:p>
          </p:txBody>
        </p:sp>
        <p:sp>
          <p:nvSpPr>
            <p:cNvPr id="8" name="矩形 7"/>
            <p:cNvSpPr/>
            <p:nvPr>
              <p:custDataLst>
                <p:tags r:id="rId6"/>
              </p:custDataLst>
            </p:nvPr>
          </p:nvSpPr>
          <p:spPr>
            <a:xfrm>
              <a:off x="7815" y="3551"/>
              <a:ext cx="9028" cy="1284"/>
            </a:xfrm>
            <a:prstGeom prst="rect">
              <a:avLst/>
            </a:prstGeom>
            <a:noFill/>
          </p:spPr>
          <p:txBody>
            <a:bodyPr wrap="square" lIns="0" tIns="0" rIns="0" bIns="0" rtlCol="0" anchor="t" anchorCtr="0">
              <a:noAutofit/>
            </a:bodyPr>
            <a:p>
              <a:pPr indent="355600"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金融市场变动下筹资风险受重视，因其关乎资金链与企业运营生存。常用度量指标有财务杠杆系数法和负债经营效用系数法，帮助企业了解筹资风险水平以防范风险。</a:t>
              </a:r>
              <a:endParaRPr lang="zh-CN" altLang="en-US" sz="1400" dirty="0">
                <a:solidFill>
                  <a:schemeClr val="tx1">
                    <a:lumMod val="85000"/>
                    <a:lumOff val="15000"/>
                  </a:schemeClr>
                </a:solidFill>
                <a:latin typeface="+mn-ea"/>
                <a:cs typeface="+mn-ea"/>
              </a:endParaRPr>
            </a:p>
          </p:txBody>
        </p:sp>
        <p:sp>
          <p:nvSpPr>
            <p:cNvPr id="4" name="矩形 3"/>
            <p:cNvSpPr/>
            <p:nvPr>
              <p:custDataLst>
                <p:tags r:id="rId7"/>
              </p:custDataLst>
            </p:nvPr>
          </p:nvSpPr>
          <p:spPr>
            <a:xfrm>
              <a:off x="7815" y="2751"/>
              <a:ext cx="8365" cy="783"/>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1. 筹资风险受重视原因及度量指标</a:t>
              </a:r>
              <a:endParaRPr lang="zh-CN" altLang="en-US" b="1" dirty="0">
                <a:solidFill>
                  <a:schemeClr val="accent4"/>
                </a:solidFill>
                <a:latin typeface="+mn-ea"/>
                <a:cs typeface="+mn-ea"/>
              </a:endParaRPr>
            </a:p>
          </p:txBody>
        </p:sp>
        <p:sp>
          <p:nvSpPr>
            <p:cNvPr id="10" name="矩形 9"/>
            <p:cNvSpPr/>
            <p:nvPr>
              <p:custDataLst>
                <p:tags r:id="rId8"/>
              </p:custDataLst>
            </p:nvPr>
          </p:nvSpPr>
          <p:spPr>
            <a:xfrm>
              <a:off x="7815" y="5690"/>
              <a:ext cx="9028" cy="1284"/>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财务杠杆反映债务资本杠杆作用，在长期资金总额、债务利息不变时，息税前利润增长会使税后利润更快增加，带来财务杠杆利益，但息税前利润下降时，税后利润下降更快，易引发财务风险。</a:t>
              </a:r>
              <a:endParaRPr lang="zh-CN" altLang="en-US" sz="1400" dirty="0">
                <a:solidFill>
                  <a:schemeClr val="tx1">
                    <a:lumMod val="85000"/>
                    <a:lumOff val="15000"/>
                  </a:schemeClr>
                </a:solidFill>
                <a:latin typeface="+mn-ea"/>
                <a:cs typeface="+mn-ea"/>
              </a:endParaRPr>
            </a:p>
          </p:txBody>
        </p:sp>
        <p:sp>
          <p:nvSpPr>
            <p:cNvPr id="5" name="矩形 4"/>
            <p:cNvSpPr/>
            <p:nvPr>
              <p:custDataLst>
                <p:tags r:id="rId9"/>
              </p:custDataLst>
            </p:nvPr>
          </p:nvSpPr>
          <p:spPr>
            <a:xfrm>
              <a:off x="7815" y="4885"/>
              <a:ext cx="8365" cy="783"/>
            </a:xfrm>
            <a:prstGeom prst="rect">
              <a:avLst/>
            </a:prstGeom>
            <a:noFill/>
          </p:spPr>
          <p:txBody>
            <a:bodyPr wrap="square" lIns="0" tIns="0" rIns="0" bIns="36000" rtlCol="0" anchor="b">
              <a:noAutofit/>
            </a:bodyPr>
            <a:p>
              <a:pPr lvl="0" algn="l">
                <a:buClrTx/>
                <a:buSzTx/>
                <a:buFontTx/>
              </a:pPr>
              <a:r>
                <a:rPr lang="zh-CN" altLang="en-US" b="1" dirty="0">
                  <a:solidFill>
                    <a:schemeClr val="accent4"/>
                  </a:solidFill>
                  <a:latin typeface="+mn-ea"/>
                  <a:cs typeface="+mn-ea"/>
                  <a:sym typeface="+mn-ea"/>
                </a:rPr>
                <a:t>2. 财务杠杆系数法原理</a:t>
              </a:r>
              <a:endParaRPr lang="zh-CN" altLang="en-US" b="1" dirty="0">
                <a:solidFill>
                  <a:schemeClr val="accent4"/>
                </a:solidFill>
                <a:latin typeface="+mn-ea"/>
                <a:cs typeface="+mn-ea"/>
                <a:sym typeface="+mn-ea"/>
              </a:endParaRPr>
            </a:p>
          </p:txBody>
        </p:sp>
        <p:sp>
          <p:nvSpPr>
            <p:cNvPr id="27" name="任意多边形: 形状 26"/>
            <p:cNvSpPr/>
            <p:nvPr>
              <p:custDataLst>
                <p:tags r:id="rId10"/>
              </p:custDataLst>
            </p:nvPr>
          </p:nvSpPr>
          <p:spPr>
            <a:xfrm>
              <a:off x="2362" y="3118"/>
              <a:ext cx="4275" cy="5627"/>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9" name="椭圆 8"/>
            <p:cNvSpPr/>
            <p:nvPr>
              <p:custDataLst>
                <p:tags r:id="rId11"/>
              </p:custDataLst>
            </p:nvPr>
          </p:nvSpPr>
          <p:spPr>
            <a:xfrm>
              <a:off x="6199" y="5518"/>
              <a:ext cx="819" cy="819"/>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12"/>
              </p:custDataLst>
            </p:nvPr>
          </p:nvSpPr>
          <p:spPr>
            <a:xfrm>
              <a:off x="5442" y="3557"/>
              <a:ext cx="819" cy="819"/>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4" name="椭圆 23"/>
            <p:cNvSpPr/>
            <p:nvPr>
              <p:custDataLst>
                <p:tags r:id="rId13"/>
              </p:custDataLst>
            </p:nvPr>
          </p:nvSpPr>
          <p:spPr>
            <a:xfrm>
              <a:off x="5442" y="7477"/>
              <a:ext cx="819" cy="819"/>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grpSp>
      <p:sp>
        <p:nvSpPr>
          <p:cNvPr id="14" name="椭圆 13"/>
          <p:cNvSpPr/>
          <p:nvPr>
            <p:custDataLst>
              <p:tags r:id="rId14"/>
            </p:custDataLst>
          </p:nvPr>
        </p:nvSpPr>
        <p:spPr>
          <a:xfrm>
            <a:off x="1500078" y="2833198"/>
            <a:ext cx="1855926" cy="1855926"/>
          </a:xfrm>
          <a:prstGeom prst="ellipse">
            <a:avLst/>
          </a:prstGeom>
          <a:solidFill>
            <a:schemeClr val="accent4"/>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（二）筹资风险的防范</a:t>
            </a:r>
            <a:endParaRPr lang="zh-CN" altLang="en-US" sz="2000" b="1" spc="150" dirty="0">
              <a:solidFill>
                <a:srgbClr val="FFFFFF"/>
              </a:solidFill>
              <a:latin typeface="+mn-ea"/>
              <a:cs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750" fill="hold">
                                          <p:stCondLst>
                                            <p:cond delay="0"/>
                                          </p:stCondLst>
                                        </p:cTn>
                                        <p:tgtEl>
                                          <p:spTgt spid="14"/>
                                        </p:tgtEl>
                                        <p:attrNameLst>
                                          <p:attrName>ppt_y</p:attrName>
                                        </p:attrNameLst>
                                      </p:cBhvr>
                                      <p:tavLst>
                                        <p:tav tm="0">
                                          <p:val>
                                            <p:strVal val="((1-(ceil(((deg(atan(abs((#ppt_y-0.5)/(#ppt_x-0.5)))))/90)-0*(1/3))-ceil(((deg(atan(abs((#ppt_y-0.5)/(#ppt_x-0.5)))))/90)-1*(1/3)))))*((1+floor(#ppt_y-0.5))+(2*floor(#ppt_y-0.5)+1)*0.5*#ppt_h)+(1-(1-(ceil(((deg(atan(abs((#ppt_y-0.5)/(#ppt_x-0.5)))))/90)-0*(1/3))-ceil(((deg(atan(abs((#ppt_y-0.5)/(#ppt_x-0.5)))))/90)-1*(1/3)))))*#ppt_y&#10;"/>
                                          </p:val>
                                        </p:tav>
                                        <p:tav tm="40700">
                                          <p:val>
                                            <p:strVal val="#ppt_y-((floor(#ppt_y-0.5)+ceil(#ppt_y-0.5))*0.02)"/>
                                          </p:val>
                                        </p:tav>
                                        <p:tav tm="58900">
                                          <p:val>
                                            <p:strVal val="#ppt_y+((floor(#ppt_y-0.5)+ceil(#ppt_y-0.5))*0.03)"/>
                                          </p:val>
                                        </p:tav>
                                        <p:tav tm="80400">
                                          <p:val>
                                            <p:strVal val="#ppt_y-((floor(#ppt_y-0.5)+ceil(#ppt_y-0.5))*0.01)"/>
                                          </p:val>
                                        </p:tav>
                                        <p:tav tm="100000">
                                          <p:val>
                                            <p:strVal val="#ppt_y"/>
                                          </p:val>
                                        </p:tav>
                                      </p:tavLst>
                                    </p:anim>
                                    <p:anim to="" calcmode="lin" valueType="num">
                                      <p:cBhvr>
                                        <p:cTn id="8" dur="750" fill="hold">
                                          <p:stCondLst>
                                            <p:cond delay="0"/>
                                          </p:stCondLst>
                                        </p:cTn>
                                        <p:tgtEl>
                                          <p:spTgt spid="14"/>
                                        </p:tgtEl>
                                        <p:attrNameLst>
                                          <p:attrName>ppt_x</p:attrName>
                                        </p:attrNameLst>
                                      </p:cBhvr>
                                      <p:tavLst>
                                        <p:tav tm="0">
                                          <p:val>
                                            <p:strVal val="((1-(ceil(((deg(atan(abs((#ppt_y-0.5)/(#ppt_x-0.5)))))/90)-2*(1/3))-ceil(((deg(atan(abs((#ppt_y-0.5)/(#ppt_x-0.5)))))/90)-3*(1/3)))))*((1+floor(#ppt_x-0.5))+(2*floor(#ppt_x-0.5)+1)*0.5*#ppt_w)+(1-(1-(ceil(((deg(atan(abs((#ppt_y-0.5)/(#ppt_x-0.5)))))/90)-2*(1/3))-ceil(((deg(atan(abs((#ppt_y-0.5)/(#ppt_x-0.5)))))/90)-3*(1/3)))))*#ppt_x&#10;"/>
                                          </p:val>
                                        </p:tav>
                                        <p:tav tm="40000">
                                          <p:val>
                                            <p:strVal val="#ppt_x-((floor(#ppt_x-0.5)+ceil(#ppt_x-0.5))*0.02)"/>
                                          </p:val>
                                        </p:tav>
                                        <p:tav tm="60400">
                                          <p:val>
                                            <p:strVal val="#ppt_x+((floor(#ppt_x-0.5)+ceil(#ppt_x-0.5))*0.03)"/>
                                          </p:val>
                                        </p:tav>
                                        <p:tav tm="80000">
                                          <p:val>
                                            <p:strVal val="#ppt_x-((floor(#ppt_x-0.5)+ceil(#ppt_x-0.5))*0.01)"/>
                                          </p:val>
                                        </p:tav>
                                        <p:tav tm="100000">
                                          <p:val>
                                            <p:strVal val="#ppt_x"/>
                                          </p:val>
                                        </p:tav>
                                      </p:tavLst>
                                    </p:anim>
                                  </p:childTnLst>
                                </p:cTn>
                              </p:par>
                              <p:par>
                                <p:cTn id="9" presetID="0"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to="" calcmode="lin" valueType="num">
                                      <p:cBhvr>
                                        <p:cTn id="11" dur="750" fill="hold">
                                          <p:stCondLst>
                                            <p:cond delay="0"/>
                                          </p:stCondLst>
                                        </p:cTn>
                                        <p:tgtEl>
                                          <p:spTgt spid="17"/>
                                        </p:tgtEl>
                                        <p:attrNameLst>
                                          <p:attrName>ppt_y</p:attrName>
                                        </p:attrNameLst>
                                      </p:cBhvr>
                                      <p:tavLst>
                                        <p:tav tm="0">
                                          <p:val>
                                            <p:strVal val="((1-(ceil(((deg(atan(abs((#ppt_y-0.5)/(#ppt_x-0.5)))))/90)-0*(1/3))-ceil(((deg(atan(abs((#ppt_y-0.5)/(#ppt_x-0.5)))))/90)-1*(1/3)))))*((1+floor(#ppt_y-0.5))+(2*floor(#ppt_y-0.5)+1)*0.5*#ppt_h)+(1-(1-(ceil(((deg(atan(abs((#ppt_y-0.5)/(#ppt_x-0.5)))))/90)-0*(1/3))-ceil(((deg(atan(abs((#ppt_y-0.5)/(#ppt_x-0.5)))))/90)-1*(1/3)))))*#ppt_y&#10;"/>
                                          </p:val>
                                        </p:tav>
                                        <p:tav tm="40700">
                                          <p:val>
                                            <p:strVal val="#ppt_y-((floor(#ppt_y-0.5)+ceil(#ppt_y-0.5))*0.02)"/>
                                          </p:val>
                                        </p:tav>
                                        <p:tav tm="58900">
                                          <p:val>
                                            <p:strVal val="#ppt_y+((floor(#ppt_y-0.5)+ceil(#ppt_y-0.5))*0.03)"/>
                                          </p:val>
                                        </p:tav>
                                        <p:tav tm="80400">
                                          <p:val>
                                            <p:strVal val="#ppt_y-((floor(#ppt_y-0.5)+ceil(#ppt_y-0.5))*0.01)"/>
                                          </p:val>
                                        </p:tav>
                                        <p:tav tm="100000">
                                          <p:val>
                                            <p:strVal val="#ppt_y"/>
                                          </p:val>
                                        </p:tav>
                                      </p:tavLst>
                                    </p:anim>
                                    <p:anim to="" calcmode="lin" valueType="num">
                                      <p:cBhvr>
                                        <p:cTn id="12" dur="750" fill="hold">
                                          <p:stCondLst>
                                            <p:cond delay="0"/>
                                          </p:stCondLst>
                                        </p:cTn>
                                        <p:tgtEl>
                                          <p:spTgt spid="17"/>
                                        </p:tgtEl>
                                        <p:attrNameLst>
                                          <p:attrName>ppt_x</p:attrName>
                                        </p:attrNameLst>
                                      </p:cBhvr>
                                      <p:tavLst>
                                        <p:tav tm="0">
                                          <p:val>
                                            <p:strVal val="((1-(ceil(((deg(atan(abs((#ppt_y-0.5)/(#ppt_x-0.5)))))/90)-2*(1/3))-ceil(((deg(atan(abs((#ppt_y-0.5)/(#ppt_x-0.5)))))/90)-3*(1/3)))))*((1+floor(#ppt_x-0.5))+(2*floor(#ppt_x-0.5)+1)*0.5*#ppt_w)+(1-(1-(ceil(((deg(atan(abs((#ppt_y-0.5)/(#ppt_x-0.5)))))/90)-2*(1/3))-ceil(((deg(atan(abs((#ppt_y-0.5)/(#ppt_x-0.5)))))/90)-3*(1/3)))))*#ppt_x&#10;"/>
                                          </p:val>
                                        </p:tav>
                                        <p:tav tm="40000">
                                          <p:val>
                                            <p:strVal val="#ppt_x-((floor(#ppt_x-0.5)+ceil(#ppt_x-0.5))*0.02)"/>
                                          </p:val>
                                        </p:tav>
                                        <p:tav tm="60400">
                                          <p:val>
                                            <p:strVal val="#ppt_x+((floor(#ppt_x-0.5)+ceil(#ppt_x-0.5))*0.03)"/>
                                          </p:val>
                                        </p:tav>
                                        <p:tav tm="80000">
                                          <p:val>
                                            <p:strVal val="#ppt_x-((floor(#ppt_x-0.5)+ceil(#ppt_x-0.5))*0.0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08026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41947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1" name="文本框 50"/>
          <p:cNvSpPr txBox="1"/>
          <p:nvPr/>
        </p:nvSpPr>
        <p:spPr bwMode="auto">
          <a:xfrm>
            <a:off x="1296035" y="4002405"/>
            <a:ext cx="4273550" cy="860425"/>
          </a:xfrm>
          <a:prstGeom prst="rect">
            <a:avLst/>
          </a:prstGeom>
          <a:noFill/>
        </p:spPr>
        <p:txBody>
          <a:bodyPr wrap="square">
            <a:spAutoFit/>
            <a:scene3d>
              <a:camera prst="orthographicFront"/>
              <a:lightRig rig="threePt" dir="t"/>
            </a:scene3d>
            <a:sp3d contourW="12700"/>
          </a:bodyPr>
          <a:lstStyle/>
          <a:p>
            <a:pPr lvl="0" algn="ctr" defTabSz="457200">
              <a:lnSpc>
                <a:spcPts val="2000"/>
              </a:lnSpc>
              <a:defRPr/>
            </a:pPr>
            <a:r>
              <a:rPr lang="zh-CN" altLang="en-US" sz="120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请在此处添加具体内容，文字尽量言简意赅，简单描述即可，不必过于繁琐，注意版面美观</a:t>
            </a:r>
            <a:r>
              <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度。请在此处添加具体内容，文字尽量言简意赅，简单描述即可。</a:t>
            </a:r>
            <a:endPar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378952" y="729555"/>
            <a:ext cx="3434080" cy="583565"/>
          </a:xfrm>
          <a:prstGeom prst="rect">
            <a:avLst/>
          </a:prstGeom>
          <a:noFill/>
        </p:spPr>
        <p:txBody>
          <a:bodyPr wrap="none" rtlCol="0">
            <a:spAutoFit/>
          </a:bodyPr>
          <a:p>
            <a:pPr algn="ctr"/>
            <a:r>
              <a:rPr lang="zh-CN" altLang="en-US" sz="3200" b="1" dirty="0">
                <a:solidFill>
                  <a:srgbClr val="7E4938"/>
                </a:solidFill>
                <a:cs typeface="+mn-ea"/>
                <a:sym typeface="+mn-lt"/>
              </a:rPr>
              <a:t>二、创业风险防范</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17" name="Shape 1021"/>
          <p:cNvSpPr/>
          <p:nvPr>
            <p:custDataLst>
              <p:tags r:id="rId4"/>
            </p:custDataLst>
          </p:nvPr>
        </p:nvSpPr>
        <p:spPr>
          <a:xfrm>
            <a:off x="1466214" y="2112271"/>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（三）经营管理风险防范</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41" name="组合 40"/>
          <p:cNvGrpSpPr/>
          <p:nvPr>
            <p:custDataLst>
              <p:tags r:id="rId5"/>
            </p:custDataLst>
          </p:nvPr>
        </p:nvGrpSpPr>
        <p:grpSpPr>
          <a:xfrm>
            <a:off x="3784600" y="2928620"/>
            <a:ext cx="2197100" cy="2701925"/>
            <a:chOff x="5960" y="4612"/>
            <a:chExt cx="3460" cy="4255"/>
          </a:xfrm>
        </p:grpSpPr>
        <p:sp>
          <p:nvSpPr>
            <p:cNvPr id="34" name="图形 19"/>
            <p:cNvSpPr/>
            <p:nvPr>
              <p:custDataLst>
                <p:tags r:id="rId6"/>
              </p:custDataLst>
            </p:nvPr>
          </p:nvSpPr>
          <p:spPr>
            <a:xfrm>
              <a:off x="5960" y="4901"/>
              <a:ext cx="3461" cy="3966"/>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文本框 31"/>
            <p:cNvSpPr txBox="1"/>
            <p:nvPr>
              <p:custDataLst>
                <p:tags r:id="rId7"/>
              </p:custDataLst>
            </p:nvPr>
          </p:nvSpPr>
          <p:spPr>
            <a:xfrm>
              <a:off x="6454" y="6171"/>
              <a:ext cx="2472"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2. 技术风险</a:t>
              </a:r>
              <a:endParaRPr lang="zh-CN" altLang="en-US" sz="2000" b="1" dirty="0">
                <a:solidFill>
                  <a:schemeClr val="accent4"/>
                </a:solidFill>
              </a:endParaRPr>
            </a:p>
            <a:p>
              <a:pPr algn="ctr"/>
              <a:r>
                <a:rPr lang="zh-CN" altLang="en-US" sz="2000" b="1" dirty="0">
                  <a:solidFill>
                    <a:schemeClr val="accent4"/>
                  </a:solidFill>
                </a:rPr>
                <a:t>防范</a:t>
              </a:r>
              <a:endParaRPr lang="zh-CN" altLang="en-US" sz="2000" b="1" dirty="0">
                <a:solidFill>
                  <a:schemeClr val="accent4"/>
                </a:solidFill>
              </a:endParaRPr>
            </a:p>
          </p:txBody>
        </p:sp>
        <p:sp>
          <p:nvSpPr>
            <p:cNvPr id="35" name="椭圆 34"/>
            <p:cNvSpPr/>
            <p:nvPr>
              <p:custDataLst>
                <p:tags r:id="rId8"/>
              </p:custDataLst>
            </p:nvPr>
          </p:nvSpPr>
          <p:spPr>
            <a:xfrm>
              <a:off x="7152" y="4612"/>
              <a:ext cx="1078" cy="1078"/>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8" name="图片 15" descr="343439383331313b343532303033313bd3a6d3c3c9ccb3c7"/>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7465" y="4926"/>
              <a:ext cx="451" cy="451"/>
            </a:xfrm>
            <a:prstGeom prst="rect">
              <a:avLst/>
            </a:prstGeom>
          </p:spPr>
        </p:pic>
      </p:grpSp>
      <p:grpSp>
        <p:nvGrpSpPr>
          <p:cNvPr id="36" name="组合 35"/>
          <p:cNvGrpSpPr/>
          <p:nvPr>
            <p:custDataLst>
              <p:tags r:id="rId12"/>
            </p:custDataLst>
          </p:nvPr>
        </p:nvGrpSpPr>
        <p:grpSpPr>
          <a:xfrm>
            <a:off x="1184275" y="2928620"/>
            <a:ext cx="2197100" cy="2701925"/>
            <a:chOff x="1865" y="4612"/>
            <a:chExt cx="3460" cy="4255"/>
          </a:xfrm>
        </p:grpSpPr>
        <p:sp>
          <p:nvSpPr>
            <p:cNvPr id="20" name="图形 19"/>
            <p:cNvSpPr/>
            <p:nvPr>
              <p:custDataLst>
                <p:tags r:id="rId13"/>
              </p:custDataLst>
            </p:nvPr>
          </p:nvSpPr>
          <p:spPr>
            <a:xfrm>
              <a:off x="1865" y="4901"/>
              <a:ext cx="3461" cy="3966"/>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sp>
          <p:nvSpPr>
            <p:cNvPr id="21" name="文本框 20"/>
            <p:cNvSpPr txBox="1"/>
            <p:nvPr>
              <p:custDataLst>
                <p:tags r:id="rId14"/>
              </p:custDataLst>
            </p:nvPr>
          </p:nvSpPr>
          <p:spPr>
            <a:xfrm>
              <a:off x="2359" y="6171"/>
              <a:ext cx="2472"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1. 市场风险</a:t>
              </a:r>
              <a:endParaRPr lang="zh-CN" altLang="en-US" sz="2000" b="1" dirty="0">
                <a:solidFill>
                  <a:schemeClr val="accent4"/>
                </a:solidFill>
              </a:endParaRPr>
            </a:p>
            <a:p>
              <a:pPr algn="ctr"/>
              <a:r>
                <a:rPr lang="zh-CN" altLang="en-US" sz="2000" b="1" dirty="0">
                  <a:solidFill>
                    <a:schemeClr val="accent4"/>
                  </a:solidFill>
                </a:rPr>
                <a:t>防范</a:t>
              </a:r>
              <a:endParaRPr lang="zh-CN" altLang="en-US" sz="2000" b="1" dirty="0">
                <a:solidFill>
                  <a:schemeClr val="accent4"/>
                </a:solidFill>
              </a:endParaRPr>
            </a:p>
          </p:txBody>
        </p:sp>
        <p:sp>
          <p:nvSpPr>
            <p:cNvPr id="26" name="椭圆 25"/>
            <p:cNvSpPr/>
            <p:nvPr>
              <p:custDataLst>
                <p:tags r:id="rId15"/>
              </p:custDataLst>
            </p:nvPr>
          </p:nvSpPr>
          <p:spPr>
            <a:xfrm>
              <a:off x="3057" y="4612"/>
              <a:ext cx="1078" cy="1078"/>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9" name="图片 11" descr="343439383331313b343532303032373bbfcdbba7b5b5b0b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369" y="4925"/>
              <a:ext cx="454" cy="454"/>
            </a:xfrm>
            <a:prstGeom prst="rect">
              <a:avLst/>
            </a:prstGeom>
          </p:spPr>
        </p:pic>
      </p:grpSp>
      <p:grpSp>
        <p:nvGrpSpPr>
          <p:cNvPr id="46" name="组合 45"/>
          <p:cNvGrpSpPr/>
          <p:nvPr>
            <p:custDataLst>
              <p:tags r:id="rId19"/>
            </p:custDataLst>
          </p:nvPr>
        </p:nvGrpSpPr>
        <p:grpSpPr>
          <a:xfrm>
            <a:off x="6384925" y="2928620"/>
            <a:ext cx="2197100" cy="2701925"/>
            <a:chOff x="10055" y="4612"/>
            <a:chExt cx="3460" cy="4255"/>
          </a:xfrm>
        </p:grpSpPr>
        <p:sp>
          <p:nvSpPr>
            <p:cNvPr id="39" name="图形 19"/>
            <p:cNvSpPr/>
            <p:nvPr>
              <p:custDataLst>
                <p:tags r:id="rId20"/>
              </p:custDataLst>
            </p:nvPr>
          </p:nvSpPr>
          <p:spPr>
            <a:xfrm>
              <a:off x="10055" y="4901"/>
              <a:ext cx="3461" cy="3966"/>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文本框 36"/>
            <p:cNvSpPr txBox="1"/>
            <p:nvPr>
              <p:custDataLst>
                <p:tags r:id="rId21"/>
              </p:custDataLst>
            </p:nvPr>
          </p:nvSpPr>
          <p:spPr>
            <a:xfrm>
              <a:off x="10549" y="6171"/>
              <a:ext cx="2472"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3. 财务风险</a:t>
              </a:r>
              <a:endParaRPr lang="zh-CN" altLang="en-US" sz="2000" b="1" dirty="0">
                <a:solidFill>
                  <a:schemeClr val="accent4"/>
                </a:solidFill>
              </a:endParaRPr>
            </a:p>
            <a:p>
              <a:pPr algn="ctr"/>
              <a:r>
                <a:rPr lang="zh-CN" altLang="en-US" sz="2000" b="1" dirty="0">
                  <a:solidFill>
                    <a:schemeClr val="accent4"/>
                  </a:solidFill>
                </a:rPr>
                <a:t>防范</a:t>
              </a:r>
              <a:endParaRPr lang="zh-CN" altLang="en-US" sz="2000" b="1" dirty="0">
                <a:solidFill>
                  <a:schemeClr val="accent4"/>
                </a:solidFill>
              </a:endParaRPr>
            </a:p>
          </p:txBody>
        </p:sp>
        <p:sp>
          <p:nvSpPr>
            <p:cNvPr id="40" name="椭圆 39"/>
            <p:cNvSpPr/>
            <p:nvPr>
              <p:custDataLst>
                <p:tags r:id="rId22"/>
              </p:custDataLst>
            </p:nvPr>
          </p:nvSpPr>
          <p:spPr>
            <a:xfrm>
              <a:off x="11247" y="4612"/>
              <a:ext cx="1078" cy="1078"/>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30" name="图片 16" descr="343439383331313b343532303033323bd3a6d3c3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1561" y="4926"/>
              <a:ext cx="450" cy="450"/>
            </a:xfrm>
            <a:prstGeom prst="rect">
              <a:avLst/>
            </a:prstGeom>
          </p:spPr>
        </p:pic>
      </p:grpSp>
      <p:grpSp>
        <p:nvGrpSpPr>
          <p:cNvPr id="47" name="组合 46"/>
          <p:cNvGrpSpPr/>
          <p:nvPr>
            <p:custDataLst>
              <p:tags r:id="rId26"/>
            </p:custDataLst>
          </p:nvPr>
        </p:nvGrpSpPr>
        <p:grpSpPr>
          <a:xfrm>
            <a:off x="8985250" y="2928620"/>
            <a:ext cx="2197100" cy="2701925"/>
            <a:chOff x="14150" y="4612"/>
            <a:chExt cx="3460" cy="4255"/>
          </a:xfrm>
        </p:grpSpPr>
        <p:sp>
          <p:nvSpPr>
            <p:cNvPr id="44" name="图形 19"/>
            <p:cNvSpPr/>
            <p:nvPr>
              <p:custDataLst>
                <p:tags r:id="rId27"/>
              </p:custDataLst>
            </p:nvPr>
          </p:nvSpPr>
          <p:spPr>
            <a:xfrm>
              <a:off x="14150" y="4901"/>
              <a:ext cx="3461" cy="3966"/>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2" name="文本框 41"/>
            <p:cNvSpPr txBox="1"/>
            <p:nvPr>
              <p:custDataLst>
                <p:tags r:id="rId28"/>
              </p:custDataLst>
            </p:nvPr>
          </p:nvSpPr>
          <p:spPr>
            <a:xfrm>
              <a:off x="14644" y="6171"/>
              <a:ext cx="2472"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4. 管理风险</a:t>
              </a:r>
              <a:endParaRPr lang="zh-CN" altLang="en-US" sz="2000" b="1" dirty="0">
                <a:solidFill>
                  <a:schemeClr val="accent4"/>
                </a:solidFill>
              </a:endParaRPr>
            </a:p>
            <a:p>
              <a:pPr algn="ctr"/>
              <a:r>
                <a:rPr lang="zh-CN" altLang="en-US" sz="2000" b="1" dirty="0">
                  <a:solidFill>
                    <a:schemeClr val="accent4"/>
                  </a:solidFill>
                </a:rPr>
                <a:t>防范</a:t>
              </a:r>
              <a:endParaRPr lang="zh-CN" altLang="en-US" sz="2000" b="1" dirty="0">
                <a:solidFill>
                  <a:schemeClr val="accent4"/>
                </a:solidFill>
              </a:endParaRPr>
            </a:p>
          </p:txBody>
        </p:sp>
        <p:sp>
          <p:nvSpPr>
            <p:cNvPr id="45" name="椭圆 44"/>
            <p:cNvSpPr/>
            <p:nvPr>
              <p:custDataLst>
                <p:tags r:id="rId29"/>
              </p:custDataLst>
            </p:nvPr>
          </p:nvSpPr>
          <p:spPr>
            <a:xfrm>
              <a:off x="15342" y="4612"/>
              <a:ext cx="1078" cy="1078"/>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31" name="图片 5" descr="343439383331313b343532303032323bb2fac6b7d5b9cabe"/>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15620" y="4890"/>
              <a:ext cx="522" cy="522"/>
            </a:xfrm>
            <a:prstGeom prst="rect">
              <a:avLst/>
            </a:prstGeom>
          </p:spPr>
        </p:pic>
      </p:gr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nodeType="afterEffect">
                                  <p:stCondLst>
                                    <p:cond delay="0"/>
                                  </p:stCondLst>
                                  <p:childTnLst>
                                    <p:animScale>
                                      <p:cBhvr>
                                        <p:cTn id="6" dur="187" fill="hold">
                                          <p:stCondLst>
                                            <p:cond delay="0"/>
                                          </p:stCondLst>
                                        </p:cTn>
                                        <p:tgtEl>
                                          <p:spTgt spid="36"/>
                                        </p:tgtEl>
                                      </p:cBhvr>
                                      <p:from x="100000" y="100000"/>
                                      <p:to x="140000" y="60000"/>
                                    </p:animScale>
                                    <p:animScale>
                                      <p:cBhvr>
                                        <p:cTn id="7" dur="62" fill="hold">
                                          <p:stCondLst>
                                            <p:cond delay="187"/>
                                          </p:stCondLst>
                                        </p:cTn>
                                        <p:tgtEl>
                                          <p:spTgt spid="36"/>
                                        </p:tgtEl>
                                      </p:cBhvr>
                                      <p:from x="140000" y="60000"/>
                                      <p:to x="80000" y="120000"/>
                                    </p:animScale>
                                    <p:animScale>
                                      <p:cBhvr>
                                        <p:cTn id="8" dur="187" fill="hold">
                                          <p:stCondLst>
                                            <p:cond delay="250"/>
                                          </p:stCondLst>
                                        </p:cTn>
                                        <p:tgtEl>
                                          <p:spTgt spid="36"/>
                                        </p:tgtEl>
                                      </p:cBhvr>
                                      <p:from x="80000" y="120000"/>
                                      <p:to x="120000" y="80000"/>
                                    </p:animScale>
                                    <p:animScale>
                                      <p:cBhvr>
                                        <p:cTn id="9" dur="187" fill="hold">
                                          <p:stCondLst>
                                            <p:cond delay="438"/>
                                          </p:stCondLst>
                                        </p:cTn>
                                        <p:tgtEl>
                                          <p:spTgt spid="36"/>
                                        </p:tgtEl>
                                      </p:cBhvr>
                                      <p:from x="120000" y="80000"/>
                                      <p:to x="90000" y="110000"/>
                                    </p:animScale>
                                    <p:animScale>
                                      <p:cBhvr>
                                        <p:cTn id="10" dur="187" fill="hold">
                                          <p:stCondLst>
                                            <p:cond delay="625"/>
                                          </p:stCondLst>
                                        </p:cTn>
                                        <p:tgtEl>
                                          <p:spTgt spid="36"/>
                                        </p:tgtEl>
                                      </p:cBhvr>
                                      <p:from x="90000" y="110000"/>
                                      <p:to x="105000" y="95000"/>
                                    </p:animScale>
                                    <p:animScale>
                                      <p:cBhvr>
                                        <p:cTn id="11" dur="187" fill="hold">
                                          <p:stCondLst>
                                            <p:cond delay="813"/>
                                          </p:stCondLst>
                                        </p:cTn>
                                        <p:tgtEl>
                                          <p:spTgt spid="36"/>
                                        </p:tgtEl>
                                      </p:cBhvr>
                                      <p:from x="105000" y="95000"/>
                                      <p:to x="100000" y="100000"/>
                                    </p:animScale>
                                  </p:childTnLst>
                                </p:cTn>
                              </p:par>
                            </p:childTnLst>
                          </p:cTn>
                        </p:par>
                        <p:par>
                          <p:cTn id="12" fill="hold">
                            <p:stCondLst>
                              <p:cond delay="1000"/>
                            </p:stCondLst>
                            <p:childTnLst>
                              <p:par>
                                <p:cTn id="13" presetID="0" presetClass="entr" presetSubtype="0" accel="50000" fill="hold" nodeType="afterEffect">
                                  <p:stCondLst>
                                    <p:cond delay="0"/>
                                  </p:stCondLst>
                                  <p:childTnLst>
                                    <p:animScale>
                                      <p:cBhvr>
                                        <p:cTn id="14" dur="187" fill="hold">
                                          <p:stCondLst>
                                            <p:cond delay="0"/>
                                          </p:stCondLst>
                                        </p:cTn>
                                        <p:tgtEl>
                                          <p:spTgt spid="41"/>
                                        </p:tgtEl>
                                      </p:cBhvr>
                                      <p:from x="100000" y="100000"/>
                                      <p:to x="140000" y="60000"/>
                                    </p:animScale>
                                    <p:animScale>
                                      <p:cBhvr>
                                        <p:cTn id="15" dur="62" fill="hold">
                                          <p:stCondLst>
                                            <p:cond delay="187"/>
                                          </p:stCondLst>
                                        </p:cTn>
                                        <p:tgtEl>
                                          <p:spTgt spid="41"/>
                                        </p:tgtEl>
                                      </p:cBhvr>
                                      <p:from x="140000" y="60000"/>
                                      <p:to x="80000" y="120000"/>
                                    </p:animScale>
                                    <p:animScale>
                                      <p:cBhvr>
                                        <p:cTn id="16" dur="187" fill="hold">
                                          <p:stCondLst>
                                            <p:cond delay="250"/>
                                          </p:stCondLst>
                                        </p:cTn>
                                        <p:tgtEl>
                                          <p:spTgt spid="41"/>
                                        </p:tgtEl>
                                      </p:cBhvr>
                                      <p:from x="80000" y="120000"/>
                                      <p:to x="120000" y="80000"/>
                                    </p:animScale>
                                    <p:animScale>
                                      <p:cBhvr>
                                        <p:cTn id="17" dur="187" fill="hold">
                                          <p:stCondLst>
                                            <p:cond delay="438"/>
                                          </p:stCondLst>
                                        </p:cTn>
                                        <p:tgtEl>
                                          <p:spTgt spid="41"/>
                                        </p:tgtEl>
                                      </p:cBhvr>
                                      <p:from x="120000" y="80000"/>
                                      <p:to x="90000" y="110000"/>
                                    </p:animScale>
                                    <p:animScale>
                                      <p:cBhvr>
                                        <p:cTn id="18" dur="187" fill="hold">
                                          <p:stCondLst>
                                            <p:cond delay="625"/>
                                          </p:stCondLst>
                                        </p:cTn>
                                        <p:tgtEl>
                                          <p:spTgt spid="41"/>
                                        </p:tgtEl>
                                      </p:cBhvr>
                                      <p:from x="90000" y="110000"/>
                                      <p:to x="105000" y="95000"/>
                                    </p:animScale>
                                    <p:animScale>
                                      <p:cBhvr>
                                        <p:cTn id="19" dur="187" fill="hold">
                                          <p:stCondLst>
                                            <p:cond delay="813"/>
                                          </p:stCondLst>
                                        </p:cTn>
                                        <p:tgtEl>
                                          <p:spTgt spid="41"/>
                                        </p:tgtEl>
                                      </p:cBhvr>
                                      <p:from x="105000" y="95000"/>
                                      <p:to x="100000" y="100000"/>
                                    </p:animScale>
                                  </p:childTnLst>
                                </p:cTn>
                              </p:par>
                            </p:childTnLst>
                          </p:cTn>
                        </p:par>
                        <p:par>
                          <p:cTn id="20" fill="hold">
                            <p:stCondLst>
                              <p:cond delay="2000"/>
                            </p:stCondLst>
                            <p:childTnLst>
                              <p:par>
                                <p:cTn id="21" presetID="0" presetClass="entr" presetSubtype="0" accel="50000" fill="hold" nodeType="afterEffect">
                                  <p:stCondLst>
                                    <p:cond delay="0"/>
                                  </p:stCondLst>
                                  <p:childTnLst>
                                    <p:animScale>
                                      <p:cBhvr>
                                        <p:cTn id="22" dur="187" fill="hold">
                                          <p:stCondLst>
                                            <p:cond delay="0"/>
                                          </p:stCondLst>
                                        </p:cTn>
                                        <p:tgtEl>
                                          <p:spTgt spid="46"/>
                                        </p:tgtEl>
                                      </p:cBhvr>
                                      <p:from x="100000" y="100000"/>
                                      <p:to x="140000" y="60000"/>
                                    </p:animScale>
                                    <p:animScale>
                                      <p:cBhvr>
                                        <p:cTn id="23" dur="62" fill="hold">
                                          <p:stCondLst>
                                            <p:cond delay="187"/>
                                          </p:stCondLst>
                                        </p:cTn>
                                        <p:tgtEl>
                                          <p:spTgt spid="46"/>
                                        </p:tgtEl>
                                      </p:cBhvr>
                                      <p:from x="140000" y="60000"/>
                                      <p:to x="80000" y="120000"/>
                                    </p:animScale>
                                    <p:animScale>
                                      <p:cBhvr>
                                        <p:cTn id="24" dur="187" fill="hold">
                                          <p:stCondLst>
                                            <p:cond delay="250"/>
                                          </p:stCondLst>
                                        </p:cTn>
                                        <p:tgtEl>
                                          <p:spTgt spid="46"/>
                                        </p:tgtEl>
                                      </p:cBhvr>
                                      <p:from x="80000" y="120000"/>
                                      <p:to x="120000" y="80000"/>
                                    </p:animScale>
                                    <p:animScale>
                                      <p:cBhvr>
                                        <p:cTn id="25" dur="187" fill="hold">
                                          <p:stCondLst>
                                            <p:cond delay="438"/>
                                          </p:stCondLst>
                                        </p:cTn>
                                        <p:tgtEl>
                                          <p:spTgt spid="46"/>
                                        </p:tgtEl>
                                      </p:cBhvr>
                                      <p:from x="120000" y="80000"/>
                                      <p:to x="90000" y="110000"/>
                                    </p:animScale>
                                    <p:animScale>
                                      <p:cBhvr>
                                        <p:cTn id="26" dur="187" fill="hold">
                                          <p:stCondLst>
                                            <p:cond delay="625"/>
                                          </p:stCondLst>
                                        </p:cTn>
                                        <p:tgtEl>
                                          <p:spTgt spid="46"/>
                                        </p:tgtEl>
                                      </p:cBhvr>
                                      <p:from x="90000" y="110000"/>
                                      <p:to x="105000" y="95000"/>
                                    </p:animScale>
                                    <p:animScale>
                                      <p:cBhvr>
                                        <p:cTn id="27" dur="187" fill="hold">
                                          <p:stCondLst>
                                            <p:cond delay="813"/>
                                          </p:stCondLst>
                                        </p:cTn>
                                        <p:tgtEl>
                                          <p:spTgt spid="46"/>
                                        </p:tgtEl>
                                      </p:cBhvr>
                                      <p:from x="105000" y="95000"/>
                                      <p:to x="100000" y="100000"/>
                                    </p:animScale>
                                  </p:childTnLst>
                                </p:cTn>
                              </p:par>
                            </p:childTnLst>
                          </p:cTn>
                        </p:par>
                        <p:par>
                          <p:cTn id="28" fill="hold">
                            <p:stCondLst>
                              <p:cond delay="3000"/>
                            </p:stCondLst>
                            <p:childTnLst>
                              <p:par>
                                <p:cTn id="29" presetID="0" presetClass="entr" presetSubtype="0" accel="50000" fill="hold" nodeType="afterEffect">
                                  <p:stCondLst>
                                    <p:cond delay="0"/>
                                  </p:stCondLst>
                                  <p:childTnLst>
                                    <p:animScale>
                                      <p:cBhvr>
                                        <p:cTn id="30" dur="187" fill="hold">
                                          <p:stCondLst>
                                            <p:cond delay="0"/>
                                          </p:stCondLst>
                                        </p:cTn>
                                        <p:tgtEl>
                                          <p:spTgt spid="47"/>
                                        </p:tgtEl>
                                      </p:cBhvr>
                                      <p:from x="100000" y="100000"/>
                                      <p:to x="140000" y="60000"/>
                                    </p:animScale>
                                    <p:animScale>
                                      <p:cBhvr>
                                        <p:cTn id="31" dur="62" fill="hold">
                                          <p:stCondLst>
                                            <p:cond delay="187"/>
                                          </p:stCondLst>
                                        </p:cTn>
                                        <p:tgtEl>
                                          <p:spTgt spid="47"/>
                                        </p:tgtEl>
                                      </p:cBhvr>
                                      <p:from x="140000" y="60000"/>
                                      <p:to x="80000" y="120000"/>
                                    </p:animScale>
                                    <p:animScale>
                                      <p:cBhvr>
                                        <p:cTn id="32" dur="187" fill="hold">
                                          <p:stCondLst>
                                            <p:cond delay="250"/>
                                          </p:stCondLst>
                                        </p:cTn>
                                        <p:tgtEl>
                                          <p:spTgt spid="47"/>
                                        </p:tgtEl>
                                      </p:cBhvr>
                                      <p:from x="80000" y="120000"/>
                                      <p:to x="120000" y="80000"/>
                                    </p:animScale>
                                    <p:animScale>
                                      <p:cBhvr>
                                        <p:cTn id="33" dur="187" fill="hold">
                                          <p:stCondLst>
                                            <p:cond delay="438"/>
                                          </p:stCondLst>
                                        </p:cTn>
                                        <p:tgtEl>
                                          <p:spTgt spid="47"/>
                                        </p:tgtEl>
                                      </p:cBhvr>
                                      <p:from x="120000" y="80000"/>
                                      <p:to x="90000" y="110000"/>
                                    </p:animScale>
                                    <p:animScale>
                                      <p:cBhvr>
                                        <p:cTn id="34" dur="187" fill="hold">
                                          <p:stCondLst>
                                            <p:cond delay="625"/>
                                          </p:stCondLst>
                                        </p:cTn>
                                        <p:tgtEl>
                                          <p:spTgt spid="47"/>
                                        </p:tgtEl>
                                      </p:cBhvr>
                                      <p:from x="90000" y="110000"/>
                                      <p:to x="105000" y="95000"/>
                                    </p:animScale>
                                    <p:animScale>
                                      <p:cBhvr>
                                        <p:cTn id="35" dur="187" fill="hold">
                                          <p:stCondLst>
                                            <p:cond delay="813"/>
                                          </p:stCondLst>
                                        </p:cTn>
                                        <p:tgtEl>
                                          <p:spTgt spid="47"/>
                                        </p:tgtEl>
                                      </p:cBhvr>
                                      <p:from x="105000" y="95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972552" y="729555"/>
            <a:ext cx="4246880" cy="583565"/>
          </a:xfrm>
          <a:prstGeom prst="rect">
            <a:avLst/>
          </a:prstGeom>
          <a:noFill/>
        </p:spPr>
        <p:txBody>
          <a:bodyPr wrap="none" rtlCol="0">
            <a:spAutoFit/>
          </a:bodyPr>
          <a:p>
            <a:pPr algn="ctr"/>
            <a:r>
              <a:rPr lang="zh-CN" altLang="en-US" sz="3200" b="1" dirty="0">
                <a:solidFill>
                  <a:srgbClr val="7E4938"/>
                </a:solidFill>
                <a:cs typeface="+mn-ea"/>
                <a:sym typeface="+mn-lt"/>
              </a:rPr>
              <a:t>三、创业风险规避技巧</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五边形 1"/>
          <p:cNvSpPr/>
          <p:nvPr>
            <p:custDataLst>
              <p:tags r:id="rId4"/>
            </p:custDataLst>
          </p:nvPr>
        </p:nvSpPr>
        <p:spPr>
          <a:xfrm>
            <a:off x="1934235" y="3796807"/>
            <a:ext cx="8024274" cy="368911"/>
          </a:xfrm>
          <a:prstGeom prst="homePlate">
            <a:avLst/>
          </a:prstGeom>
          <a:solidFill>
            <a:schemeClr val="accent4"/>
          </a:solidFill>
          <a:ln w="19050">
            <a:gradFill>
              <a:gsLst>
                <a:gs pos="20000">
                  <a:schemeClr val="accent4">
                    <a:alpha val="0"/>
                  </a:schemeClr>
                </a:gs>
                <a:gs pos="90000">
                  <a:schemeClr val="accent4">
                    <a:alpha val="100000"/>
                  </a:schemeClr>
                </a:gs>
              </a:gsLst>
              <a:lin ang="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sym typeface="+mn-ea"/>
            </a:endParaRPr>
          </a:p>
        </p:txBody>
      </p:sp>
      <p:cxnSp>
        <p:nvCxnSpPr>
          <p:cNvPr id="25" name="直接箭头连接符 24"/>
          <p:cNvCxnSpPr/>
          <p:nvPr>
            <p:custDataLst>
              <p:tags r:id="rId5"/>
            </p:custDataLst>
          </p:nvPr>
        </p:nvCxnSpPr>
        <p:spPr>
          <a:xfrm>
            <a:off x="1934235" y="3981278"/>
            <a:ext cx="7853012" cy="0"/>
          </a:xfrm>
          <a:prstGeom prst="straightConnector1">
            <a:avLst/>
          </a:prstGeom>
          <a:ln>
            <a:solidFill>
              <a:srgbClr val="FFFFFF"/>
            </a:solidFill>
            <a:tailEnd type="triangle"/>
          </a:ln>
        </p:spPr>
        <p:style>
          <a:lnRef idx="1">
            <a:schemeClr val="accent1"/>
          </a:lnRef>
          <a:fillRef idx="0">
            <a:schemeClr val="accent1"/>
          </a:fillRef>
          <a:effectRef idx="0">
            <a:schemeClr val="accent1"/>
          </a:effectRef>
          <a:fontRef idx="minor">
            <a:schemeClr val="tx1"/>
          </a:fontRef>
        </p:style>
      </p:cxnSp>
      <p:grpSp>
        <p:nvGrpSpPr>
          <p:cNvPr id="56" name="组合 55"/>
          <p:cNvGrpSpPr/>
          <p:nvPr>
            <p:custDataLst>
              <p:tags r:id="rId6"/>
            </p:custDataLst>
          </p:nvPr>
        </p:nvGrpSpPr>
        <p:grpSpPr>
          <a:xfrm>
            <a:off x="2023640" y="2359993"/>
            <a:ext cx="2129673" cy="1771405"/>
            <a:chOff x="2414" y="3580"/>
            <a:chExt cx="3739" cy="3110"/>
          </a:xfrm>
        </p:grpSpPr>
        <p:cxnSp>
          <p:nvCxnSpPr>
            <p:cNvPr id="3" name="直接连接符 2"/>
            <p:cNvCxnSpPr/>
            <p:nvPr>
              <p:custDataLst>
                <p:tags r:id="rId7"/>
              </p:custDataLst>
            </p:nvPr>
          </p:nvCxnSpPr>
          <p:spPr>
            <a:xfrm flipH="1">
              <a:off x="2484" y="3580"/>
              <a:ext cx="7" cy="3111"/>
            </a:xfrm>
            <a:prstGeom prst="line">
              <a:avLst/>
            </a:prstGeom>
            <a:ln w="25400">
              <a:gradFill>
                <a:gsLst>
                  <a:gs pos="17000">
                    <a:schemeClr val="accent4">
                      <a:alpha val="0"/>
                    </a:schemeClr>
                  </a:gs>
                  <a:gs pos="61000">
                    <a:schemeClr val="accent4">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10" name="流程图: 延期 9"/>
            <p:cNvSpPr/>
            <p:nvPr>
              <p:custDataLst>
                <p:tags r:id="rId8"/>
              </p:custDataLst>
            </p:nvPr>
          </p:nvSpPr>
          <p:spPr>
            <a:xfrm>
              <a:off x="2491" y="3582"/>
              <a:ext cx="620" cy="662"/>
            </a:xfrm>
            <a:prstGeom prst="flowChartDelay">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fontScale="90000"/>
            </a:bodyPr>
            <a:p>
              <a:pPr algn="ctr">
                <a:spcBef>
                  <a:spcPct val="0"/>
                </a:spcBef>
                <a:spcAft>
                  <a:spcPct val="0"/>
                </a:spcAft>
              </a:pPr>
              <a:r>
                <a:rPr lang="en-US" altLang="zh-CN" b="1">
                  <a:solidFill>
                    <a:srgbClr val="FFFFFF"/>
                  </a:solidFill>
                  <a:effectLst>
                    <a:outerShdw blurRad="50800" dist="38100" dir="5400000" algn="t" rotWithShape="0">
                      <a:schemeClr val="accent4">
                        <a:lumMod val="75000"/>
                        <a:alpha val="40000"/>
                      </a:schemeClr>
                    </a:outerShdw>
                  </a:effectLst>
                  <a:latin typeface="+mn-ea"/>
                  <a:cs typeface="+mn-ea"/>
                  <a:sym typeface="+mn-ea"/>
                </a:rPr>
                <a:t>01</a:t>
              </a:r>
              <a:endParaRPr lang="en-US" altLang="zh-CN" b="1" dirty="0">
                <a:solidFill>
                  <a:srgbClr val="FFFFFF"/>
                </a:solidFill>
                <a:effectLst>
                  <a:outerShdw blurRad="50800" dist="38100" dir="5400000" algn="t" rotWithShape="0">
                    <a:schemeClr val="accent4">
                      <a:lumMod val="75000"/>
                      <a:alpha val="40000"/>
                    </a:schemeClr>
                  </a:outerShdw>
                </a:effectLst>
                <a:latin typeface="+mn-ea"/>
                <a:cs typeface="+mn-ea"/>
                <a:sym typeface="+mn-ea"/>
              </a:endParaRPr>
            </a:p>
          </p:txBody>
        </p:sp>
        <p:sp>
          <p:nvSpPr>
            <p:cNvPr id="4" name="矩形 3"/>
            <p:cNvSpPr/>
            <p:nvPr>
              <p:custDataLst>
                <p:tags r:id="rId9"/>
              </p:custDataLst>
            </p:nvPr>
          </p:nvSpPr>
          <p:spPr>
            <a:xfrm>
              <a:off x="3383" y="3669"/>
              <a:ext cx="2771" cy="503"/>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4"/>
                  </a:solidFill>
                  <a:latin typeface="+mn-ea"/>
                  <a:cs typeface="+mn-ea"/>
                </a:rPr>
                <a:t>以变制胜</a:t>
              </a:r>
              <a:endParaRPr lang="zh-CN" altLang="en-US" sz="2000" b="1" dirty="0">
                <a:solidFill>
                  <a:schemeClr val="accent4"/>
                </a:solidFill>
                <a:latin typeface="+mn-ea"/>
                <a:cs typeface="+mn-ea"/>
              </a:endParaRPr>
            </a:p>
          </p:txBody>
        </p:sp>
        <p:sp>
          <p:nvSpPr>
            <p:cNvPr id="5" name="椭圆 4"/>
            <p:cNvSpPr/>
            <p:nvPr>
              <p:custDataLst>
                <p:tags r:id="rId10"/>
              </p:custDataLst>
            </p:nvPr>
          </p:nvSpPr>
          <p:spPr>
            <a:xfrm>
              <a:off x="2414" y="6377"/>
              <a:ext cx="122" cy="123"/>
            </a:xfrm>
            <a:prstGeom prst="ellipse">
              <a:avLst/>
            </a:prstGeom>
            <a:solidFill>
              <a:schemeClr val="accent4">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cs typeface="微软雅黑" panose="020B0503020204020204" pitchFamily="34" charset="-122"/>
              </a:endParaRPr>
            </a:p>
          </p:txBody>
        </p:sp>
      </p:grpSp>
      <p:grpSp>
        <p:nvGrpSpPr>
          <p:cNvPr id="57" name="组合 56"/>
          <p:cNvGrpSpPr/>
          <p:nvPr>
            <p:custDataLst>
              <p:tags r:id="rId11"/>
            </p:custDataLst>
          </p:nvPr>
        </p:nvGrpSpPr>
        <p:grpSpPr>
          <a:xfrm>
            <a:off x="3457281" y="3818127"/>
            <a:ext cx="2127395" cy="1773683"/>
            <a:chOff x="4931" y="6140"/>
            <a:chExt cx="3735" cy="3114"/>
          </a:xfrm>
        </p:grpSpPr>
        <p:cxnSp>
          <p:nvCxnSpPr>
            <p:cNvPr id="43" name="直接连接符 42"/>
            <p:cNvCxnSpPr/>
            <p:nvPr>
              <p:custDataLst>
                <p:tags r:id="rId12"/>
              </p:custDataLst>
            </p:nvPr>
          </p:nvCxnSpPr>
          <p:spPr>
            <a:xfrm flipH="1" flipV="1">
              <a:off x="5000" y="6140"/>
              <a:ext cx="2" cy="3111"/>
            </a:xfrm>
            <a:prstGeom prst="line">
              <a:avLst/>
            </a:prstGeom>
            <a:ln w="25400">
              <a:gradFill>
                <a:gsLst>
                  <a:gs pos="17000">
                    <a:schemeClr val="accent4">
                      <a:alpha val="0"/>
                    </a:schemeClr>
                  </a:gs>
                  <a:gs pos="61000">
                    <a:schemeClr val="accent4">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9" name="椭圆 8"/>
            <p:cNvSpPr/>
            <p:nvPr>
              <p:custDataLst>
                <p:tags r:id="rId13"/>
              </p:custDataLst>
            </p:nvPr>
          </p:nvSpPr>
          <p:spPr>
            <a:xfrm>
              <a:off x="4931" y="6377"/>
              <a:ext cx="122" cy="123"/>
            </a:xfrm>
            <a:prstGeom prst="ellipse">
              <a:avLst/>
            </a:prstGeom>
            <a:solidFill>
              <a:schemeClr val="accent4">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cs typeface="微软雅黑" panose="020B0503020204020204" pitchFamily="34" charset="-122"/>
              </a:endParaRPr>
            </a:p>
          </p:txBody>
        </p:sp>
        <p:sp>
          <p:nvSpPr>
            <p:cNvPr id="23" name="流程图: 延期 22"/>
            <p:cNvSpPr/>
            <p:nvPr>
              <p:custDataLst>
                <p:tags r:id="rId14"/>
              </p:custDataLst>
            </p:nvPr>
          </p:nvSpPr>
          <p:spPr>
            <a:xfrm>
              <a:off x="5019" y="8592"/>
              <a:ext cx="620" cy="662"/>
            </a:xfrm>
            <a:prstGeom prst="flowChartDelay">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90000"/>
            </a:bodyPr>
            <a:p>
              <a:pPr lvl="0" algn="ctr">
                <a:spcBef>
                  <a:spcPct val="0"/>
                </a:spcBef>
                <a:spcAft>
                  <a:spcPct val="0"/>
                </a:spcAft>
                <a:buClrTx/>
                <a:buSzTx/>
                <a:buFontTx/>
              </a:pPr>
              <a:r>
                <a:rPr lang="en-US" altLang="zh-CN" b="1">
                  <a:solidFill>
                    <a:srgbClr val="FFFFFF"/>
                  </a:solidFill>
                  <a:effectLst>
                    <a:outerShdw blurRad="50800" dist="38100" dir="5400000" algn="t" rotWithShape="0">
                      <a:schemeClr val="accent4">
                        <a:lumMod val="75000"/>
                        <a:alpha val="40000"/>
                      </a:schemeClr>
                    </a:outerShdw>
                  </a:effectLst>
                  <a:latin typeface="+mn-ea"/>
                  <a:cs typeface="+mn-ea"/>
                  <a:sym typeface="+mn-ea"/>
                </a:rPr>
                <a:t>02</a:t>
              </a:r>
              <a:endParaRPr lang="en-US" altLang="zh-CN" b="1" dirty="0">
                <a:solidFill>
                  <a:srgbClr val="FFFFFF"/>
                </a:solidFill>
                <a:effectLst>
                  <a:outerShdw blurRad="50800" dist="38100" dir="5400000" algn="t" rotWithShape="0">
                    <a:schemeClr val="accent4">
                      <a:lumMod val="75000"/>
                      <a:alpha val="40000"/>
                    </a:schemeClr>
                  </a:outerShdw>
                </a:effectLst>
                <a:latin typeface="+mn-ea"/>
                <a:cs typeface="+mn-ea"/>
                <a:sym typeface="+mn-ea"/>
              </a:endParaRPr>
            </a:p>
          </p:txBody>
        </p:sp>
        <p:sp>
          <p:nvSpPr>
            <p:cNvPr id="24" name="矩形 23"/>
            <p:cNvSpPr/>
            <p:nvPr>
              <p:custDataLst>
                <p:tags r:id="rId15"/>
              </p:custDataLst>
            </p:nvPr>
          </p:nvSpPr>
          <p:spPr>
            <a:xfrm>
              <a:off x="5912" y="8673"/>
              <a:ext cx="2754" cy="524"/>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4"/>
                  </a:solidFill>
                  <a:latin typeface="+mn-ea"/>
                  <a:cs typeface="+mn-ea"/>
                </a:rPr>
                <a:t>出其不意，攻其不备</a:t>
              </a:r>
              <a:endParaRPr lang="zh-CN" altLang="en-US" sz="2000" b="1" dirty="0">
                <a:solidFill>
                  <a:schemeClr val="accent4"/>
                </a:solidFill>
                <a:latin typeface="+mn-ea"/>
                <a:cs typeface="+mn-ea"/>
              </a:endParaRPr>
            </a:p>
          </p:txBody>
        </p:sp>
      </p:grpSp>
      <p:grpSp>
        <p:nvGrpSpPr>
          <p:cNvPr id="58" name="组合 57"/>
          <p:cNvGrpSpPr/>
          <p:nvPr>
            <p:custDataLst>
              <p:tags r:id="rId16"/>
            </p:custDataLst>
          </p:nvPr>
        </p:nvGrpSpPr>
        <p:grpSpPr>
          <a:xfrm>
            <a:off x="4886367" y="2359993"/>
            <a:ext cx="2113725" cy="1771405"/>
            <a:chOff x="7440" y="3580"/>
            <a:chExt cx="3711" cy="3110"/>
          </a:xfrm>
        </p:grpSpPr>
        <p:cxnSp>
          <p:nvCxnSpPr>
            <p:cNvPr id="27" name="直接连接符 26"/>
            <p:cNvCxnSpPr/>
            <p:nvPr>
              <p:custDataLst>
                <p:tags r:id="rId17"/>
              </p:custDataLst>
            </p:nvPr>
          </p:nvCxnSpPr>
          <p:spPr>
            <a:xfrm flipH="1">
              <a:off x="7478" y="3580"/>
              <a:ext cx="7" cy="3111"/>
            </a:xfrm>
            <a:prstGeom prst="line">
              <a:avLst/>
            </a:prstGeom>
            <a:ln w="25400">
              <a:gradFill>
                <a:gsLst>
                  <a:gs pos="17000">
                    <a:schemeClr val="accent4">
                      <a:alpha val="0"/>
                    </a:schemeClr>
                  </a:gs>
                  <a:gs pos="61000">
                    <a:schemeClr val="accent4">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33" name="流程图: 延期 32"/>
            <p:cNvSpPr/>
            <p:nvPr>
              <p:custDataLst>
                <p:tags r:id="rId18"/>
              </p:custDataLst>
            </p:nvPr>
          </p:nvSpPr>
          <p:spPr>
            <a:xfrm>
              <a:off x="7485" y="3580"/>
              <a:ext cx="620" cy="662"/>
            </a:xfrm>
            <a:prstGeom prst="flowChartDelay">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90000"/>
            </a:bodyPr>
            <a:p>
              <a:pPr lvl="0" algn="ctr">
                <a:spcBef>
                  <a:spcPct val="0"/>
                </a:spcBef>
                <a:spcAft>
                  <a:spcPct val="0"/>
                </a:spcAft>
                <a:buClrTx/>
                <a:buSzTx/>
                <a:buFontTx/>
              </a:pPr>
              <a:r>
                <a:rPr lang="en-US" altLang="zh-CN" b="1">
                  <a:solidFill>
                    <a:srgbClr val="FFFFFF"/>
                  </a:solidFill>
                  <a:effectLst>
                    <a:outerShdw blurRad="50800" dist="38100" dir="5400000" algn="t" rotWithShape="0">
                      <a:schemeClr val="accent4">
                        <a:lumMod val="75000"/>
                        <a:alpha val="40000"/>
                      </a:schemeClr>
                    </a:outerShdw>
                  </a:effectLst>
                  <a:latin typeface="+mn-ea"/>
                  <a:cs typeface="+mn-ea"/>
                  <a:sym typeface="+mn-ea"/>
                </a:rPr>
                <a:t>03</a:t>
              </a:r>
              <a:endParaRPr lang="en-US" altLang="zh-CN" b="1" dirty="0">
                <a:solidFill>
                  <a:srgbClr val="FFFFFF"/>
                </a:solidFill>
                <a:effectLst>
                  <a:outerShdw blurRad="50800" dist="38100" dir="5400000" algn="t" rotWithShape="0">
                    <a:schemeClr val="accent4">
                      <a:lumMod val="75000"/>
                      <a:alpha val="40000"/>
                    </a:schemeClr>
                  </a:outerShdw>
                </a:effectLst>
                <a:latin typeface="+mn-ea"/>
                <a:cs typeface="+mn-ea"/>
                <a:sym typeface="+mn-ea"/>
              </a:endParaRPr>
            </a:p>
          </p:txBody>
        </p:sp>
        <p:sp>
          <p:nvSpPr>
            <p:cNvPr id="38" name="矩形 37"/>
            <p:cNvSpPr/>
            <p:nvPr>
              <p:custDataLst>
                <p:tags r:id="rId19"/>
              </p:custDataLst>
            </p:nvPr>
          </p:nvSpPr>
          <p:spPr>
            <a:xfrm>
              <a:off x="8377" y="3658"/>
              <a:ext cx="2775" cy="503"/>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4"/>
                  </a:solidFill>
                  <a:latin typeface="+mn-ea"/>
                  <a:cs typeface="+mn-ea"/>
                </a:rPr>
                <a:t>以快制胜</a:t>
              </a:r>
              <a:endParaRPr lang="zh-CN" altLang="en-US" sz="2000" b="1" dirty="0">
                <a:solidFill>
                  <a:schemeClr val="accent4"/>
                </a:solidFill>
                <a:latin typeface="+mn-ea"/>
                <a:cs typeface="+mn-ea"/>
              </a:endParaRPr>
            </a:p>
          </p:txBody>
        </p:sp>
        <p:sp>
          <p:nvSpPr>
            <p:cNvPr id="41" name="椭圆 40"/>
            <p:cNvSpPr/>
            <p:nvPr>
              <p:custDataLst>
                <p:tags r:id="rId20"/>
              </p:custDataLst>
            </p:nvPr>
          </p:nvSpPr>
          <p:spPr>
            <a:xfrm>
              <a:off x="7440" y="6377"/>
              <a:ext cx="122" cy="123"/>
            </a:xfrm>
            <a:prstGeom prst="ellipse">
              <a:avLst/>
            </a:prstGeom>
            <a:solidFill>
              <a:schemeClr val="accent4">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cs typeface="微软雅黑" panose="020B0503020204020204" pitchFamily="34" charset="-122"/>
              </a:endParaRPr>
            </a:p>
          </p:txBody>
        </p:sp>
      </p:grpSp>
      <p:grpSp>
        <p:nvGrpSpPr>
          <p:cNvPr id="60" name="组合 59"/>
          <p:cNvGrpSpPr/>
          <p:nvPr>
            <p:custDataLst>
              <p:tags r:id="rId21"/>
            </p:custDataLst>
          </p:nvPr>
        </p:nvGrpSpPr>
        <p:grpSpPr>
          <a:xfrm>
            <a:off x="7736563" y="2359993"/>
            <a:ext cx="2122268" cy="1771405"/>
            <a:chOff x="12444" y="3580"/>
            <a:chExt cx="3726" cy="3110"/>
          </a:xfrm>
        </p:grpSpPr>
        <p:cxnSp>
          <p:nvCxnSpPr>
            <p:cNvPr id="46" name="直接连接符 45"/>
            <p:cNvCxnSpPr/>
            <p:nvPr>
              <p:custDataLst>
                <p:tags r:id="rId22"/>
              </p:custDataLst>
            </p:nvPr>
          </p:nvCxnSpPr>
          <p:spPr>
            <a:xfrm flipH="1">
              <a:off x="12503" y="3580"/>
              <a:ext cx="7" cy="3111"/>
            </a:xfrm>
            <a:prstGeom prst="line">
              <a:avLst/>
            </a:prstGeom>
            <a:ln w="25400">
              <a:gradFill>
                <a:gsLst>
                  <a:gs pos="17000">
                    <a:schemeClr val="accent4">
                      <a:alpha val="0"/>
                    </a:schemeClr>
                  </a:gs>
                  <a:gs pos="61000">
                    <a:schemeClr val="accent4">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48" name="流程图: 延期 47"/>
            <p:cNvSpPr/>
            <p:nvPr>
              <p:custDataLst>
                <p:tags r:id="rId23"/>
              </p:custDataLst>
            </p:nvPr>
          </p:nvSpPr>
          <p:spPr>
            <a:xfrm>
              <a:off x="12510" y="3580"/>
              <a:ext cx="620" cy="662"/>
            </a:xfrm>
            <a:prstGeom prst="flowChartDelay">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90000"/>
            </a:bodyPr>
            <a:p>
              <a:pPr lvl="0" algn="ctr">
                <a:spcBef>
                  <a:spcPct val="0"/>
                </a:spcBef>
                <a:spcAft>
                  <a:spcPct val="0"/>
                </a:spcAft>
                <a:buClrTx/>
                <a:buSzTx/>
                <a:buFontTx/>
              </a:pPr>
              <a:r>
                <a:rPr lang="en-US" altLang="zh-CN" b="1">
                  <a:solidFill>
                    <a:srgbClr val="FFFFFF"/>
                  </a:solidFill>
                  <a:effectLst>
                    <a:outerShdw blurRad="50800" dist="38100" dir="5400000" algn="t" rotWithShape="0">
                      <a:schemeClr val="accent4">
                        <a:lumMod val="75000"/>
                        <a:alpha val="40000"/>
                      </a:schemeClr>
                    </a:outerShdw>
                  </a:effectLst>
                  <a:latin typeface="+mn-ea"/>
                  <a:cs typeface="+mn-ea"/>
                  <a:sym typeface="+mn-ea"/>
                </a:rPr>
                <a:t>05</a:t>
              </a:r>
              <a:endParaRPr lang="en-US" altLang="zh-CN" b="1" dirty="0">
                <a:solidFill>
                  <a:srgbClr val="FFFFFF"/>
                </a:solidFill>
                <a:effectLst>
                  <a:outerShdw blurRad="50800" dist="38100" dir="5400000" algn="t" rotWithShape="0">
                    <a:schemeClr val="accent4">
                      <a:lumMod val="75000"/>
                      <a:alpha val="40000"/>
                    </a:schemeClr>
                  </a:outerShdw>
                </a:effectLst>
                <a:latin typeface="+mn-ea"/>
                <a:cs typeface="+mn-ea"/>
                <a:sym typeface="+mn-ea"/>
              </a:endParaRPr>
            </a:p>
          </p:txBody>
        </p:sp>
        <p:sp>
          <p:nvSpPr>
            <p:cNvPr id="49" name="矩形 48"/>
            <p:cNvSpPr/>
            <p:nvPr>
              <p:custDataLst>
                <p:tags r:id="rId24"/>
              </p:custDataLst>
            </p:nvPr>
          </p:nvSpPr>
          <p:spPr>
            <a:xfrm>
              <a:off x="13402" y="3659"/>
              <a:ext cx="2768" cy="503"/>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4"/>
                  </a:solidFill>
                  <a:latin typeface="+mn-ea"/>
                  <a:cs typeface="+mn-ea"/>
                </a:rPr>
                <a:t>集中优势，重点突破</a:t>
              </a:r>
              <a:endParaRPr lang="zh-CN" altLang="en-US" sz="2000" b="1" dirty="0">
                <a:solidFill>
                  <a:schemeClr val="accent4"/>
                </a:solidFill>
                <a:latin typeface="+mn-ea"/>
                <a:cs typeface="+mn-ea"/>
              </a:endParaRPr>
            </a:p>
          </p:txBody>
        </p:sp>
        <p:sp>
          <p:nvSpPr>
            <p:cNvPr id="50" name="椭圆 49"/>
            <p:cNvSpPr/>
            <p:nvPr>
              <p:custDataLst>
                <p:tags r:id="rId25"/>
              </p:custDataLst>
            </p:nvPr>
          </p:nvSpPr>
          <p:spPr>
            <a:xfrm>
              <a:off x="12444" y="6377"/>
              <a:ext cx="122" cy="123"/>
            </a:xfrm>
            <a:prstGeom prst="ellipse">
              <a:avLst/>
            </a:prstGeom>
            <a:solidFill>
              <a:schemeClr val="accent4">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grpSp>
      <p:grpSp>
        <p:nvGrpSpPr>
          <p:cNvPr id="59" name="组合 58"/>
          <p:cNvGrpSpPr/>
          <p:nvPr>
            <p:custDataLst>
              <p:tags r:id="rId26"/>
            </p:custDataLst>
          </p:nvPr>
        </p:nvGrpSpPr>
        <p:grpSpPr>
          <a:xfrm>
            <a:off x="6301782" y="3818127"/>
            <a:ext cx="2133660" cy="1773683"/>
            <a:chOff x="9925" y="6140"/>
            <a:chExt cx="3746" cy="3114"/>
          </a:xfrm>
        </p:grpSpPr>
        <p:cxnSp>
          <p:nvCxnSpPr>
            <p:cNvPr id="51" name="直接连接符 50"/>
            <p:cNvCxnSpPr/>
            <p:nvPr>
              <p:custDataLst>
                <p:tags r:id="rId27"/>
              </p:custDataLst>
            </p:nvPr>
          </p:nvCxnSpPr>
          <p:spPr>
            <a:xfrm flipH="1" flipV="1">
              <a:off x="9984" y="6140"/>
              <a:ext cx="2" cy="3111"/>
            </a:xfrm>
            <a:prstGeom prst="line">
              <a:avLst/>
            </a:prstGeom>
            <a:ln w="25400">
              <a:gradFill>
                <a:gsLst>
                  <a:gs pos="17000">
                    <a:schemeClr val="accent4">
                      <a:alpha val="0"/>
                    </a:schemeClr>
                  </a:gs>
                  <a:gs pos="61000">
                    <a:schemeClr val="accent4">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52" name="椭圆 51"/>
            <p:cNvSpPr/>
            <p:nvPr>
              <p:custDataLst>
                <p:tags r:id="rId28"/>
              </p:custDataLst>
            </p:nvPr>
          </p:nvSpPr>
          <p:spPr>
            <a:xfrm>
              <a:off x="9925" y="6377"/>
              <a:ext cx="122" cy="123"/>
            </a:xfrm>
            <a:prstGeom prst="ellipse">
              <a:avLst/>
            </a:prstGeom>
            <a:solidFill>
              <a:schemeClr val="accent4">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cs typeface="微软雅黑" panose="020B0503020204020204" pitchFamily="34" charset="-122"/>
              </a:endParaRPr>
            </a:p>
          </p:txBody>
        </p:sp>
        <p:sp>
          <p:nvSpPr>
            <p:cNvPr id="54" name="流程图: 延期 53"/>
            <p:cNvSpPr/>
            <p:nvPr>
              <p:custDataLst>
                <p:tags r:id="rId29"/>
              </p:custDataLst>
            </p:nvPr>
          </p:nvSpPr>
          <p:spPr>
            <a:xfrm>
              <a:off x="10001" y="8592"/>
              <a:ext cx="620" cy="662"/>
            </a:xfrm>
            <a:prstGeom prst="flowChartDelay">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90000"/>
            </a:bodyPr>
            <a:p>
              <a:pPr lvl="0" algn="ctr">
                <a:spcBef>
                  <a:spcPct val="0"/>
                </a:spcBef>
                <a:spcAft>
                  <a:spcPct val="0"/>
                </a:spcAft>
                <a:buClrTx/>
                <a:buSzTx/>
                <a:buFontTx/>
              </a:pPr>
              <a:r>
                <a:rPr lang="en-US" altLang="zh-CN" b="1">
                  <a:solidFill>
                    <a:srgbClr val="FFFFFF"/>
                  </a:solidFill>
                  <a:effectLst>
                    <a:outerShdw blurRad="50800" dist="38100" dir="5400000" algn="t" rotWithShape="0">
                      <a:schemeClr val="accent4">
                        <a:lumMod val="75000"/>
                        <a:alpha val="40000"/>
                      </a:schemeClr>
                    </a:outerShdw>
                  </a:effectLst>
                  <a:latin typeface="+mn-ea"/>
                  <a:cs typeface="+mn-ea"/>
                  <a:sym typeface="+mn-ea"/>
                </a:rPr>
                <a:t>04</a:t>
              </a:r>
              <a:endParaRPr lang="en-US" altLang="zh-CN" b="1" dirty="0">
                <a:solidFill>
                  <a:srgbClr val="FFFFFF"/>
                </a:solidFill>
                <a:effectLst>
                  <a:outerShdw blurRad="50800" dist="38100" dir="5400000" algn="t" rotWithShape="0">
                    <a:schemeClr val="accent4">
                      <a:lumMod val="75000"/>
                      <a:alpha val="40000"/>
                    </a:schemeClr>
                  </a:outerShdw>
                </a:effectLst>
                <a:latin typeface="+mn-ea"/>
                <a:cs typeface="+mn-ea"/>
                <a:sym typeface="+mn-ea"/>
              </a:endParaRPr>
            </a:p>
          </p:txBody>
        </p:sp>
        <p:sp>
          <p:nvSpPr>
            <p:cNvPr id="55" name="矩形 54"/>
            <p:cNvSpPr/>
            <p:nvPr>
              <p:custDataLst>
                <p:tags r:id="rId30"/>
              </p:custDataLst>
            </p:nvPr>
          </p:nvSpPr>
          <p:spPr>
            <a:xfrm>
              <a:off x="10895" y="8672"/>
              <a:ext cx="2776" cy="524"/>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4"/>
                  </a:solidFill>
                  <a:latin typeface="+mn-ea"/>
                  <a:cs typeface="+mn-ea"/>
                </a:rPr>
                <a:t>后发制人</a:t>
              </a:r>
              <a:endParaRPr lang="zh-CN" altLang="en-US" sz="2000" b="1" dirty="0">
                <a:solidFill>
                  <a:schemeClr val="accent4"/>
                </a:solidFill>
                <a:latin typeface="+mn-ea"/>
                <a:cs typeface="+mn-ea"/>
              </a:endParaRPr>
            </a:p>
          </p:txBody>
        </p:sp>
      </p:gr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fltVal val="0.483714"/>
                                          </p:val>
                                        </p:tav>
                                      </p:tavLst>
                                    </p:anim>
                                    <p:anim calcmode="lin" valueType="num">
                                      <p:cBhvr>
                                        <p:cTn id="9" dur="450" decel="100000" fill="hold"/>
                                        <p:tgtEl>
                                          <p:spTgt spid="56"/>
                                        </p:tgtEl>
                                        <p:attrNameLst>
                                          <p:attrName>ppt_y</p:attrName>
                                        </p:attrNameLst>
                                      </p:cBhvr>
                                      <p:tavLst>
                                        <p:tav tm="0">
                                          <p:val>
                                            <p:strVal val="#ppt_y+1"/>
                                          </p:val>
                                        </p:tav>
                                        <p:tav tm="100000">
                                          <p:val>
                                            <p:fltVal val="0.59412"/>
                                          </p:val>
                                        </p:tav>
                                      </p:tavLst>
                                    </p:anim>
                                    <p:anim calcmode="lin" valueType="num">
                                      <p:cBhvr>
                                        <p:cTn id="10" dur="50" accel="100000" fill="hold">
                                          <p:stCondLst>
                                            <p:cond delay="450"/>
                                          </p:stCondLst>
                                        </p:cTn>
                                        <p:tgtEl>
                                          <p:spTgt spid="56"/>
                                        </p:tgtEl>
                                        <p:attrNameLst>
                                          <p:attrName>ppt_y</p:attrName>
                                        </p:attrNameLst>
                                      </p:cBhvr>
                                      <p:tavLst>
                                        <p:tav tm="0">
                                          <p:val>
                                            <p:strVal val="#ppt_y-.03"/>
                                          </p:val>
                                        </p:tav>
                                        <p:tav tm="100000">
                                          <p:val>
                                            <p:fltVal val="0.59412"/>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anim calcmode="lin" valueType="num">
                                      <p:cBhvr>
                                        <p:cTn id="16" dur="500" fill="hold"/>
                                        <p:tgtEl>
                                          <p:spTgt spid="57"/>
                                        </p:tgtEl>
                                        <p:attrNameLst>
                                          <p:attrName>ppt_x</p:attrName>
                                        </p:attrNameLst>
                                      </p:cBhvr>
                                      <p:tavLst>
                                        <p:tav tm="0">
                                          <p:val>
                                            <p:strVal val="#ppt_x"/>
                                          </p:val>
                                        </p:tav>
                                        <p:tav tm="100000">
                                          <p:val>
                                            <p:fltVal val="0.549246"/>
                                          </p:val>
                                        </p:tav>
                                      </p:tavLst>
                                    </p:anim>
                                    <p:anim calcmode="lin" valueType="num">
                                      <p:cBhvr>
                                        <p:cTn id="17" dur="450" decel="100000" fill="hold"/>
                                        <p:tgtEl>
                                          <p:spTgt spid="57"/>
                                        </p:tgtEl>
                                        <p:attrNameLst>
                                          <p:attrName>ppt_y</p:attrName>
                                        </p:attrNameLst>
                                      </p:cBhvr>
                                      <p:tavLst>
                                        <p:tav tm="0">
                                          <p:val>
                                            <p:strVal val="#ppt_y+1"/>
                                          </p:val>
                                        </p:tav>
                                        <p:tav tm="100000">
                                          <p:val>
                                            <p:fltVal val="0.712617"/>
                                          </p:val>
                                        </p:tav>
                                      </p:tavLst>
                                    </p:anim>
                                    <p:anim calcmode="lin" valueType="num">
                                      <p:cBhvr>
                                        <p:cTn id="18" dur="50" accel="100000" fill="hold">
                                          <p:stCondLst>
                                            <p:cond delay="450"/>
                                          </p:stCondLst>
                                        </p:cTn>
                                        <p:tgtEl>
                                          <p:spTgt spid="57"/>
                                        </p:tgtEl>
                                        <p:attrNameLst>
                                          <p:attrName>ppt_y</p:attrName>
                                        </p:attrNameLst>
                                      </p:cBhvr>
                                      <p:tavLst>
                                        <p:tav tm="0">
                                          <p:val>
                                            <p:strVal val="#ppt_y-.03"/>
                                          </p:val>
                                        </p:tav>
                                        <p:tav tm="100000">
                                          <p:val>
                                            <p:fltVal val="0.712617"/>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56"/>
                                        </p:tgtEl>
                                        <p:attrNameLst>
                                          <p:attrName>ppt_x</p:attrName>
                                        </p:attrNameLst>
                                      </p:cBhvr>
                                      <p:tavLst>
                                        <p:tav tm="0">
                                          <p:val>
                                            <p:strVal val="ppt_x"/>
                                          </p:val>
                                        </p:tav>
                                        <p:tav tm="100000">
                                          <p:val>
                                            <p:fltVal val="0.418269"/>
                                          </p:val>
                                        </p:tav>
                                      </p:tavLst>
                                    </p:anim>
                                    <p:anim calcmode="lin" valueType="num">
                                      <p:cBhvr additive="base">
                                        <p:cTn id="21" dur="500" fill="hold">
                                          <p:stCondLst>
                                            <p:cond delay="0"/>
                                          </p:stCondLst>
                                        </p:cTn>
                                        <p:tgtEl>
                                          <p:spTgt spid="56"/>
                                        </p:tgtEl>
                                        <p:attrNameLst>
                                          <p:attrName>ppt_y</p:attrName>
                                        </p:attrNameLst>
                                      </p:cBhvr>
                                      <p:tavLst>
                                        <p:tav tm="0">
                                          <p:val>
                                            <p:strVal val="ppt_y"/>
                                          </p:val>
                                        </p:tav>
                                        <p:tav tm="100000">
                                          <p:val>
                                            <p:fltVal val="0.475512"/>
                                          </p:val>
                                        </p:tav>
                                      </p:tavLst>
                                    </p:anim>
                                    <p:anim calcmode="lin" valueType="num">
                                      <p:cBhvr additive="base">
                                        <p:cTn id="22" dur="500" fill="hold">
                                          <p:stCondLst>
                                            <p:cond delay="0"/>
                                          </p:stCondLst>
                                        </p:cTn>
                                        <p:tgtEl>
                                          <p:spTgt spid="56"/>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56"/>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anim calcmode="lin" valueType="num">
                                      <p:cBhvr>
                                        <p:cTn id="29" dur="500" fill="hold"/>
                                        <p:tgtEl>
                                          <p:spTgt spid="58"/>
                                        </p:tgtEl>
                                        <p:attrNameLst>
                                          <p:attrName>ppt_x</p:attrName>
                                        </p:attrNameLst>
                                      </p:cBhvr>
                                      <p:tavLst>
                                        <p:tav tm="0">
                                          <p:val>
                                            <p:strVal val="#ppt_x"/>
                                          </p:val>
                                        </p:tav>
                                        <p:tav tm="100000">
                                          <p:val>
                                            <p:fltVal val="0.614584"/>
                                          </p:val>
                                        </p:tav>
                                      </p:tavLst>
                                    </p:anim>
                                    <p:anim calcmode="lin" valueType="num">
                                      <p:cBhvr>
                                        <p:cTn id="30" dur="450" decel="100000" fill="hold"/>
                                        <p:tgtEl>
                                          <p:spTgt spid="58"/>
                                        </p:tgtEl>
                                        <p:attrNameLst>
                                          <p:attrName>ppt_y</p:attrName>
                                        </p:attrNameLst>
                                      </p:cBhvr>
                                      <p:tavLst>
                                        <p:tav tm="0">
                                          <p:val>
                                            <p:strVal val="#ppt_y+1"/>
                                          </p:val>
                                        </p:tav>
                                        <p:tav tm="100000">
                                          <p:val>
                                            <p:fltVal val="0.475512"/>
                                          </p:val>
                                        </p:tav>
                                      </p:tavLst>
                                    </p:anim>
                                    <p:anim calcmode="lin" valueType="num">
                                      <p:cBhvr>
                                        <p:cTn id="31" dur="50" accel="100000" fill="hold">
                                          <p:stCondLst>
                                            <p:cond delay="450"/>
                                          </p:stCondLst>
                                        </p:cTn>
                                        <p:tgtEl>
                                          <p:spTgt spid="58"/>
                                        </p:tgtEl>
                                        <p:attrNameLst>
                                          <p:attrName>ppt_y</p:attrName>
                                        </p:attrNameLst>
                                      </p:cBhvr>
                                      <p:tavLst>
                                        <p:tav tm="0">
                                          <p:val>
                                            <p:strVal val="#ppt_y-.03"/>
                                          </p:val>
                                        </p:tav>
                                        <p:tav tm="100000">
                                          <p:val>
                                            <p:fltVal val="0.475512"/>
                                          </p:val>
                                        </p:tav>
                                      </p:tavLst>
                                    </p:anim>
                                  </p:childTnLst>
                                </p:cTn>
                              </p:par>
                              <p:par>
                                <p:cTn id="32" presetID="35" presetClass="path" presetSubtype="0" accel="50000" decel="50000" fill="hold" nodeType="withEffect">
                                  <p:stCondLst>
                                    <p:cond delay="0"/>
                                  </p:stCondLst>
                                  <p:childTnLst>
                                    <p:anim calcmode="lin" valueType="num">
                                      <p:cBhvr additive="base">
                                        <p:cTn id="33" dur="500" fill="hold">
                                          <p:stCondLst>
                                            <p:cond delay="0"/>
                                          </p:stCondLst>
                                        </p:cTn>
                                        <p:tgtEl>
                                          <p:spTgt spid="56"/>
                                        </p:tgtEl>
                                        <p:attrNameLst>
                                          <p:attrName>ppt_x</p:attrName>
                                        </p:attrNameLst>
                                      </p:cBhvr>
                                      <p:tavLst>
                                        <p:tav tm="0">
                                          <p:val>
                                            <p:strVal val="ppt_x"/>
                                          </p:val>
                                        </p:tav>
                                        <p:tav tm="100000">
                                          <p:val>
                                            <p:fltVal val="0.353557"/>
                                          </p:val>
                                        </p:tav>
                                      </p:tavLst>
                                    </p:anim>
                                    <p:anim calcmode="lin" valueType="num">
                                      <p:cBhvr additive="base">
                                        <p:cTn id="34" dur="500" fill="hold">
                                          <p:stCondLst>
                                            <p:cond delay="0"/>
                                          </p:stCondLst>
                                        </p:cTn>
                                        <p:tgtEl>
                                          <p:spTgt spid="56"/>
                                        </p:tgtEl>
                                        <p:attrNameLst>
                                          <p:attrName>ppt_y</p:attrName>
                                        </p:attrNameLst>
                                      </p:cBhvr>
                                      <p:tavLst>
                                        <p:tav tm="0">
                                          <p:val>
                                            <p:strVal val="ppt_y"/>
                                          </p:val>
                                        </p:tav>
                                        <p:tav tm="100000">
                                          <p:val>
                                            <p:fltVal val="0.475549"/>
                                          </p:val>
                                        </p:tav>
                                      </p:tavLst>
                                    </p:anim>
                                    <p:anim calcmode="lin" valueType="num">
                                      <p:cBhvr additive="base">
                                        <p:cTn id="35" dur="500" fill="hold">
                                          <p:stCondLst>
                                            <p:cond delay="0"/>
                                          </p:stCondLst>
                                        </p:cTn>
                                        <p:tgtEl>
                                          <p:spTgt spid="56"/>
                                        </p:tgtEl>
                                        <p:attrNameLst>
                                          <p:attrName>ppt_w</p:attrName>
                                        </p:attrNameLst>
                                      </p:cBhvr>
                                      <p:tavLst>
                                        <p:tav tm="0">
                                          <p:val>
                                            <p:strVal val="ppt_w"/>
                                          </p:val>
                                        </p:tav>
                                        <p:tav tm="100000">
                                          <p:val>
                                            <p:strVal val="#ppt_w"/>
                                          </p:val>
                                        </p:tav>
                                      </p:tavLst>
                                    </p:anim>
                                    <p:anim calcmode="lin" valueType="num">
                                      <p:cBhvr additive="base">
                                        <p:cTn id="36" dur="500" fill="hold">
                                          <p:stCondLst>
                                            <p:cond delay="0"/>
                                          </p:stCondLst>
                                        </p:cTn>
                                        <p:tgtEl>
                                          <p:spTgt spid="56"/>
                                        </p:tgtEl>
                                        <p:attrNameLst>
                                          <p:attrName>ppt_h</p:attrName>
                                        </p:attrNameLst>
                                      </p:cBhvr>
                                      <p:tavLst>
                                        <p:tav tm="0">
                                          <p:val>
                                            <p:strVal val="ppt_h"/>
                                          </p:val>
                                        </p:tav>
                                        <p:tav tm="100000">
                                          <p:val>
                                            <p:strVal val="#ppt_h"/>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57"/>
                                        </p:tgtEl>
                                        <p:attrNameLst>
                                          <p:attrName>ppt_x</p:attrName>
                                        </p:attrNameLst>
                                      </p:cBhvr>
                                      <p:tavLst>
                                        <p:tav tm="0">
                                          <p:val>
                                            <p:strVal val="ppt_x"/>
                                          </p:val>
                                        </p:tav>
                                        <p:tav tm="100000">
                                          <p:val>
                                            <p:fltVal val="0.484534"/>
                                          </p:val>
                                        </p:tav>
                                      </p:tavLst>
                                    </p:anim>
                                    <p:anim calcmode="lin" valueType="num">
                                      <p:cBhvr additive="base">
                                        <p:cTn id="39" dur="500" fill="hold">
                                          <p:stCondLst>
                                            <p:cond delay="0"/>
                                          </p:stCondLst>
                                        </p:cTn>
                                        <p:tgtEl>
                                          <p:spTgt spid="57"/>
                                        </p:tgtEl>
                                        <p:attrNameLst>
                                          <p:attrName>ppt_y</p:attrName>
                                        </p:attrNameLst>
                                      </p:cBhvr>
                                      <p:tavLst>
                                        <p:tav tm="0">
                                          <p:val>
                                            <p:strVal val="ppt_y"/>
                                          </p:val>
                                        </p:tav>
                                        <p:tav tm="100000">
                                          <p:val>
                                            <p:fltVal val="0.712653"/>
                                          </p:val>
                                        </p:tav>
                                      </p:tavLst>
                                    </p:anim>
                                    <p:anim calcmode="lin" valueType="num">
                                      <p:cBhvr additive="base">
                                        <p:cTn id="40" dur="500" fill="hold">
                                          <p:stCondLst>
                                            <p:cond delay="0"/>
                                          </p:stCondLst>
                                        </p:cTn>
                                        <p:tgtEl>
                                          <p:spTgt spid="57"/>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57"/>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nodeType="click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anim calcmode="lin" valueType="num">
                                      <p:cBhvr>
                                        <p:cTn id="47" dur="500" fill="hold"/>
                                        <p:tgtEl>
                                          <p:spTgt spid="59"/>
                                        </p:tgtEl>
                                        <p:attrNameLst>
                                          <p:attrName>ppt_x</p:attrName>
                                        </p:attrNameLst>
                                      </p:cBhvr>
                                      <p:tavLst>
                                        <p:tav tm="0">
                                          <p:val>
                                            <p:strVal val="#ppt_x"/>
                                          </p:val>
                                        </p:tav>
                                        <p:tav tm="100000">
                                          <p:val>
                                            <p:fltVal val="0.679296"/>
                                          </p:val>
                                        </p:tav>
                                      </p:tavLst>
                                    </p:anim>
                                    <p:anim calcmode="lin" valueType="num">
                                      <p:cBhvr>
                                        <p:cTn id="48" dur="450" decel="100000" fill="hold"/>
                                        <p:tgtEl>
                                          <p:spTgt spid="59"/>
                                        </p:tgtEl>
                                        <p:attrNameLst>
                                          <p:attrName>ppt_y</p:attrName>
                                        </p:attrNameLst>
                                      </p:cBhvr>
                                      <p:tavLst>
                                        <p:tav tm="0">
                                          <p:val>
                                            <p:strVal val="#ppt_y+1"/>
                                          </p:val>
                                        </p:tav>
                                        <p:tav tm="100000">
                                          <p:val>
                                            <p:fltVal val="0.712653"/>
                                          </p:val>
                                        </p:tav>
                                      </p:tavLst>
                                    </p:anim>
                                    <p:anim calcmode="lin" valueType="num">
                                      <p:cBhvr>
                                        <p:cTn id="49" dur="50" accel="100000" fill="hold">
                                          <p:stCondLst>
                                            <p:cond delay="450"/>
                                          </p:stCondLst>
                                        </p:cTn>
                                        <p:tgtEl>
                                          <p:spTgt spid="59"/>
                                        </p:tgtEl>
                                        <p:attrNameLst>
                                          <p:attrName>ppt_y</p:attrName>
                                        </p:attrNameLst>
                                      </p:cBhvr>
                                      <p:tavLst>
                                        <p:tav tm="0">
                                          <p:val>
                                            <p:strVal val="#ppt_y-.03"/>
                                          </p:val>
                                        </p:tav>
                                        <p:tav tm="100000">
                                          <p:val>
                                            <p:fltVal val="0.712653"/>
                                          </p:val>
                                        </p:tav>
                                      </p:tavLst>
                                    </p:anim>
                                  </p:childTnLst>
                                </p:cTn>
                              </p:par>
                              <p:par>
                                <p:cTn id="50" presetID="35" presetClass="path" presetSubtype="0" accel="50000" decel="50000" fill="hold" nodeType="withEffect">
                                  <p:stCondLst>
                                    <p:cond delay="0"/>
                                  </p:stCondLst>
                                  <p:childTnLst>
                                    <p:anim calcmode="lin" valueType="num">
                                      <p:cBhvr additive="base">
                                        <p:cTn id="51" dur="500" fill="hold">
                                          <p:stCondLst>
                                            <p:cond delay="0"/>
                                          </p:stCondLst>
                                        </p:cTn>
                                        <p:tgtEl>
                                          <p:spTgt spid="56"/>
                                        </p:tgtEl>
                                        <p:attrNameLst>
                                          <p:attrName>ppt_x</p:attrName>
                                        </p:attrNameLst>
                                      </p:cBhvr>
                                      <p:tavLst>
                                        <p:tav tm="0">
                                          <p:val>
                                            <p:strVal val="ppt_x"/>
                                          </p:val>
                                        </p:tav>
                                        <p:tav tm="100000">
                                          <p:val>
                                            <p:fltVal val="0.28796"/>
                                          </p:val>
                                        </p:tav>
                                      </p:tavLst>
                                    </p:anim>
                                    <p:anim calcmode="lin" valueType="num">
                                      <p:cBhvr additive="base">
                                        <p:cTn id="52" dur="500" fill="hold">
                                          <p:stCondLst>
                                            <p:cond delay="0"/>
                                          </p:stCondLst>
                                        </p:cTn>
                                        <p:tgtEl>
                                          <p:spTgt spid="56"/>
                                        </p:tgtEl>
                                        <p:attrNameLst>
                                          <p:attrName>ppt_y</p:attrName>
                                        </p:attrNameLst>
                                      </p:cBhvr>
                                      <p:tavLst>
                                        <p:tav tm="0">
                                          <p:val>
                                            <p:strVal val="ppt_y"/>
                                          </p:val>
                                        </p:tav>
                                        <p:tav tm="100000">
                                          <p:val>
                                            <p:fltVal val="0.475549"/>
                                          </p:val>
                                        </p:tav>
                                      </p:tavLst>
                                    </p:anim>
                                    <p:anim calcmode="lin" valueType="num">
                                      <p:cBhvr additive="base">
                                        <p:cTn id="53" dur="500" fill="hold">
                                          <p:stCondLst>
                                            <p:cond delay="0"/>
                                          </p:stCondLst>
                                        </p:cTn>
                                        <p:tgtEl>
                                          <p:spTgt spid="56"/>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56"/>
                                        </p:tgtEl>
                                        <p:attrNameLst>
                                          <p:attrName>ppt_h</p:attrName>
                                        </p:attrNameLst>
                                      </p:cBhvr>
                                      <p:tavLst>
                                        <p:tav tm="0">
                                          <p:val>
                                            <p:strVal val="ppt_h"/>
                                          </p:val>
                                        </p:tav>
                                        <p:tav tm="100000">
                                          <p:val>
                                            <p:strVal val="#ppt_h"/>
                                          </p:val>
                                        </p:tav>
                                      </p:tavLst>
                                    </p:anim>
                                  </p:childTnLst>
                                </p:cTn>
                              </p:par>
                              <p:par>
                                <p:cTn id="55" presetID="35" presetClass="path" presetSubtype="0" accel="50000" decel="50000" fill="hold" nodeType="withEffect">
                                  <p:stCondLst>
                                    <p:cond delay="0"/>
                                  </p:stCondLst>
                                  <p:childTnLst>
                                    <p:anim calcmode="lin" valueType="num">
                                      <p:cBhvr additive="base">
                                        <p:cTn id="56" dur="500" fill="hold">
                                          <p:stCondLst>
                                            <p:cond delay="0"/>
                                          </p:stCondLst>
                                        </p:cTn>
                                        <p:tgtEl>
                                          <p:spTgt spid="57"/>
                                        </p:tgtEl>
                                        <p:attrNameLst>
                                          <p:attrName>ppt_x</p:attrName>
                                        </p:attrNameLst>
                                      </p:cBhvr>
                                      <p:tavLst>
                                        <p:tav tm="0">
                                          <p:val>
                                            <p:strVal val="ppt_x"/>
                                          </p:val>
                                        </p:tav>
                                        <p:tav tm="100000">
                                          <p:val>
                                            <p:fltVal val="0.418938"/>
                                          </p:val>
                                        </p:tav>
                                      </p:tavLst>
                                    </p:anim>
                                    <p:anim calcmode="lin" valueType="num">
                                      <p:cBhvr additive="base">
                                        <p:cTn id="57" dur="500" fill="hold">
                                          <p:stCondLst>
                                            <p:cond delay="0"/>
                                          </p:stCondLst>
                                        </p:cTn>
                                        <p:tgtEl>
                                          <p:spTgt spid="57"/>
                                        </p:tgtEl>
                                        <p:attrNameLst>
                                          <p:attrName>ppt_y</p:attrName>
                                        </p:attrNameLst>
                                      </p:cBhvr>
                                      <p:tavLst>
                                        <p:tav tm="0">
                                          <p:val>
                                            <p:strVal val="ppt_y"/>
                                          </p:val>
                                        </p:tav>
                                        <p:tav tm="100000">
                                          <p:val>
                                            <p:fltVal val="0.712653"/>
                                          </p:val>
                                        </p:tav>
                                      </p:tavLst>
                                    </p:anim>
                                    <p:anim calcmode="lin" valueType="num">
                                      <p:cBhvr additive="base">
                                        <p:cTn id="58" dur="500" fill="hold">
                                          <p:stCondLst>
                                            <p:cond delay="0"/>
                                          </p:stCondLst>
                                        </p:cTn>
                                        <p:tgtEl>
                                          <p:spTgt spid="57"/>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57"/>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nodeType="withEffect">
                                  <p:stCondLst>
                                    <p:cond delay="0"/>
                                  </p:stCondLst>
                                  <p:childTnLst>
                                    <p:anim calcmode="lin" valueType="num">
                                      <p:cBhvr additive="base">
                                        <p:cTn id="61" dur="500" fill="hold">
                                          <p:stCondLst>
                                            <p:cond delay="0"/>
                                          </p:stCondLst>
                                        </p:cTn>
                                        <p:tgtEl>
                                          <p:spTgt spid="58"/>
                                        </p:tgtEl>
                                        <p:attrNameLst>
                                          <p:attrName>ppt_x</p:attrName>
                                        </p:attrNameLst>
                                      </p:cBhvr>
                                      <p:tavLst>
                                        <p:tav tm="0">
                                          <p:val>
                                            <p:strVal val="ppt_x"/>
                                          </p:val>
                                        </p:tav>
                                        <p:tav tm="100000">
                                          <p:val>
                                            <p:fltVal val="0.548987"/>
                                          </p:val>
                                        </p:tav>
                                      </p:tavLst>
                                    </p:anim>
                                    <p:anim calcmode="lin" valueType="num">
                                      <p:cBhvr additive="base">
                                        <p:cTn id="62" dur="500" fill="hold">
                                          <p:stCondLst>
                                            <p:cond delay="0"/>
                                          </p:stCondLst>
                                        </p:cTn>
                                        <p:tgtEl>
                                          <p:spTgt spid="58"/>
                                        </p:tgtEl>
                                        <p:attrNameLst>
                                          <p:attrName>ppt_y</p:attrName>
                                        </p:attrNameLst>
                                      </p:cBhvr>
                                      <p:tavLst>
                                        <p:tav tm="0">
                                          <p:val>
                                            <p:strVal val="ppt_y"/>
                                          </p:val>
                                        </p:tav>
                                        <p:tav tm="100000">
                                          <p:val>
                                            <p:fltVal val="0.475512"/>
                                          </p:val>
                                        </p:tav>
                                      </p:tavLst>
                                    </p:anim>
                                    <p:anim calcmode="lin" valueType="num">
                                      <p:cBhvr additive="base">
                                        <p:cTn id="63" dur="500" fill="hold">
                                          <p:stCondLst>
                                            <p:cond delay="0"/>
                                          </p:stCondLst>
                                        </p:cTn>
                                        <p:tgtEl>
                                          <p:spTgt spid="58"/>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58"/>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nodeType="click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anim calcmode="lin" valueType="num">
                                      <p:cBhvr>
                                        <p:cTn id="70" dur="500" fill="hold"/>
                                        <p:tgtEl>
                                          <p:spTgt spid="60"/>
                                        </p:tgtEl>
                                        <p:attrNameLst>
                                          <p:attrName>ppt_x</p:attrName>
                                        </p:attrNameLst>
                                      </p:cBhvr>
                                      <p:tavLst>
                                        <p:tav tm="0">
                                          <p:val>
                                            <p:strVal val="#ppt_x"/>
                                          </p:val>
                                        </p:tav>
                                        <p:tav tm="100000">
                                          <p:val>
                                            <p:fltVal val="0.744892"/>
                                          </p:val>
                                        </p:tav>
                                      </p:tavLst>
                                    </p:anim>
                                    <p:anim calcmode="lin" valueType="num">
                                      <p:cBhvr>
                                        <p:cTn id="71" dur="450" decel="100000" fill="hold"/>
                                        <p:tgtEl>
                                          <p:spTgt spid="60"/>
                                        </p:tgtEl>
                                        <p:attrNameLst>
                                          <p:attrName>ppt_y</p:attrName>
                                        </p:attrNameLst>
                                      </p:cBhvr>
                                      <p:tavLst>
                                        <p:tav tm="0">
                                          <p:val>
                                            <p:strVal val="#ppt_y+1"/>
                                          </p:val>
                                        </p:tav>
                                        <p:tav tm="100000">
                                          <p:val>
                                            <p:fltVal val="0.475512"/>
                                          </p:val>
                                        </p:tav>
                                      </p:tavLst>
                                    </p:anim>
                                    <p:anim calcmode="lin" valueType="num">
                                      <p:cBhvr>
                                        <p:cTn id="72" dur="50" accel="100000" fill="hold">
                                          <p:stCondLst>
                                            <p:cond delay="450"/>
                                          </p:stCondLst>
                                        </p:cTn>
                                        <p:tgtEl>
                                          <p:spTgt spid="60"/>
                                        </p:tgtEl>
                                        <p:attrNameLst>
                                          <p:attrName>ppt_y</p:attrName>
                                        </p:attrNameLst>
                                      </p:cBhvr>
                                      <p:tavLst>
                                        <p:tav tm="0">
                                          <p:val>
                                            <p:strVal val="#ppt_y-.03"/>
                                          </p:val>
                                        </p:tav>
                                        <p:tav tm="100000">
                                          <p:val>
                                            <p:fltVal val="0.475512"/>
                                          </p:val>
                                        </p:tav>
                                      </p:tavLst>
                                    </p:anim>
                                  </p:childTnLst>
                                </p:cTn>
                              </p:par>
                              <p:par>
                                <p:cTn id="73" presetID="35" presetClass="path" presetSubtype="0" accel="50000" decel="50000" fill="hold" nodeType="withEffect">
                                  <p:stCondLst>
                                    <p:cond delay="0"/>
                                  </p:stCondLst>
                                  <p:childTnLst>
                                    <p:anim calcmode="lin" valueType="num">
                                      <p:cBhvr additive="base">
                                        <p:cTn id="74" dur="500" fill="hold">
                                          <p:stCondLst>
                                            <p:cond delay="0"/>
                                          </p:stCondLst>
                                        </p:cTn>
                                        <p:tgtEl>
                                          <p:spTgt spid="56"/>
                                        </p:tgtEl>
                                        <p:attrNameLst>
                                          <p:attrName>ppt_x</p:attrName>
                                        </p:attrNameLst>
                                      </p:cBhvr>
                                      <p:tavLst>
                                        <p:tav tm="0">
                                          <p:val>
                                            <p:strVal val="ppt_x"/>
                                          </p:val>
                                        </p:tav>
                                        <p:tav tm="100000">
                                          <p:val>
                                            <p:fltVal val="0.22286"/>
                                          </p:val>
                                        </p:tav>
                                      </p:tavLst>
                                    </p:anim>
                                    <p:anim calcmode="lin" valueType="num">
                                      <p:cBhvr additive="base">
                                        <p:cTn id="75" dur="500" fill="hold">
                                          <p:stCondLst>
                                            <p:cond delay="0"/>
                                          </p:stCondLst>
                                        </p:cTn>
                                        <p:tgtEl>
                                          <p:spTgt spid="56"/>
                                        </p:tgtEl>
                                        <p:attrNameLst>
                                          <p:attrName>ppt_y</p:attrName>
                                        </p:attrNameLst>
                                      </p:cBhvr>
                                      <p:tavLst>
                                        <p:tav tm="0">
                                          <p:val>
                                            <p:strVal val="ppt_y"/>
                                          </p:val>
                                        </p:tav>
                                        <p:tav tm="100000">
                                          <p:val>
                                            <p:fltVal val="0.475549"/>
                                          </p:val>
                                        </p:tav>
                                      </p:tavLst>
                                    </p:anim>
                                    <p:anim calcmode="lin" valueType="num">
                                      <p:cBhvr additive="base">
                                        <p:cTn id="76" dur="500" fill="hold">
                                          <p:stCondLst>
                                            <p:cond delay="0"/>
                                          </p:stCondLst>
                                        </p:cTn>
                                        <p:tgtEl>
                                          <p:spTgt spid="56"/>
                                        </p:tgtEl>
                                        <p:attrNameLst>
                                          <p:attrName>ppt_w</p:attrName>
                                        </p:attrNameLst>
                                      </p:cBhvr>
                                      <p:tavLst>
                                        <p:tav tm="0">
                                          <p:val>
                                            <p:strVal val="ppt_w"/>
                                          </p:val>
                                        </p:tav>
                                        <p:tav tm="100000">
                                          <p:val>
                                            <p:strVal val="#ppt_w"/>
                                          </p:val>
                                        </p:tav>
                                      </p:tavLst>
                                    </p:anim>
                                    <p:anim calcmode="lin" valueType="num">
                                      <p:cBhvr additive="base">
                                        <p:cTn id="77" dur="500" fill="hold">
                                          <p:stCondLst>
                                            <p:cond delay="0"/>
                                          </p:stCondLst>
                                        </p:cTn>
                                        <p:tgtEl>
                                          <p:spTgt spid="56"/>
                                        </p:tgtEl>
                                        <p:attrNameLst>
                                          <p:attrName>ppt_h</p:attrName>
                                        </p:attrNameLst>
                                      </p:cBhvr>
                                      <p:tavLst>
                                        <p:tav tm="0">
                                          <p:val>
                                            <p:strVal val="ppt_h"/>
                                          </p:val>
                                        </p:tav>
                                        <p:tav tm="100000">
                                          <p:val>
                                            <p:strVal val="#ppt_h"/>
                                          </p:val>
                                        </p:tav>
                                      </p:tavLst>
                                    </p:anim>
                                  </p:childTnLst>
                                </p:cTn>
                              </p:par>
                              <p:par>
                                <p:cTn id="78" presetID="35" presetClass="path" presetSubtype="0" accel="50000" decel="50000" fill="hold" nodeType="withEffect">
                                  <p:stCondLst>
                                    <p:cond delay="0"/>
                                  </p:stCondLst>
                                  <p:childTnLst>
                                    <p:anim calcmode="lin" valueType="num">
                                      <p:cBhvr additive="base">
                                        <p:cTn id="79" dur="500" fill="hold">
                                          <p:stCondLst>
                                            <p:cond delay="0"/>
                                          </p:stCondLst>
                                        </p:cTn>
                                        <p:tgtEl>
                                          <p:spTgt spid="57"/>
                                        </p:tgtEl>
                                        <p:attrNameLst>
                                          <p:attrName>ppt_x</p:attrName>
                                        </p:attrNameLst>
                                      </p:cBhvr>
                                      <p:tavLst>
                                        <p:tav tm="0">
                                          <p:val>
                                            <p:strVal val="ppt_x"/>
                                          </p:val>
                                        </p:tav>
                                        <p:tav tm="100000">
                                          <p:val>
                                            <p:fltVal val="0.353837"/>
                                          </p:val>
                                        </p:tav>
                                      </p:tavLst>
                                    </p:anim>
                                    <p:anim calcmode="lin" valueType="num">
                                      <p:cBhvr additive="base">
                                        <p:cTn id="80" dur="500" fill="hold">
                                          <p:stCondLst>
                                            <p:cond delay="0"/>
                                          </p:stCondLst>
                                        </p:cTn>
                                        <p:tgtEl>
                                          <p:spTgt spid="57"/>
                                        </p:tgtEl>
                                        <p:attrNameLst>
                                          <p:attrName>ppt_y</p:attrName>
                                        </p:attrNameLst>
                                      </p:cBhvr>
                                      <p:tavLst>
                                        <p:tav tm="0">
                                          <p:val>
                                            <p:strVal val="ppt_y"/>
                                          </p:val>
                                        </p:tav>
                                        <p:tav tm="100000">
                                          <p:val>
                                            <p:fltVal val="0.712653"/>
                                          </p:val>
                                        </p:tav>
                                      </p:tavLst>
                                    </p:anim>
                                    <p:anim calcmode="lin" valueType="num">
                                      <p:cBhvr additive="base">
                                        <p:cTn id="81" dur="500" fill="hold">
                                          <p:stCondLst>
                                            <p:cond delay="0"/>
                                          </p:stCondLst>
                                        </p:cTn>
                                        <p:tgtEl>
                                          <p:spTgt spid="57"/>
                                        </p:tgtEl>
                                        <p:attrNameLst>
                                          <p:attrName>ppt_w</p:attrName>
                                        </p:attrNameLst>
                                      </p:cBhvr>
                                      <p:tavLst>
                                        <p:tav tm="0">
                                          <p:val>
                                            <p:strVal val="ppt_w"/>
                                          </p:val>
                                        </p:tav>
                                        <p:tav tm="100000">
                                          <p:val>
                                            <p:strVal val="#ppt_w"/>
                                          </p:val>
                                        </p:tav>
                                      </p:tavLst>
                                    </p:anim>
                                    <p:anim calcmode="lin" valueType="num">
                                      <p:cBhvr additive="base">
                                        <p:cTn id="82" dur="500" fill="hold">
                                          <p:stCondLst>
                                            <p:cond delay="0"/>
                                          </p:stCondLst>
                                        </p:cTn>
                                        <p:tgtEl>
                                          <p:spTgt spid="57"/>
                                        </p:tgtEl>
                                        <p:attrNameLst>
                                          <p:attrName>ppt_h</p:attrName>
                                        </p:attrNameLst>
                                      </p:cBhvr>
                                      <p:tavLst>
                                        <p:tav tm="0">
                                          <p:val>
                                            <p:strVal val="ppt_h"/>
                                          </p:val>
                                        </p:tav>
                                        <p:tav tm="100000">
                                          <p:val>
                                            <p:strVal val="#ppt_h"/>
                                          </p:val>
                                        </p:tav>
                                      </p:tavLst>
                                    </p:anim>
                                  </p:childTnLst>
                                </p:cTn>
                              </p:par>
                              <p:par>
                                <p:cTn id="83" presetID="35" presetClass="path" presetSubtype="0" accel="50000" decel="50000" fill="hold" nodeType="withEffect">
                                  <p:stCondLst>
                                    <p:cond delay="0"/>
                                  </p:stCondLst>
                                  <p:childTnLst>
                                    <p:anim calcmode="lin" valueType="num">
                                      <p:cBhvr additive="base">
                                        <p:cTn id="84" dur="500" fill="hold">
                                          <p:stCondLst>
                                            <p:cond delay="0"/>
                                          </p:stCondLst>
                                        </p:cTn>
                                        <p:tgtEl>
                                          <p:spTgt spid="58"/>
                                        </p:tgtEl>
                                        <p:attrNameLst>
                                          <p:attrName>ppt_x</p:attrName>
                                        </p:attrNameLst>
                                      </p:cBhvr>
                                      <p:tavLst>
                                        <p:tav tm="0">
                                          <p:val>
                                            <p:strVal val="ppt_x"/>
                                          </p:val>
                                        </p:tav>
                                        <p:tav tm="100000">
                                          <p:val>
                                            <p:fltVal val="0.483887"/>
                                          </p:val>
                                        </p:tav>
                                      </p:tavLst>
                                    </p:anim>
                                    <p:anim calcmode="lin" valueType="num">
                                      <p:cBhvr additive="base">
                                        <p:cTn id="85" dur="500" fill="hold">
                                          <p:stCondLst>
                                            <p:cond delay="0"/>
                                          </p:stCondLst>
                                        </p:cTn>
                                        <p:tgtEl>
                                          <p:spTgt spid="58"/>
                                        </p:tgtEl>
                                        <p:attrNameLst>
                                          <p:attrName>ppt_y</p:attrName>
                                        </p:attrNameLst>
                                      </p:cBhvr>
                                      <p:tavLst>
                                        <p:tav tm="0">
                                          <p:val>
                                            <p:strVal val="ppt_y"/>
                                          </p:val>
                                        </p:tav>
                                        <p:tav tm="100000">
                                          <p:val>
                                            <p:fltVal val="0.475512"/>
                                          </p:val>
                                        </p:tav>
                                      </p:tavLst>
                                    </p:anim>
                                    <p:anim calcmode="lin" valueType="num">
                                      <p:cBhvr additive="base">
                                        <p:cTn id="86" dur="500" fill="hold">
                                          <p:stCondLst>
                                            <p:cond delay="0"/>
                                          </p:stCondLst>
                                        </p:cTn>
                                        <p:tgtEl>
                                          <p:spTgt spid="58"/>
                                        </p:tgtEl>
                                        <p:attrNameLst>
                                          <p:attrName>ppt_w</p:attrName>
                                        </p:attrNameLst>
                                      </p:cBhvr>
                                      <p:tavLst>
                                        <p:tav tm="0">
                                          <p:val>
                                            <p:strVal val="ppt_w"/>
                                          </p:val>
                                        </p:tav>
                                        <p:tav tm="100000">
                                          <p:val>
                                            <p:strVal val="#ppt_w"/>
                                          </p:val>
                                        </p:tav>
                                      </p:tavLst>
                                    </p:anim>
                                    <p:anim calcmode="lin" valueType="num">
                                      <p:cBhvr additive="base">
                                        <p:cTn id="87" dur="500" fill="hold">
                                          <p:stCondLst>
                                            <p:cond delay="0"/>
                                          </p:stCondLst>
                                        </p:cTn>
                                        <p:tgtEl>
                                          <p:spTgt spid="58"/>
                                        </p:tgtEl>
                                        <p:attrNameLst>
                                          <p:attrName>ppt_h</p:attrName>
                                        </p:attrNameLst>
                                      </p:cBhvr>
                                      <p:tavLst>
                                        <p:tav tm="0">
                                          <p:val>
                                            <p:strVal val="ppt_h"/>
                                          </p:val>
                                        </p:tav>
                                        <p:tav tm="100000">
                                          <p:val>
                                            <p:strVal val="#ppt_h"/>
                                          </p:val>
                                        </p:tav>
                                      </p:tavLst>
                                    </p:anim>
                                  </p:childTnLst>
                                </p:cTn>
                              </p:par>
                              <p:par>
                                <p:cTn id="88" presetID="35" presetClass="path" presetSubtype="0" accel="50000" decel="50000" fill="hold" nodeType="withEffect">
                                  <p:stCondLst>
                                    <p:cond delay="0"/>
                                  </p:stCondLst>
                                  <p:childTnLst>
                                    <p:anim calcmode="lin" valueType="num">
                                      <p:cBhvr additive="base">
                                        <p:cTn id="89" dur="500" fill="hold">
                                          <p:stCondLst>
                                            <p:cond delay="0"/>
                                          </p:stCondLst>
                                        </p:cTn>
                                        <p:tgtEl>
                                          <p:spTgt spid="59"/>
                                        </p:tgtEl>
                                        <p:attrNameLst>
                                          <p:attrName>ppt_x</p:attrName>
                                        </p:attrNameLst>
                                      </p:cBhvr>
                                      <p:tavLst>
                                        <p:tav tm="0">
                                          <p:val>
                                            <p:strVal val="ppt_x"/>
                                          </p:val>
                                        </p:tav>
                                        <p:tav tm="100000">
                                          <p:val>
                                            <p:fltVal val="0.614195"/>
                                          </p:val>
                                        </p:tav>
                                      </p:tavLst>
                                    </p:anim>
                                    <p:anim calcmode="lin" valueType="num">
                                      <p:cBhvr additive="base">
                                        <p:cTn id="90" dur="500" fill="hold">
                                          <p:stCondLst>
                                            <p:cond delay="0"/>
                                          </p:stCondLst>
                                        </p:cTn>
                                        <p:tgtEl>
                                          <p:spTgt spid="59"/>
                                        </p:tgtEl>
                                        <p:attrNameLst>
                                          <p:attrName>ppt_y</p:attrName>
                                        </p:attrNameLst>
                                      </p:cBhvr>
                                      <p:tavLst>
                                        <p:tav tm="0">
                                          <p:val>
                                            <p:strVal val="ppt_y"/>
                                          </p:val>
                                        </p:tav>
                                        <p:tav tm="100000">
                                          <p:val>
                                            <p:fltVal val="0.712653"/>
                                          </p:val>
                                        </p:tav>
                                      </p:tavLst>
                                    </p:anim>
                                    <p:anim calcmode="lin" valueType="num">
                                      <p:cBhvr additive="base">
                                        <p:cTn id="91" dur="500" fill="hold">
                                          <p:stCondLst>
                                            <p:cond delay="0"/>
                                          </p:stCondLst>
                                        </p:cTn>
                                        <p:tgtEl>
                                          <p:spTgt spid="59"/>
                                        </p:tgtEl>
                                        <p:attrNameLst>
                                          <p:attrName>ppt_w</p:attrName>
                                        </p:attrNameLst>
                                      </p:cBhvr>
                                      <p:tavLst>
                                        <p:tav tm="0">
                                          <p:val>
                                            <p:strVal val="ppt_w"/>
                                          </p:val>
                                        </p:tav>
                                        <p:tav tm="100000">
                                          <p:val>
                                            <p:strVal val="#ppt_w"/>
                                          </p:val>
                                        </p:tav>
                                      </p:tavLst>
                                    </p:anim>
                                    <p:anim calcmode="lin" valueType="num">
                                      <p:cBhvr additive="base">
                                        <p:cTn id="92" dur="500" fill="hold">
                                          <p:stCondLst>
                                            <p:cond delay="0"/>
                                          </p:stCondLst>
                                        </p:cTn>
                                        <p:tgtEl>
                                          <p:spTgt spid="59"/>
                                        </p:tgtEl>
                                        <p:attrNameLst>
                                          <p:attrName>ppt_h</p:attrName>
                                        </p:attrNameLst>
                                      </p:cBhvr>
                                      <p:tavLst>
                                        <p:tav tm="0">
                                          <p:val>
                                            <p:strVal val="ppt_h"/>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35" presetClass="path" presetSubtype="0" accel="50000" decel="50000" fill="hold" nodeType="clickEffect">
                                  <p:stCondLst>
                                    <p:cond delay="0"/>
                                  </p:stCondLst>
                                  <p:childTnLst>
                                    <p:anim calcmode="lin" valueType="num">
                                      <p:cBhvr additive="base">
                                        <p:cTn id="96" dur="250" fill="hold">
                                          <p:stCondLst>
                                            <p:cond delay="0"/>
                                          </p:stCondLst>
                                        </p:cTn>
                                        <p:tgtEl>
                                          <p:spTgt spid="60"/>
                                        </p:tgtEl>
                                        <p:attrNameLst>
                                          <p:attrName>ppt_x</p:attrName>
                                        </p:attrNameLst>
                                      </p:cBhvr>
                                      <p:tavLst>
                                        <p:tav tm="0">
                                          <p:val>
                                            <p:strVal val="ppt_x"/>
                                          </p:val>
                                        </p:tav>
                                        <p:tav tm="100000">
                                          <p:val>
                                            <p:fltVal val="0.744892"/>
                                          </p:val>
                                        </p:tav>
                                      </p:tavLst>
                                    </p:anim>
                                    <p:anim calcmode="lin" valueType="num">
                                      <p:cBhvr additive="base">
                                        <p:cTn id="97" dur="250" fill="hold">
                                          <p:stCondLst>
                                            <p:cond delay="0"/>
                                          </p:stCondLst>
                                        </p:cTn>
                                        <p:tgtEl>
                                          <p:spTgt spid="60"/>
                                        </p:tgtEl>
                                        <p:attrNameLst>
                                          <p:attrName>ppt_y</p:attrName>
                                        </p:attrNameLst>
                                      </p:cBhvr>
                                      <p:tavLst>
                                        <p:tav tm="0">
                                          <p:val>
                                            <p:strVal val="ppt_y"/>
                                          </p:val>
                                        </p:tav>
                                        <p:tav tm="100000">
                                          <p:val>
                                            <p:fltVal val="0.475512"/>
                                          </p:val>
                                        </p:tav>
                                      </p:tavLst>
                                    </p:anim>
                                    <p:anim calcmode="lin" valueType="num">
                                      <p:cBhvr additive="base">
                                        <p:cTn id="98" dur="250" fill="hold">
                                          <p:stCondLst>
                                            <p:cond delay="0"/>
                                          </p:stCondLst>
                                        </p:cTn>
                                        <p:tgtEl>
                                          <p:spTgt spid="60"/>
                                        </p:tgtEl>
                                        <p:attrNameLst>
                                          <p:attrName>ppt_w</p:attrName>
                                        </p:attrNameLst>
                                      </p:cBhvr>
                                      <p:tavLst>
                                        <p:tav tm="0">
                                          <p:val>
                                            <p:strVal val="ppt_w"/>
                                          </p:val>
                                        </p:tav>
                                        <p:tav tm="100000">
                                          <p:val>
                                            <p:strVal val="#ppt_w"/>
                                          </p:val>
                                        </p:tav>
                                      </p:tavLst>
                                    </p:anim>
                                    <p:anim calcmode="lin" valueType="num">
                                      <p:cBhvr additive="base">
                                        <p:cTn id="99" dur="250" fill="hold">
                                          <p:stCondLst>
                                            <p:cond delay="0"/>
                                          </p:stCondLst>
                                        </p:cTn>
                                        <p:tgtEl>
                                          <p:spTgt spid="6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972552" y="729555"/>
            <a:ext cx="4246880" cy="583565"/>
          </a:xfrm>
          <a:prstGeom prst="rect">
            <a:avLst/>
          </a:prstGeom>
          <a:noFill/>
        </p:spPr>
        <p:txBody>
          <a:bodyPr wrap="none" rtlCol="0">
            <a:spAutoFit/>
          </a:bodyPr>
          <a:p>
            <a:pPr algn="ctr"/>
            <a:r>
              <a:rPr lang="zh-CN" altLang="en-US" sz="3200" b="1" dirty="0">
                <a:solidFill>
                  <a:srgbClr val="7E4938"/>
                </a:solidFill>
                <a:cs typeface="+mn-ea"/>
                <a:sym typeface="+mn-lt"/>
              </a:rPr>
              <a:t>三、创业风险规避技巧</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8" name="任意多边形 7"/>
          <p:cNvSpPr/>
          <p:nvPr>
            <p:custDataLst>
              <p:tags r:id="rId4"/>
            </p:custDataLst>
          </p:nvPr>
        </p:nvSpPr>
        <p:spPr>
          <a:xfrm>
            <a:off x="1803717" y="5121207"/>
            <a:ext cx="8538210" cy="893001"/>
          </a:xfrm>
          <a:custGeom>
            <a:avLst/>
            <a:gdLst/>
            <a:ahLst/>
            <a:cxnLst>
              <a:cxn ang="3">
                <a:pos x="hc" y="t"/>
              </a:cxn>
              <a:cxn ang="cd2">
                <a:pos x="l" y="vc"/>
              </a:cxn>
              <a:cxn ang="cd4">
                <a:pos x="hc" y="b"/>
              </a:cxn>
              <a:cxn ang="0">
                <a:pos x="r" y="vc"/>
              </a:cxn>
            </a:cxnLst>
            <a:rect l="l" t="t" r="r" b="b"/>
            <a:pathLst>
              <a:path w="19199" h="2019">
                <a:moveTo>
                  <a:pt x="12754" y="0"/>
                </a:moveTo>
                <a:cubicBezTo>
                  <a:pt x="13067" y="0"/>
                  <a:pt x="13380" y="105"/>
                  <a:pt x="13618" y="315"/>
                </a:cubicBezTo>
                <a:cubicBezTo>
                  <a:pt x="13790" y="466"/>
                  <a:pt x="13900" y="651"/>
                  <a:pt x="13948" y="845"/>
                </a:cubicBezTo>
                <a:lnTo>
                  <a:pt x="13950" y="853"/>
                </a:lnTo>
                <a:lnTo>
                  <a:pt x="13974" y="839"/>
                </a:lnTo>
                <a:cubicBezTo>
                  <a:pt x="14328" y="645"/>
                  <a:pt x="14772" y="628"/>
                  <a:pt x="15142" y="790"/>
                </a:cubicBezTo>
                <a:lnTo>
                  <a:pt x="15155" y="796"/>
                </a:lnTo>
                <a:lnTo>
                  <a:pt x="15159" y="783"/>
                </a:lnTo>
                <a:cubicBezTo>
                  <a:pt x="15216" y="630"/>
                  <a:pt x="15313" y="485"/>
                  <a:pt x="15452" y="363"/>
                </a:cubicBezTo>
                <a:cubicBezTo>
                  <a:pt x="15912" y="-42"/>
                  <a:pt x="16654" y="-48"/>
                  <a:pt x="17123" y="344"/>
                </a:cubicBezTo>
                <a:lnTo>
                  <a:pt x="17127" y="348"/>
                </a:lnTo>
                <a:lnTo>
                  <a:pt x="17151" y="339"/>
                </a:lnTo>
                <a:cubicBezTo>
                  <a:pt x="17772" y="101"/>
                  <a:pt x="18523" y="206"/>
                  <a:pt x="19031" y="653"/>
                </a:cubicBezTo>
                <a:cubicBezTo>
                  <a:pt x="19086" y="702"/>
                  <a:pt x="19137" y="753"/>
                  <a:pt x="19184" y="807"/>
                </a:cubicBezTo>
                <a:lnTo>
                  <a:pt x="19199" y="825"/>
                </a:lnTo>
                <a:lnTo>
                  <a:pt x="19199" y="2019"/>
                </a:lnTo>
                <a:lnTo>
                  <a:pt x="0" y="2019"/>
                </a:lnTo>
                <a:lnTo>
                  <a:pt x="0" y="627"/>
                </a:lnTo>
                <a:lnTo>
                  <a:pt x="16" y="620"/>
                </a:lnTo>
                <a:cubicBezTo>
                  <a:pt x="338" y="502"/>
                  <a:pt x="705" y="508"/>
                  <a:pt x="1022" y="638"/>
                </a:cubicBezTo>
                <a:lnTo>
                  <a:pt x="1030" y="641"/>
                </a:lnTo>
                <a:lnTo>
                  <a:pt x="1052" y="619"/>
                </a:lnTo>
                <a:cubicBezTo>
                  <a:pt x="1067" y="604"/>
                  <a:pt x="1082" y="590"/>
                  <a:pt x="1098" y="576"/>
                </a:cubicBezTo>
                <a:cubicBezTo>
                  <a:pt x="1613" y="123"/>
                  <a:pt x="2447" y="123"/>
                  <a:pt x="2962" y="576"/>
                </a:cubicBezTo>
                <a:cubicBezTo>
                  <a:pt x="3130" y="724"/>
                  <a:pt x="3244" y="903"/>
                  <a:pt x="3302" y="1092"/>
                </a:cubicBezTo>
                <a:lnTo>
                  <a:pt x="3305" y="1102"/>
                </a:lnTo>
                <a:lnTo>
                  <a:pt x="3323" y="1079"/>
                </a:lnTo>
                <a:cubicBezTo>
                  <a:pt x="3367" y="1024"/>
                  <a:pt x="3417" y="971"/>
                  <a:pt x="3473" y="921"/>
                </a:cubicBezTo>
                <a:cubicBezTo>
                  <a:pt x="3988" y="469"/>
                  <a:pt x="4822" y="469"/>
                  <a:pt x="5336" y="921"/>
                </a:cubicBezTo>
                <a:cubicBezTo>
                  <a:pt x="5441" y="1013"/>
                  <a:pt x="5524" y="1117"/>
                  <a:pt x="5586" y="1227"/>
                </a:cubicBezTo>
                <a:lnTo>
                  <a:pt x="5596" y="1245"/>
                </a:lnTo>
                <a:lnTo>
                  <a:pt x="5611" y="1230"/>
                </a:lnTo>
                <a:cubicBezTo>
                  <a:pt x="5853" y="984"/>
                  <a:pt x="6210" y="829"/>
                  <a:pt x="6607" y="829"/>
                </a:cubicBezTo>
                <a:cubicBezTo>
                  <a:pt x="6914" y="829"/>
                  <a:pt x="7197" y="922"/>
                  <a:pt x="7421" y="1076"/>
                </a:cubicBezTo>
                <a:lnTo>
                  <a:pt x="7437" y="1088"/>
                </a:lnTo>
                <a:lnTo>
                  <a:pt x="7446" y="1073"/>
                </a:lnTo>
                <a:cubicBezTo>
                  <a:pt x="7742" y="594"/>
                  <a:pt x="8320" y="268"/>
                  <a:pt x="8984" y="268"/>
                </a:cubicBezTo>
                <a:cubicBezTo>
                  <a:pt x="9542" y="268"/>
                  <a:pt x="10040" y="498"/>
                  <a:pt x="10360" y="857"/>
                </a:cubicBezTo>
                <a:lnTo>
                  <a:pt x="10371" y="869"/>
                </a:lnTo>
                <a:lnTo>
                  <a:pt x="10372" y="868"/>
                </a:lnTo>
                <a:cubicBezTo>
                  <a:pt x="10734" y="669"/>
                  <a:pt x="11212" y="701"/>
                  <a:pt x="11537" y="962"/>
                </a:cubicBezTo>
                <a:lnTo>
                  <a:pt x="11538" y="963"/>
                </a:lnTo>
                <a:lnTo>
                  <a:pt x="11540" y="946"/>
                </a:lnTo>
                <a:cubicBezTo>
                  <a:pt x="11572" y="716"/>
                  <a:pt x="11688" y="492"/>
                  <a:pt x="11889" y="315"/>
                </a:cubicBezTo>
                <a:cubicBezTo>
                  <a:pt x="12128" y="105"/>
                  <a:pt x="12441" y="0"/>
                  <a:pt x="12754" y="0"/>
                </a:cubicBezTo>
                <a:close/>
              </a:path>
            </a:pathLst>
          </a:custGeom>
          <a:solidFill>
            <a:schemeClr val="accent4">
              <a:lumMod val="60000"/>
              <a:lumOff val="40000"/>
            </a:schemeClr>
          </a:solidFill>
          <a:ln w="15875">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0000101010101" charset="-122"/>
              <a:ea typeface="汉仪粗圆简" panose="02010600000101010101" charset="-122"/>
              <a:sym typeface="+mn-ea"/>
            </a:endParaRPr>
          </a:p>
        </p:txBody>
      </p:sp>
      <p:grpSp>
        <p:nvGrpSpPr>
          <p:cNvPr id="66" name="组合 65"/>
          <p:cNvGrpSpPr/>
          <p:nvPr>
            <p:custDataLst>
              <p:tags r:id="rId5"/>
            </p:custDataLst>
          </p:nvPr>
        </p:nvGrpSpPr>
        <p:grpSpPr>
          <a:xfrm>
            <a:off x="2402840" y="3547110"/>
            <a:ext cx="1714500" cy="1857375"/>
            <a:chOff x="3784" y="5586"/>
            <a:chExt cx="2700" cy="2925"/>
          </a:xfrm>
        </p:grpSpPr>
        <p:sp>
          <p:nvSpPr>
            <p:cNvPr id="14" name="矩形 13"/>
            <p:cNvSpPr/>
            <p:nvPr>
              <p:custDataLst>
                <p:tags r:id="rId6"/>
              </p:custDataLst>
            </p:nvPr>
          </p:nvSpPr>
          <p:spPr>
            <a:xfrm>
              <a:off x="3784" y="6692"/>
              <a:ext cx="1981" cy="473"/>
            </a:xfrm>
            <a:prstGeom prst="rect">
              <a:avLst/>
            </a:prstGeom>
            <a:noFill/>
            <a:ln>
              <a:noFill/>
            </a:ln>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r>
                <a:rPr lang="zh-CN" altLang="en-US" b="1" spc="100" dirty="0">
                  <a:solidFill>
                    <a:schemeClr val="accent4"/>
                  </a:solidFill>
                </a:rPr>
                <a:t>趋利避害，扬长避短</a:t>
              </a:r>
              <a:endParaRPr lang="zh-CN" altLang="en-US" b="1" spc="100" dirty="0">
                <a:solidFill>
                  <a:schemeClr val="accent4"/>
                </a:solidFill>
              </a:endParaRPr>
            </a:p>
          </p:txBody>
        </p:sp>
        <p:sp>
          <p:nvSpPr>
            <p:cNvPr id="29" name="椭圆 28"/>
            <p:cNvSpPr/>
            <p:nvPr>
              <p:custDataLst>
                <p:tags r:id="rId7"/>
              </p:custDataLst>
            </p:nvPr>
          </p:nvSpPr>
          <p:spPr>
            <a:xfrm>
              <a:off x="5910" y="8377"/>
              <a:ext cx="134" cy="13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30" name="椭圆 29"/>
            <p:cNvSpPr/>
            <p:nvPr>
              <p:custDataLst>
                <p:tags r:id="rId8"/>
              </p:custDataLst>
            </p:nvPr>
          </p:nvSpPr>
          <p:spPr>
            <a:xfrm>
              <a:off x="5931" y="8374"/>
              <a:ext cx="134" cy="134"/>
            </a:xfrm>
            <a:prstGeom prst="ellipse">
              <a:avLst/>
            </a:prstGeom>
            <a:noFill/>
            <a:ln w="12700">
              <a:solidFill>
                <a:srgbClr val="4A4A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233" name="图形 231"/>
            <p:cNvSpPr/>
            <p:nvPr>
              <p:custDataLst>
                <p:tags r:id="rId9"/>
              </p:custDataLst>
            </p:nvPr>
          </p:nvSpPr>
          <p:spPr>
            <a:xfrm>
              <a:off x="5906" y="6686"/>
              <a:ext cx="195" cy="1691"/>
            </a:xfrm>
            <a:custGeom>
              <a:avLst/>
              <a:gdLst>
                <a:gd name="connsiteX0" fmla="*/ 71539 w 99259"/>
                <a:gd name="connsiteY0" fmla="*/ -362 h 1128236"/>
                <a:gd name="connsiteX1" fmla="*/ 25057 w 99259"/>
                <a:gd name="connsiteY1" fmla="*/ 440836 h 1128236"/>
                <a:gd name="connsiteX2" fmla="*/ 71348 w 99259"/>
                <a:gd name="connsiteY2" fmla="*/ 1127875 h 1128236"/>
              </a:gdLst>
              <a:ahLst/>
              <a:cxnLst>
                <a:cxn ang="0">
                  <a:pos x="connsiteX0" y="connsiteY0"/>
                </a:cxn>
                <a:cxn ang="0">
                  <a:pos x="connsiteX1" y="connsiteY1"/>
                </a:cxn>
                <a:cxn ang="0">
                  <a:pos x="connsiteX2" y="connsiteY2"/>
                </a:cxn>
              </a:cxnLst>
              <a:rect l="l" t="t" r="r" b="b"/>
              <a:pathLst>
                <a:path w="99259" h="1128236">
                  <a:moveTo>
                    <a:pt x="71539" y="-362"/>
                  </a:moveTo>
                  <a:cubicBezTo>
                    <a:pt x="71539" y="-362"/>
                    <a:pt x="-51715" y="234525"/>
                    <a:pt x="25057" y="440836"/>
                  </a:cubicBezTo>
                  <a:cubicBezTo>
                    <a:pt x="25057" y="440836"/>
                    <a:pt x="154311" y="882035"/>
                    <a:pt x="71348" y="1127875"/>
                  </a:cubicBezTo>
                </a:path>
              </a:pathLst>
            </a:custGeom>
            <a:noFill/>
            <a:ln w="15875" cap="rnd">
              <a:solidFill>
                <a:schemeClr val="accent4"/>
              </a:solidFill>
              <a:prstDash val="solid"/>
              <a:round/>
            </a:ln>
          </p:spPr>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40" name="任意多边形: 形状 235"/>
            <p:cNvSpPr/>
            <p:nvPr>
              <p:custDataLst>
                <p:tags r:id="rId10"/>
              </p:custDataLst>
            </p:nvPr>
          </p:nvSpPr>
          <p:spPr>
            <a:xfrm>
              <a:off x="5586" y="5586"/>
              <a:ext cx="898" cy="1100"/>
            </a:xfrm>
            <a:custGeom>
              <a:avLst/>
              <a:gdLst>
                <a:gd name="connsiteX0" fmla="*/ 641 w 1281"/>
                <a:gd name="connsiteY0" fmla="*/ 0 h 1570"/>
                <a:gd name="connsiteX1" fmla="*/ 1093 w 1281"/>
                <a:gd name="connsiteY1" fmla="*/ 188 h 1570"/>
                <a:gd name="connsiteX2" fmla="*/ 1093 w 1281"/>
                <a:gd name="connsiteY2" fmla="*/ 188 h 1570"/>
                <a:gd name="connsiteX3" fmla="*/ 1093 w 1281"/>
                <a:gd name="connsiteY3" fmla="*/ 1093 h 1570"/>
                <a:gd name="connsiteX4" fmla="*/ 710 w 1281"/>
                <a:gd name="connsiteY4" fmla="*/ 1531 h 1570"/>
                <a:gd name="connsiteX5" fmla="*/ 619 w 1281"/>
                <a:gd name="connsiteY5" fmla="*/ 1552 h 1570"/>
                <a:gd name="connsiteX6" fmla="*/ 188 w 1281"/>
                <a:gd name="connsiteY6" fmla="*/ 1093 h 1570"/>
                <a:gd name="connsiteX7" fmla="*/ 188 w 1281"/>
                <a:gd name="connsiteY7" fmla="*/ 188 h 1570"/>
                <a:gd name="connsiteX8" fmla="*/ 641 w 1281"/>
                <a:gd name="connsiteY8" fmla="*/ 0 h 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2" h="1570">
                  <a:moveTo>
                    <a:pt x="641" y="0"/>
                  </a:moveTo>
                  <a:cubicBezTo>
                    <a:pt x="804" y="0"/>
                    <a:pt x="968" y="63"/>
                    <a:pt x="1093" y="188"/>
                  </a:cubicBezTo>
                  <a:lnTo>
                    <a:pt x="1093" y="188"/>
                  </a:lnTo>
                  <a:cubicBezTo>
                    <a:pt x="1344" y="438"/>
                    <a:pt x="1344" y="843"/>
                    <a:pt x="1093" y="1093"/>
                  </a:cubicBezTo>
                  <a:lnTo>
                    <a:pt x="710" y="1531"/>
                  </a:lnTo>
                  <a:cubicBezTo>
                    <a:pt x="680" y="1570"/>
                    <a:pt x="661" y="1585"/>
                    <a:pt x="619" y="1552"/>
                  </a:cubicBezTo>
                  <a:lnTo>
                    <a:pt x="188" y="1093"/>
                  </a:lnTo>
                  <a:cubicBezTo>
                    <a:pt x="-63" y="843"/>
                    <a:pt x="-63" y="438"/>
                    <a:pt x="188" y="188"/>
                  </a:cubicBezTo>
                  <a:cubicBezTo>
                    <a:pt x="313" y="63"/>
                    <a:pt x="477" y="0"/>
                    <a:pt x="641" y="0"/>
                  </a:cubicBezTo>
                  <a:close/>
                </a:path>
              </a:pathLst>
            </a:custGeom>
            <a:gradFill>
              <a:gsLst>
                <a:gs pos="0">
                  <a:schemeClr val="accent4">
                    <a:alpha val="100000"/>
                  </a:schemeClr>
                </a:gs>
                <a:gs pos="100000">
                  <a:schemeClr val="accent4">
                    <a:alpha val="70000"/>
                  </a:schemeClr>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r>
                <a:rPr lang="en-US" altLang="zh-CN" sz="2400">
                  <a:solidFill>
                    <a:schemeClr val="lt1"/>
                  </a:solidFill>
                  <a:latin typeface="+mn-ea"/>
                  <a:sym typeface="汉仪粗圆简" panose="02010600000101010101" charset="-122"/>
                </a:rPr>
                <a:t>06</a:t>
              </a:r>
              <a:endParaRPr lang="en-US" altLang="zh-CN" sz="2400">
                <a:solidFill>
                  <a:schemeClr val="lt1"/>
                </a:solidFill>
                <a:latin typeface="+mn-ea"/>
                <a:sym typeface="汉仪粗圆简" panose="02010600000101010101" charset="-122"/>
              </a:endParaRPr>
            </a:p>
          </p:txBody>
        </p:sp>
        <p:sp>
          <p:nvSpPr>
            <p:cNvPr id="42" name="任意多边形: 形状 235"/>
            <p:cNvSpPr/>
            <p:nvPr>
              <p:custDataLst>
                <p:tags r:id="rId11"/>
              </p:custDataLst>
            </p:nvPr>
          </p:nvSpPr>
          <p:spPr>
            <a:xfrm>
              <a:off x="5547" y="5638"/>
              <a:ext cx="910" cy="1053"/>
            </a:xfrm>
            <a:custGeom>
              <a:avLst/>
              <a:gdLst>
                <a:gd name="connsiteX0" fmla="*/ 641 w 1281"/>
                <a:gd name="connsiteY0" fmla="*/ 0 h 1570"/>
                <a:gd name="connsiteX1" fmla="*/ 1093 w 1281"/>
                <a:gd name="connsiteY1" fmla="*/ 188 h 1570"/>
                <a:gd name="connsiteX2" fmla="*/ 1093 w 1281"/>
                <a:gd name="connsiteY2" fmla="*/ 188 h 1570"/>
                <a:gd name="connsiteX3" fmla="*/ 1093 w 1281"/>
                <a:gd name="connsiteY3" fmla="*/ 1093 h 1570"/>
                <a:gd name="connsiteX4" fmla="*/ 710 w 1281"/>
                <a:gd name="connsiteY4" fmla="*/ 1531 h 1570"/>
                <a:gd name="connsiteX5" fmla="*/ 619 w 1281"/>
                <a:gd name="connsiteY5" fmla="*/ 1552 h 1570"/>
                <a:gd name="connsiteX6" fmla="*/ 188 w 1281"/>
                <a:gd name="connsiteY6" fmla="*/ 1093 h 1570"/>
                <a:gd name="connsiteX7" fmla="*/ 188 w 1281"/>
                <a:gd name="connsiteY7" fmla="*/ 188 h 1570"/>
                <a:gd name="connsiteX8" fmla="*/ 641 w 1281"/>
                <a:gd name="connsiteY8" fmla="*/ 0 h 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2" h="1570">
                  <a:moveTo>
                    <a:pt x="641" y="0"/>
                  </a:moveTo>
                  <a:cubicBezTo>
                    <a:pt x="804" y="0"/>
                    <a:pt x="968" y="63"/>
                    <a:pt x="1093" y="188"/>
                  </a:cubicBezTo>
                  <a:lnTo>
                    <a:pt x="1093" y="188"/>
                  </a:lnTo>
                  <a:cubicBezTo>
                    <a:pt x="1344" y="438"/>
                    <a:pt x="1344" y="843"/>
                    <a:pt x="1093" y="1093"/>
                  </a:cubicBezTo>
                  <a:lnTo>
                    <a:pt x="710" y="1531"/>
                  </a:lnTo>
                  <a:cubicBezTo>
                    <a:pt x="680" y="1570"/>
                    <a:pt x="661" y="1585"/>
                    <a:pt x="619" y="1552"/>
                  </a:cubicBezTo>
                  <a:lnTo>
                    <a:pt x="188" y="1093"/>
                  </a:lnTo>
                  <a:cubicBezTo>
                    <a:pt x="-63" y="843"/>
                    <a:pt x="-63" y="438"/>
                    <a:pt x="188" y="188"/>
                  </a:cubicBezTo>
                  <a:cubicBezTo>
                    <a:pt x="313" y="63"/>
                    <a:pt x="477" y="0"/>
                    <a:pt x="641" y="0"/>
                  </a:cubicBezTo>
                  <a:close/>
                </a:path>
              </a:pathLst>
            </a:custGeom>
            <a:noFill/>
            <a:ln w="1905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grpSp>
      <p:grpSp>
        <p:nvGrpSpPr>
          <p:cNvPr id="69" name="组合 68"/>
          <p:cNvGrpSpPr/>
          <p:nvPr>
            <p:custDataLst>
              <p:tags r:id="rId12"/>
            </p:custDataLst>
          </p:nvPr>
        </p:nvGrpSpPr>
        <p:grpSpPr>
          <a:xfrm>
            <a:off x="8272145" y="2131695"/>
            <a:ext cx="1698625" cy="3110865"/>
            <a:chOff x="13027" y="3357"/>
            <a:chExt cx="2675" cy="4899"/>
          </a:xfrm>
        </p:grpSpPr>
        <p:sp>
          <p:nvSpPr>
            <p:cNvPr id="45" name="矩形 44"/>
            <p:cNvSpPr/>
            <p:nvPr>
              <p:custDataLst>
                <p:tags r:id="rId13"/>
              </p:custDataLst>
            </p:nvPr>
          </p:nvSpPr>
          <p:spPr>
            <a:xfrm>
              <a:off x="13027" y="3739"/>
              <a:ext cx="1981" cy="473"/>
            </a:xfrm>
            <a:prstGeom prst="rect">
              <a:avLst/>
            </a:prstGeom>
            <a:noFill/>
            <a:ln>
              <a:noFill/>
            </a:ln>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r>
                <a:rPr lang="zh-CN" altLang="en-US" b="1" spc="100" dirty="0">
                  <a:solidFill>
                    <a:schemeClr val="accent4"/>
                  </a:solidFill>
                </a:rPr>
                <a:t>以廉制胜</a:t>
              </a:r>
              <a:endParaRPr lang="zh-CN" altLang="en-US" b="1" spc="100" dirty="0">
                <a:solidFill>
                  <a:schemeClr val="accent4"/>
                </a:solidFill>
              </a:endParaRPr>
            </a:p>
          </p:txBody>
        </p:sp>
        <p:sp>
          <p:nvSpPr>
            <p:cNvPr id="36" name="椭圆 35"/>
            <p:cNvSpPr/>
            <p:nvPr>
              <p:custDataLst>
                <p:tags r:id="rId14"/>
              </p:custDataLst>
            </p:nvPr>
          </p:nvSpPr>
          <p:spPr>
            <a:xfrm>
              <a:off x="15150" y="8122"/>
              <a:ext cx="134" cy="13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37" name="椭圆 36"/>
            <p:cNvSpPr/>
            <p:nvPr>
              <p:custDataLst>
                <p:tags r:id="rId15"/>
              </p:custDataLst>
            </p:nvPr>
          </p:nvSpPr>
          <p:spPr>
            <a:xfrm>
              <a:off x="15146" y="8103"/>
              <a:ext cx="134" cy="134"/>
            </a:xfrm>
            <a:prstGeom prst="ellipse">
              <a:avLst/>
            </a:prstGeom>
            <a:noFill/>
            <a:ln w="12700">
              <a:solidFill>
                <a:srgbClr val="4A4A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44" name="图形 231"/>
            <p:cNvSpPr/>
            <p:nvPr>
              <p:custDataLst>
                <p:tags r:id="rId16"/>
              </p:custDataLst>
            </p:nvPr>
          </p:nvSpPr>
          <p:spPr>
            <a:xfrm>
              <a:off x="15016" y="4457"/>
              <a:ext cx="324" cy="3683"/>
            </a:xfrm>
            <a:custGeom>
              <a:avLst/>
              <a:gdLst>
                <a:gd name="connsiteX0" fmla="*/ 296 w 461"/>
                <a:gd name="connsiteY0" fmla="*/ 0 h 5259"/>
                <a:gd name="connsiteX1" fmla="*/ 28 w 461"/>
                <a:gd name="connsiteY1" fmla="*/ 1615 h 5259"/>
                <a:gd name="connsiteX2" fmla="*/ 412 w 461"/>
                <a:gd name="connsiteY2" fmla="*/ 3116 h 5259"/>
                <a:gd name="connsiteX3" fmla="*/ 284 w 461"/>
                <a:gd name="connsiteY3" fmla="*/ 5259 h 5259"/>
              </a:gdLst>
              <a:ahLst/>
              <a:cxnLst>
                <a:cxn ang="0">
                  <a:pos x="connsiteX0" y="connsiteY0"/>
                </a:cxn>
                <a:cxn ang="0">
                  <a:pos x="connsiteX1" y="connsiteY1"/>
                </a:cxn>
                <a:cxn ang="0">
                  <a:pos x="connsiteX2" y="connsiteY2"/>
                </a:cxn>
                <a:cxn ang="0">
                  <a:pos x="connsiteX3" y="connsiteY3"/>
                </a:cxn>
              </a:cxnLst>
              <a:rect l="l" t="t" r="r" b="b"/>
              <a:pathLst>
                <a:path w="462" h="5259">
                  <a:moveTo>
                    <a:pt x="296" y="0"/>
                  </a:moveTo>
                  <a:cubicBezTo>
                    <a:pt x="290" y="133"/>
                    <a:pt x="-106" y="564"/>
                    <a:pt x="28" y="1615"/>
                  </a:cubicBezTo>
                  <a:cubicBezTo>
                    <a:pt x="162" y="2666"/>
                    <a:pt x="228" y="2413"/>
                    <a:pt x="412" y="3116"/>
                  </a:cubicBezTo>
                  <a:cubicBezTo>
                    <a:pt x="412" y="3116"/>
                    <a:pt x="587" y="4191"/>
                    <a:pt x="284" y="5259"/>
                  </a:cubicBezTo>
                </a:path>
              </a:pathLst>
            </a:custGeom>
            <a:noFill/>
            <a:ln w="15875" cap="rnd">
              <a:solidFill>
                <a:schemeClr val="accent4"/>
              </a:solidFill>
              <a:prstDash val="solid"/>
              <a:round/>
            </a:ln>
          </p:spPr>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47" name="任意多边形: 形状 235"/>
            <p:cNvSpPr/>
            <p:nvPr>
              <p:custDataLst>
                <p:tags r:id="rId17"/>
              </p:custDataLst>
            </p:nvPr>
          </p:nvSpPr>
          <p:spPr>
            <a:xfrm>
              <a:off x="14804" y="3357"/>
              <a:ext cx="898" cy="1100"/>
            </a:xfrm>
            <a:custGeom>
              <a:avLst/>
              <a:gdLst>
                <a:gd name="connsiteX0" fmla="*/ 641 w 1281"/>
                <a:gd name="connsiteY0" fmla="*/ 0 h 1570"/>
                <a:gd name="connsiteX1" fmla="*/ 1093 w 1281"/>
                <a:gd name="connsiteY1" fmla="*/ 188 h 1570"/>
                <a:gd name="connsiteX2" fmla="*/ 1093 w 1281"/>
                <a:gd name="connsiteY2" fmla="*/ 188 h 1570"/>
                <a:gd name="connsiteX3" fmla="*/ 1093 w 1281"/>
                <a:gd name="connsiteY3" fmla="*/ 1093 h 1570"/>
                <a:gd name="connsiteX4" fmla="*/ 710 w 1281"/>
                <a:gd name="connsiteY4" fmla="*/ 1531 h 1570"/>
                <a:gd name="connsiteX5" fmla="*/ 619 w 1281"/>
                <a:gd name="connsiteY5" fmla="*/ 1552 h 1570"/>
                <a:gd name="connsiteX6" fmla="*/ 188 w 1281"/>
                <a:gd name="connsiteY6" fmla="*/ 1093 h 1570"/>
                <a:gd name="connsiteX7" fmla="*/ 188 w 1281"/>
                <a:gd name="connsiteY7" fmla="*/ 188 h 1570"/>
                <a:gd name="connsiteX8" fmla="*/ 641 w 1281"/>
                <a:gd name="connsiteY8" fmla="*/ 0 h 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2" h="1570">
                  <a:moveTo>
                    <a:pt x="641" y="0"/>
                  </a:moveTo>
                  <a:cubicBezTo>
                    <a:pt x="804" y="0"/>
                    <a:pt x="968" y="63"/>
                    <a:pt x="1093" y="188"/>
                  </a:cubicBezTo>
                  <a:lnTo>
                    <a:pt x="1093" y="188"/>
                  </a:lnTo>
                  <a:cubicBezTo>
                    <a:pt x="1344" y="438"/>
                    <a:pt x="1344" y="843"/>
                    <a:pt x="1093" y="1093"/>
                  </a:cubicBezTo>
                  <a:lnTo>
                    <a:pt x="710" y="1531"/>
                  </a:lnTo>
                  <a:cubicBezTo>
                    <a:pt x="680" y="1570"/>
                    <a:pt x="661" y="1585"/>
                    <a:pt x="619" y="1552"/>
                  </a:cubicBezTo>
                  <a:lnTo>
                    <a:pt x="188" y="1093"/>
                  </a:lnTo>
                  <a:cubicBezTo>
                    <a:pt x="-63" y="843"/>
                    <a:pt x="-63" y="438"/>
                    <a:pt x="188" y="188"/>
                  </a:cubicBezTo>
                  <a:cubicBezTo>
                    <a:pt x="313" y="63"/>
                    <a:pt x="477" y="0"/>
                    <a:pt x="641" y="0"/>
                  </a:cubicBezTo>
                  <a:close/>
                </a:path>
              </a:pathLst>
            </a:custGeom>
            <a:gradFill>
              <a:gsLst>
                <a:gs pos="0">
                  <a:schemeClr val="accent4">
                    <a:alpha val="100000"/>
                  </a:schemeClr>
                </a:gs>
                <a:gs pos="100000">
                  <a:schemeClr val="accent4">
                    <a:alpha val="70000"/>
                  </a:schemeClr>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r>
                <a:rPr lang="en-US" altLang="zh-CN" sz="2400">
                  <a:solidFill>
                    <a:schemeClr val="lt1"/>
                  </a:solidFill>
                  <a:latin typeface="+mn-ea"/>
                  <a:sym typeface="汉仪粗圆简" panose="02010600000101010101" charset="-122"/>
                </a:rPr>
                <a:t>09</a:t>
              </a:r>
              <a:endParaRPr lang="en-US" altLang="zh-CN" sz="2400">
                <a:solidFill>
                  <a:schemeClr val="lt1"/>
                </a:solidFill>
                <a:latin typeface="+mn-ea"/>
                <a:sym typeface="汉仪粗圆简" panose="02010600000101010101" charset="-122"/>
              </a:endParaRPr>
            </a:p>
          </p:txBody>
        </p:sp>
        <p:sp>
          <p:nvSpPr>
            <p:cNvPr id="53" name="任意多边形: 形状 235"/>
            <p:cNvSpPr/>
            <p:nvPr>
              <p:custDataLst>
                <p:tags r:id="rId18"/>
              </p:custDataLst>
            </p:nvPr>
          </p:nvSpPr>
          <p:spPr>
            <a:xfrm>
              <a:off x="14746" y="3363"/>
              <a:ext cx="898" cy="1100"/>
            </a:xfrm>
            <a:custGeom>
              <a:avLst/>
              <a:gdLst>
                <a:gd name="connsiteX0" fmla="*/ 641 w 1281"/>
                <a:gd name="connsiteY0" fmla="*/ 0 h 1570"/>
                <a:gd name="connsiteX1" fmla="*/ 1093 w 1281"/>
                <a:gd name="connsiteY1" fmla="*/ 188 h 1570"/>
                <a:gd name="connsiteX2" fmla="*/ 1093 w 1281"/>
                <a:gd name="connsiteY2" fmla="*/ 188 h 1570"/>
                <a:gd name="connsiteX3" fmla="*/ 1093 w 1281"/>
                <a:gd name="connsiteY3" fmla="*/ 1093 h 1570"/>
                <a:gd name="connsiteX4" fmla="*/ 710 w 1281"/>
                <a:gd name="connsiteY4" fmla="*/ 1531 h 1570"/>
                <a:gd name="connsiteX5" fmla="*/ 619 w 1281"/>
                <a:gd name="connsiteY5" fmla="*/ 1552 h 1570"/>
                <a:gd name="connsiteX6" fmla="*/ 188 w 1281"/>
                <a:gd name="connsiteY6" fmla="*/ 1093 h 1570"/>
                <a:gd name="connsiteX7" fmla="*/ 188 w 1281"/>
                <a:gd name="connsiteY7" fmla="*/ 188 h 1570"/>
                <a:gd name="connsiteX8" fmla="*/ 641 w 1281"/>
                <a:gd name="connsiteY8" fmla="*/ 0 h 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2" h="1570">
                  <a:moveTo>
                    <a:pt x="641" y="0"/>
                  </a:moveTo>
                  <a:cubicBezTo>
                    <a:pt x="804" y="0"/>
                    <a:pt x="968" y="63"/>
                    <a:pt x="1093" y="188"/>
                  </a:cubicBezTo>
                  <a:lnTo>
                    <a:pt x="1093" y="188"/>
                  </a:lnTo>
                  <a:cubicBezTo>
                    <a:pt x="1344" y="438"/>
                    <a:pt x="1344" y="843"/>
                    <a:pt x="1093" y="1093"/>
                  </a:cubicBezTo>
                  <a:lnTo>
                    <a:pt x="710" y="1531"/>
                  </a:lnTo>
                  <a:cubicBezTo>
                    <a:pt x="680" y="1570"/>
                    <a:pt x="661" y="1585"/>
                    <a:pt x="619" y="1552"/>
                  </a:cubicBezTo>
                  <a:lnTo>
                    <a:pt x="188" y="1093"/>
                  </a:lnTo>
                  <a:cubicBezTo>
                    <a:pt x="-63" y="843"/>
                    <a:pt x="-63" y="438"/>
                    <a:pt x="188" y="188"/>
                  </a:cubicBezTo>
                  <a:cubicBezTo>
                    <a:pt x="313" y="63"/>
                    <a:pt x="477" y="0"/>
                    <a:pt x="641" y="0"/>
                  </a:cubicBezTo>
                  <a:close/>
                </a:path>
              </a:pathLst>
            </a:custGeom>
            <a:noFill/>
            <a:ln w="1905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grpSp>
      <p:grpSp>
        <p:nvGrpSpPr>
          <p:cNvPr id="68" name="组合 67"/>
          <p:cNvGrpSpPr/>
          <p:nvPr>
            <p:custDataLst>
              <p:tags r:id="rId19"/>
            </p:custDataLst>
          </p:nvPr>
        </p:nvGrpSpPr>
        <p:grpSpPr>
          <a:xfrm>
            <a:off x="6284595" y="2569845"/>
            <a:ext cx="1734185" cy="2638425"/>
            <a:chOff x="9897" y="4047"/>
            <a:chExt cx="2731" cy="4155"/>
          </a:xfrm>
        </p:grpSpPr>
        <p:sp>
          <p:nvSpPr>
            <p:cNvPr id="20" name="矩形 19"/>
            <p:cNvSpPr/>
            <p:nvPr>
              <p:custDataLst>
                <p:tags r:id="rId20"/>
              </p:custDataLst>
            </p:nvPr>
          </p:nvSpPr>
          <p:spPr>
            <a:xfrm>
              <a:off x="9897" y="4624"/>
              <a:ext cx="1981" cy="473"/>
            </a:xfrm>
            <a:prstGeom prst="rect">
              <a:avLst/>
            </a:prstGeom>
            <a:noFill/>
            <a:ln>
              <a:noFill/>
            </a:ln>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r>
                <a:rPr lang="zh-CN" altLang="en-US" b="1" spc="100" dirty="0">
                  <a:solidFill>
                    <a:schemeClr val="accent4"/>
                  </a:solidFill>
                </a:rPr>
                <a:t>积少成多，积微制胜</a:t>
              </a:r>
              <a:endParaRPr lang="zh-CN" altLang="en-US" b="1" spc="100" dirty="0">
                <a:solidFill>
                  <a:schemeClr val="accent4"/>
                </a:solidFill>
              </a:endParaRPr>
            </a:p>
          </p:txBody>
        </p:sp>
        <p:sp>
          <p:nvSpPr>
            <p:cNvPr id="34" name="椭圆 33"/>
            <p:cNvSpPr/>
            <p:nvPr>
              <p:custDataLst>
                <p:tags r:id="rId21"/>
              </p:custDataLst>
            </p:nvPr>
          </p:nvSpPr>
          <p:spPr>
            <a:xfrm>
              <a:off x="12019" y="8068"/>
              <a:ext cx="134" cy="13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35" name="椭圆 34"/>
            <p:cNvSpPr/>
            <p:nvPr>
              <p:custDataLst>
                <p:tags r:id="rId22"/>
              </p:custDataLst>
            </p:nvPr>
          </p:nvSpPr>
          <p:spPr>
            <a:xfrm>
              <a:off x="12040" y="8048"/>
              <a:ext cx="134" cy="134"/>
            </a:xfrm>
            <a:prstGeom prst="ellipse">
              <a:avLst/>
            </a:prstGeom>
            <a:noFill/>
            <a:ln w="12700">
              <a:solidFill>
                <a:srgbClr val="4A4A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61" name="图形 231"/>
            <p:cNvSpPr/>
            <p:nvPr>
              <p:custDataLst>
                <p:tags r:id="rId23"/>
              </p:custDataLst>
            </p:nvPr>
          </p:nvSpPr>
          <p:spPr>
            <a:xfrm flipH="1">
              <a:off x="11966" y="5077"/>
              <a:ext cx="212" cy="2971"/>
            </a:xfrm>
            <a:custGeom>
              <a:avLst/>
              <a:gdLst>
                <a:gd name="connsiteX0" fmla="*/ 112 w 301"/>
                <a:gd name="connsiteY0" fmla="*/ 0 h 3986"/>
                <a:gd name="connsiteX1" fmla="*/ 171 w 301"/>
                <a:gd name="connsiteY1" fmla="*/ 1936 h 3986"/>
                <a:gd name="connsiteX2" fmla="*/ 100 w 301"/>
                <a:gd name="connsiteY2" fmla="*/ 3986 h 3986"/>
              </a:gdLst>
              <a:ahLst/>
              <a:cxnLst>
                <a:cxn ang="0">
                  <a:pos x="connsiteX0" y="connsiteY0"/>
                </a:cxn>
                <a:cxn ang="0">
                  <a:pos x="connsiteX1" y="connsiteY1"/>
                </a:cxn>
                <a:cxn ang="0">
                  <a:pos x="connsiteX2" y="connsiteY2"/>
                </a:cxn>
              </a:cxnLst>
              <a:rect l="l" t="t" r="r" b="b"/>
              <a:pathLst>
                <a:path w="302" h="3986">
                  <a:moveTo>
                    <a:pt x="112" y="0"/>
                  </a:moveTo>
                  <a:cubicBezTo>
                    <a:pt x="112" y="0"/>
                    <a:pt x="-176" y="888"/>
                    <a:pt x="171" y="1936"/>
                  </a:cubicBezTo>
                  <a:cubicBezTo>
                    <a:pt x="171" y="1936"/>
                    <a:pt x="508" y="2544"/>
                    <a:pt x="100" y="3986"/>
                  </a:cubicBezTo>
                </a:path>
              </a:pathLst>
            </a:custGeom>
            <a:noFill/>
            <a:ln w="15875" cap="rnd">
              <a:solidFill>
                <a:schemeClr val="accent4"/>
              </a:solidFill>
              <a:prstDash val="solid"/>
              <a:round/>
            </a:ln>
          </p:spPr>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2" name="任意多边形: 形状 235"/>
            <p:cNvSpPr/>
            <p:nvPr>
              <p:custDataLst>
                <p:tags r:id="rId24"/>
              </p:custDataLst>
            </p:nvPr>
          </p:nvSpPr>
          <p:spPr>
            <a:xfrm>
              <a:off x="11673" y="4047"/>
              <a:ext cx="898" cy="1100"/>
            </a:xfrm>
            <a:custGeom>
              <a:avLst/>
              <a:gdLst>
                <a:gd name="connsiteX0" fmla="*/ 641 w 1281"/>
                <a:gd name="connsiteY0" fmla="*/ 0 h 1570"/>
                <a:gd name="connsiteX1" fmla="*/ 1093 w 1281"/>
                <a:gd name="connsiteY1" fmla="*/ 188 h 1570"/>
                <a:gd name="connsiteX2" fmla="*/ 1093 w 1281"/>
                <a:gd name="connsiteY2" fmla="*/ 188 h 1570"/>
                <a:gd name="connsiteX3" fmla="*/ 1093 w 1281"/>
                <a:gd name="connsiteY3" fmla="*/ 1093 h 1570"/>
                <a:gd name="connsiteX4" fmla="*/ 710 w 1281"/>
                <a:gd name="connsiteY4" fmla="*/ 1531 h 1570"/>
                <a:gd name="connsiteX5" fmla="*/ 619 w 1281"/>
                <a:gd name="connsiteY5" fmla="*/ 1552 h 1570"/>
                <a:gd name="connsiteX6" fmla="*/ 188 w 1281"/>
                <a:gd name="connsiteY6" fmla="*/ 1093 h 1570"/>
                <a:gd name="connsiteX7" fmla="*/ 188 w 1281"/>
                <a:gd name="connsiteY7" fmla="*/ 188 h 1570"/>
                <a:gd name="connsiteX8" fmla="*/ 641 w 1281"/>
                <a:gd name="connsiteY8" fmla="*/ 0 h 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2" h="1570">
                  <a:moveTo>
                    <a:pt x="641" y="0"/>
                  </a:moveTo>
                  <a:cubicBezTo>
                    <a:pt x="804" y="0"/>
                    <a:pt x="968" y="63"/>
                    <a:pt x="1093" y="188"/>
                  </a:cubicBezTo>
                  <a:lnTo>
                    <a:pt x="1093" y="188"/>
                  </a:lnTo>
                  <a:cubicBezTo>
                    <a:pt x="1344" y="438"/>
                    <a:pt x="1344" y="843"/>
                    <a:pt x="1093" y="1093"/>
                  </a:cubicBezTo>
                  <a:lnTo>
                    <a:pt x="710" y="1531"/>
                  </a:lnTo>
                  <a:cubicBezTo>
                    <a:pt x="680" y="1570"/>
                    <a:pt x="661" y="1585"/>
                    <a:pt x="619" y="1552"/>
                  </a:cubicBezTo>
                  <a:lnTo>
                    <a:pt x="188" y="1093"/>
                  </a:lnTo>
                  <a:cubicBezTo>
                    <a:pt x="-63" y="843"/>
                    <a:pt x="-63" y="438"/>
                    <a:pt x="188" y="188"/>
                  </a:cubicBezTo>
                  <a:cubicBezTo>
                    <a:pt x="313" y="63"/>
                    <a:pt x="477" y="0"/>
                    <a:pt x="641" y="0"/>
                  </a:cubicBezTo>
                  <a:close/>
                </a:path>
              </a:pathLst>
            </a:custGeom>
            <a:gradFill>
              <a:gsLst>
                <a:gs pos="0">
                  <a:schemeClr val="accent4">
                    <a:alpha val="100000"/>
                  </a:schemeClr>
                </a:gs>
                <a:gs pos="100000">
                  <a:schemeClr val="accent4">
                    <a:alpha val="70000"/>
                  </a:schemeClr>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r>
                <a:rPr lang="en-US" altLang="zh-CN" sz="2400">
                  <a:solidFill>
                    <a:schemeClr val="lt1"/>
                  </a:solidFill>
                  <a:latin typeface="+mn-ea"/>
                  <a:sym typeface="汉仪粗圆简" panose="02010600000101010101" charset="-122"/>
                </a:rPr>
                <a:t>08</a:t>
              </a:r>
              <a:endParaRPr lang="en-US" altLang="zh-CN" sz="2400">
                <a:solidFill>
                  <a:schemeClr val="lt1"/>
                </a:solidFill>
                <a:latin typeface="+mn-ea"/>
                <a:sym typeface="汉仪粗圆简" panose="02010600000101010101" charset="-122"/>
              </a:endParaRPr>
            </a:p>
          </p:txBody>
        </p:sp>
        <p:sp>
          <p:nvSpPr>
            <p:cNvPr id="432" name="任意多边形: 形状 431"/>
            <p:cNvSpPr/>
            <p:nvPr>
              <p:custDataLst>
                <p:tags r:id="rId25"/>
              </p:custDataLst>
            </p:nvPr>
          </p:nvSpPr>
          <p:spPr>
            <a:xfrm>
              <a:off x="11730" y="4048"/>
              <a:ext cx="898" cy="1099"/>
            </a:xfrm>
            <a:custGeom>
              <a:avLst/>
              <a:gdLst>
                <a:gd name="connsiteX0" fmla="*/ 435565 w 813753"/>
                <a:gd name="connsiteY0" fmla="*/ 991 h 996441"/>
                <a:gd name="connsiteX1" fmla="*/ 713558 w 813753"/>
                <a:gd name="connsiteY1" fmla="*/ 140102 h 996441"/>
                <a:gd name="connsiteX2" fmla="*/ 673471 w 813753"/>
                <a:gd name="connsiteY2" fmla="*/ 713377 h 996441"/>
                <a:gd name="connsiteX3" fmla="*/ 411457 w 813753"/>
                <a:gd name="connsiteY3" fmla="*/ 973865 h 996441"/>
                <a:gd name="connsiteX4" fmla="*/ 352883 w 813753"/>
                <a:gd name="connsiteY4" fmla="*/ 983136 h 996441"/>
                <a:gd name="connsiteX5" fmla="*/ 100196 w 813753"/>
                <a:gd name="connsiteY5" fmla="*/ 673290 h 996441"/>
                <a:gd name="connsiteX6" fmla="*/ 140283 w 813753"/>
                <a:gd name="connsiteY6" fmla="*/ 100015 h 996441"/>
                <a:gd name="connsiteX7" fmla="*/ 435565 w 813753"/>
                <a:gd name="connsiteY7" fmla="*/ 991 h 99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3753" h="996441">
                  <a:moveTo>
                    <a:pt x="435565" y="991"/>
                  </a:moveTo>
                  <a:cubicBezTo>
                    <a:pt x="538818" y="8211"/>
                    <a:pt x="639914" y="55383"/>
                    <a:pt x="713558" y="140102"/>
                  </a:cubicBezTo>
                  <a:cubicBezTo>
                    <a:pt x="861481" y="309583"/>
                    <a:pt x="843542" y="566132"/>
                    <a:pt x="673471" y="713377"/>
                  </a:cubicBezTo>
                  <a:lnTo>
                    <a:pt x="411457" y="973865"/>
                  </a:lnTo>
                  <a:cubicBezTo>
                    <a:pt x="390726" y="997240"/>
                    <a:pt x="378026" y="1005901"/>
                    <a:pt x="352883" y="983136"/>
                  </a:cubicBezTo>
                  <a:lnTo>
                    <a:pt x="100196" y="673290"/>
                  </a:lnTo>
                  <a:cubicBezTo>
                    <a:pt x="-47727" y="503808"/>
                    <a:pt x="-29787" y="247260"/>
                    <a:pt x="140283" y="100015"/>
                  </a:cubicBezTo>
                  <a:cubicBezTo>
                    <a:pt x="225002" y="26370"/>
                    <a:pt x="331679" y="-6273"/>
                    <a:pt x="435565" y="991"/>
                  </a:cubicBezTo>
                  <a:close/>
                </a:path>
              </a:pathLst>
            </a:custGeom>
            <a:noFill/>
            <a:ln w="1905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4" tIns="45722" rIns="91444" bIns="4572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0000101010101" charset="-122"/>
                <a:ea typeface="汉仪粗圆简" panose="02010600000101010101" charset="-122"/>
              </a:endParaRPr>
            </a:p>
          </p:txBody>
        </p:sp>
      </p:grpSp>
      <p:grpSp>
        <p:nvGrpSpPr>
          <p:cNvPr id="67" name="组合 66"/>
          <p:cNvGrpSpPr/>
          <p:nvPr>
            <p:custDataLst>
              <p:tags r:id="rId26"/>
            </p:custDataLst>
          </p:nvPr>
        </p:nvGrpSpPr>
        <p:grpSpPr>
          <a:xfrm>
            <a:off x="4360545" y="3042285"/>
            <a:ext cx="1695450" cy="2245360"/>
            <a:chOff x="6867" y="4791"/>
            <a:chExt cx="2670" cy="3536"/>
          </a:xfrm>
        </p:grpSpPr>
        <p:sp>
          <p:nvSpPr>
            <p:cNvPr id="17" name="矩形 16"/>
            <p:cNvSpPr/>
            <p:nvPr>
              <p:custDataLst>
                <p:tags r:id="rId27"/>
              </p:custDataLst>
            </p:nvPr>
          </p:nvSpPr>
          <p:spPr>
            <a:xfrm>
              <a:off x="6867" y="5658"/>
              <a:ext cx="1981" cy="473"/>
            </a:xfrm>
            <a:prstGeom prst="rect">
              <a:avLst/>
            </a:prstGeom>
            <a:noFill/>
            <a:ln>
              <a:noFill/>
            </a:ln>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r>
                <a:rPr lang="zh-CN" altLang="en-US" b="1" spc="100" dirty="0">
                  <a:solidFill>
                    <a:schemeClr val="accent4"/>
                  </a:solidFill>
                </a:rPr>
                <a:t>迂回取胜</a:t>
              </a:r>
              <a:endParaRPr lang="zh-CN" altLang="en-US" b="1" spc="100" dirty="0">
                <a:solidFill>
                  <a:schemeClr val="accent4"/>
                </a:solidFill>
              </a:endParaRPr>
            </a:p>
          </p:txBody>
        </p:sp>
        <p:sp>
          <p:nvSpPr>
            <p:cNvPr id="31" name="椭圆 30"/>
            <p:cNvSpPr/>
            <p:nvPr>
              <p:custDataLst>
                <p:tags r:id="rId28"/>
              </p:custDataLst>
            </p:nvPr>
          </p:nvSpPr>
          <p:spPr>
            <a:xfrm>
              <a:off x="8997" y="8193"/>
              <a:ext cx="134" cy="13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32" name="椭圆 31"/>
            <p:cNvSpPr/>
            <p:nvPr>
              <p:custDataLst>
                <p:tags r:id="rId29"/>
              </p:custDataLst>
            </p:nvPr>
          </p:nvSpPr>
          <p:spPr>
            <a:xfrm>
              <a:off x="8993" y="8173"/>
              <a:ext cx="134" cy="134"/>
            </a:xfrm>
            <a:prstGeom prst="ellipse">
              <a:avLst/>
            </a:prstGeom>
            <a:noFill/>
            <a:ln w="12700">
              <a:solidFill>
                <a:srgbClr val="4A4A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63" name="图形 231"/>
            <p:cNvSpPr/>
            <p:nvPr>
              <p:custDataLst>
                <p:tags r:id="rId30"/>
              </p:custDataLst>
            </p:nvPr>
          </p:nvSpPr>
          <p:spPr>
            <a:xfrm>
              <a:off x="8959" y="5890"/>
              <a:ext cx="195" cy="2292"/>
            </a:xfrm>
            <a:custGeom>
              <a:avLst/>
              <a:gdLst>
                <a:gd name="connsiteX0" fmla="*/ 71539 w 99259"/>
                <a:gd name="connsiteY0" fmla="*/ -362 h 1128236"/>
                <a:gd name="connsiteX1" fmla="*/ 25057 w 99259"/>
                <a:gd name="connsiteY1" fmla="*/ 440836 h 1128236"/>
                <a:gd name="connsiteX2" fmla="*/ 71348 w 99259"/>
                <a:gd name="connsiteY2" fmla="*/ 1127875 h 1128236"/>
              </a:gdLst>
              <a:ahLst/>
              <a:cxnLst>
                <a:cxn ang="0">
                  <a:pos x="connsiteX0" y="connsiteY0"/>
                </a:cxn>
                <a:cxn ang="0">
                  <a:pos x="connsiteX1" y="connsiteY1"/>
                </a:cxn>
                <a:cxn ang="0">
                  <a:pos x="connsiteX2" y="connsiteY2"/>
                </a:cxn>
              </a:cxnLst>
              <a:rect l="l" t="t" r="r" b="b"/>
              <a:pathLst>
                <a:path w="99259" h="1128236">
                  <a:moveTo>
                    <a:pt x="71539" y="-362"/>
                  </a:moveTo>
                  <a:cubicBezTo>
                    <a:pt x="71539" y="-362"/>
                    <a:pt x="-51715" y="234525"/>
                    <a:pt x="25057" y="440836"/>
                  </a:cubicBezTo>
                  <a:cubicBezTo>
                    <a:pt x="25057" y="440836"/>
                    <a:pt x="154311" y="882035"/>
                    <a:pt x="71348" y="1127875"/>
                  </a:cubicBezTo>
                </a:path>
              </a:pathLst>
            </a:custGeom>
            <a:noFill/>
            <a:ln w="15875" cap="rnd">
              <a:solidFill>
                <a:schemeClr val="accent4"/>
              </a:solidFill>
              <a:prstDash val="solid"/>
              <a:round/>
            </a:ln>
          </p:spPr>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4" name="任意多边形: 形状 235"/>
            <p:cNvSpPr/>
            <p:nvPr>
              <p:custDataLst>
                <p:tags r:id="rId31"/>
              </p:custDataLst>
            </p:nvPr>
          </p:nvSpPr>
          <p:spPr>
            <a:xfrm>
              <a:off x="8639" y="4791"/>
              <a:ext cx="898" cy="1100"/>
            </a:xfrm>
            <a:custGeom>
              <a:avLst/>
              <a:gdLst>
                <a:gd name="connsiteX0" fmla="*/ 641 w 1281"/>
                <a:gd name="connsiteY0" fmla="*/ 0 h 1570"/>
                <a:gd name="connsiteX1" fmla="*/ 1093 w 1281"/>
                <a:gd name="connsiteY1" fmla="*/ 188 h 1570"/>
                <a:gd name="connsiteX2" fmla="*/ 1093 w 1281"/>
                <a:gd name="connsiteY2" fmla="*/ 188 h 1570"/>
                <a:gd name="connsiteX3" fmla="*/ 1093 w 1281"/>
                <a:gd name="connsiteY3" fmla="*/ 1093 h 1570"/>
                <a:gd name="connsiteX4" fmla="*/ 710 w 1281"/>
                <a:gd name="connsiteY4" fmla="*/ 1531 h 1570"/>
                <a:gd name="connsiteX5" fmla="*/ 619 w 1281"/>
                <a:gd name="connsiteY5" fmla="*/ 1552 h 1570"/>
                <a:gd name="connsiteX6" fmla="*/ 188 w 1281"/>
                <a:gd name="connsiteY6" fmla="*/ 1093 h 1570"/>
                <a:gd name="connsiteX7" fmla="*/ 188 w 1281"/>
                <a:gd name="connsiteY7" fmla="*/ 188 h 1570"/>
                <a:gd name="connsiteX8" fmla="*/ 641 w 1281"/>
                <a:gd name="connsiteY8" fmla="*/ 0 h 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2" h="1570">
                  <a:moveTo>
                    <a:pt x="641" y="0"/>
                  </a:moveTo>
                  <a:cubicBezTo>
                    <a:pt x="804" y="0"/>
                    <a:pt x="968" y="63"/>
                    <a:pt x="1093" y="188"/>
                  </a:cubicBezTo>
                  <a:lnTo>
                    <a:pt x="1093" y="188"/>
                  </a:lnTo>
                  <a:cubicBezTo>
                    <a:pt x="1344" y="438"/>
                    <a:pt x="1344" y="843"/>
                    <a:pt x="1093" y="1093"/>
                  </a:cubicBezTo>
                  <a:lnTo>
                    <a:pt x="710" y="1531"/>
                  </a:lnTo>
                  <a:cubicBezTo>
                    <a:pt x="680" y="1570"/>
                    <a:pt x="661" y="1585"/>
                    <a:pt x="619" y="1552"/>
                  </a:cubicBezTo>
                  <a:lnTo>
                    <a:pt x="188" y="1093"/>
                  </a:lnTo>
                  <a:cubicBezTo>
                    <a:pt x="-63" y="843"/>
                    <a:pt x="-63" y="438"/>
                    <a:pt x="188" y="188"/>
                  </a:cubicBezTo>
                  <a:cubicBezTo>
                    <a:pt x="313" y="63"/>
                    <a:pt x="477" y="0"/>
                    <a:pt x="641" y="0"/>
                  </a:cubicBezTo>
                  <a:close/>
                </a:path>
              </a:pathLst>
            </a:custGeom>
            <a:gradFill>
              <a:gsLst>
                <a:gs pos="0">
                  <a:schemeClr val="accent4">
                    <a:alpha val="100000"/>
                  </a:schemeClr>
                </a:gs>
                <a:gs pos="100000">
                  <a:schemeClr val="accent4">
                    <a:alpha val="70000"/>
                  </a:schemeClr>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r>
                <a:rPr lang="en-US" altLang="zh-CN" sz="2400">
                  <a:solidFill>
                    <a:schemeClr val="lt1"/>
                  </a:solidFill>
                  <a:latin typeface="+mn-ea"/>
                  <a:sym typeface="汉仪粗圆简" panose="02010600000101010101" charset="-122"/>
                </a:rPr>
                <a:t>07</a:t>
              </a:r>
              <a:endParaRPr lang="en-US" altLang="zh-CN" sz="2400">
                <a:solidFill>
                  <a:schemeClr val="lt1"/>
                </a:solidFill>
                <a:latin typeface="+mn-ea"/>
                <a:sym typeface="汉仪粗圆简" panose="02010600000101010101" charset="-122"/>
              </a:endParaRPr>
            </a:p>
          </p:txBody>
        </p:sp>
        <p:sp>
          <p:nvSpPr>
            <p:cNvPr id="65" name="任意多边形: 形状 235"/>
            <p:cNvSpPr/>
            <p:nvPr>
              <p:custDataLst>
                <p:tags r:id="rId32"/>
              </p:custDataLst>
            </p:nvPr>
          </p:nvSpPr>
          <p:spPr>
            <a:xfrm>
              <a:off x="8599" y="4843"/>
              <a:ext cx="910" cy="1053"/>
            </a:xfrm>
            <a:custGeom>
              <a:avLst/>
              <a:gdLst>
                <a:gd name="connsiteX0" fmla="*/ 641 w 1281"/>
                <a:gd name="connsiteY0" fmla="*/ 0 h 1570"/>
                <a:gd name="connsiteX1" fmla="*/ 1093 w 1281"/>
                <a:gd name="connsiteY1" fmla="*/ 188 h 1570"/>
                <a:gd name="connsiteX2" fmla="*/ 1093 w 1281"/>
                <a:gd name="connsiteY2" fmla="*/ 188 h 1570"/>
                <a:gd name="connsiteX3" fmla="*/ 1093 w 1281"/>
                <a:gd name="connsiteY3" fmla="*/ 1093 h 1570"/>
                <a:gd name="connsiteX4" fmla="*/ 710 w 1281"/>
                <a:gd name="connsiteY4" fmla="*/ 1531 h 1570"/>
                <a:gd name="connsiteX5" fmla="*/ 619 w 1281"/>
                <a:gd name="connsiteY5" fmla="*/ 1552 h 1570"/>
                <a:gd name="connsiteX6" fmla="*/ 188 w 1281"/>
                <a:gd name="connsiteY6" fmla="*/ 1093 h 1570"/>
                <a:gd name="connsiteX7" fmla="*/ 188 w 1281"/>
                <a:gd name="connsiteY7" fmla="*/ 188 h 1570"/>
                <a:gd name="connsiteX8" fmla="*/ 641 w 1281"/>
                <a:gd name="connsiteY8" fmla="*/ 0 h 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2" h="1570">
                  <a:moveTo>
                    <a:pt x="641" y="0"/>
                  </a:moveTo>
                  <a:cubicBezTo>
                    <a:pt x="804" y="0"/>
                    <a:pt x="968" y="63"/>
                    <a:pt x="1093" y="188"/>
                  </a:cubicBezTo>
                  <a:lnTo>
                    <a:pt x="1093" y="188"/>
                  </a:lnTo>
                  <a:cubicBezTo>
                    <a:pt x="1344" y="438"/>
                    <a:pt x="1344" y="843"/>
                    <a:pt x="1093" y="1093"/>
                  </a:cubicBezTo>
                  <a:lnTo>
                    <a:pt x="710" y="1531"/>
                  </a:lnTo>
                  <a:cubicBezTo>
                    <a:pt x="680" y="1570"/>
                    <a:pt x="661" y="1585"/>
                    <a:pt x="619" y="1552"/>
                  </a:cubicBezTo>
                  <a:lnTo>
                    <a:pt x="188" y="1093"/>
                  </a:lnTo>
                  <a:cubicBezTo>
                    <a:pt x="-63" y="843"/>
                    <a:pt x="-63" y="438"/>
                    <a:pt x="188" y="188"/>
                  </a:cubicBezTo>
                  <a:cubicBezTo>
                    <a:pt x="313" y="63"/>
                    <a:pt x="477" y="0"/>
                    <a:pt x="641" y="0"/>
                  </a:cubicBezTo>
                  <a:close/>
                </a:path>
              </a:pathLst>
            </a:custGeom>
            <a:noFill/>
            <a:ln w="1905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4" tIns="45722" rIns="91444" bIns="45722"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gr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Scale>
                                      <p:cBhvr>
                                        <p:cTn id="7" dur="500" fill="hold">
                                          <p:stCondLst>
                                            <p:cond delay="0"/>
                                          </p:stCondLst>
                                        </p:cTn>
                                        <p:tgtEl>
                                          <p:spTgt spid="66"/>
                                        </p:tgtEl>
                                      </p:cBhvr>
                                      <p:from x="0" y="0"/>
                                      <p:to x="100000" y="100000"/>
                                    </p:animScale>
                                    <p:anim to="" calcmode="lin" valueType="num">
                                      <p:cBhvr>
                                        <p:cTn id="8" dur="500" fill="hold">
                                          <p:stCondLst>
                                            <p:cond delay="0"/>
                                          </p:stCondLst>
                                        </p:cTn>
                                        <p:tgtEl>
                                          <p:spTgt spid="66"/>
                                        </p:tgtEl>
                                        <p:attrNameLst>
                                          <p:attrName>ppt_y</p:attrName>
                                        </p:attrNameLst>
                                      </p:cBhvr>
                                      <p:tavLst>
                                        <p:tav tm="0">
                                          <p:val>
                                            <p:strVal val="#ppt_y-0.5"/>
                                          </p:val>
                                        </p:tav>
                                        <p:tav tm="100000">
                                          <p:val>
                                            <p:fltVal val="0.549383"/>
                                          </p:val>
                                        </p:tav>
                                      </p:tavLst>
                                    </p:anim>
                                    <p:animEffect filter="fade">
                                      <p:cBhvr>
                                        <p:cTn id="9" dur="500">
                                          <p:stCondLst>
                                            <p:cond delay="0"/>
                                          </p:stCondLst>
                                        </p:cTn>
                                        <p:tgtEl>
                                          <p:spTgt spid="66"/>
                                        </p:tgtEl>
                                      </p:cBhvr>
                                    </p:animEffect>
                                    <p:anim to="" calcmode="lin" valueType="num">
                                      <p:cBhvr>
                                        <p:cTn id="10" dur="500" fill="hold">
                                          <p:stCondLst>
                                            <p:cond delay="0"/>
                                          </p:stCondLst>
                                        </p:cTn>
                                        <p:tgtEl>
                                          <p:spTgt spid="66"/>
                                        </p:tgtEl>
                                        <p:attrNameLst>
                                          <p:attrName>ppt_x</p:attrName>
                                        </p:attrNameLst>
                                      </p:cBhvr>
                                      <p:tavLst>
                                        <p:tav tm="0">
                                          <p:val>
                                            <p:fltVal val="0.578"/>
                                          </p:val>
                                        </p:tav>
                                        <p:tav tm="100000">
                                          <p:val>
                                            <p:fltVal val="0.507423"/>
                                          </p:val>
                                        </p:tav>
                                      </p:tavLst>
                                    </p:anim>
                                  </p:childTnLst>
                                </p:cTn>
                              </p:par>
                            </p:childTnLst>
                          </p:cTn>
                        </p:par>
                      </p:childTnLst>
                    </p:cTn>
                  </p:par>
                  <p:par>
                    <p:cTn id="11" fill="hold">
                      <p:stCondLst>
                        <p:cond delay="indefinite"/>
                      </p:stCondLst>
                      <p:childTnLst>
                        <p:par>
                          <p:cTn id="12" fill="hold">
                            <p:stCondLst>
                              <p:cond delay="0"/>
                            </p:stCondLst>
                            <p:childTnLst>
                              <p:par>
                                <p:cTn id="13" presetID="0" presetClass="entr" presetSubtype="0" accel="50000" fill="hold" nodeType="clickEffect">
                                  <p:stCondLst>
                                    <p:cond delay="0"/>
                                  </p:stCondLst>
                                  <p:childTnLst>
                                    <p:set>
                                      <p:cBhvr>
                                        <p:cTn id="14" dur="1" fill="hold">
                                          <p:stCondLst>
                                            <p:cond delay="0"/>
                                          </p:stCondLst>
                                        </p:cTn>
                                        <p:tgtEl>
                                          <p:spTgt spid="67"/>
                                        </p:tgtEl>
                                        <p:attrNameLst>
                                          <p:attrName>style.visibility</p:attrName>
                                        </p:attrNameLst>
                                      </p:cBhvr>
                                      <p:to>
                                        <p:strVal val="visible"/>
                                      </p:to>
                                    </p:set>
                                    <p:animScale>
                                      <p:cBhvr>
                                        <p:cTn id="15" dur="500" fill="hold">
                                          <p:stCondLst>
                                            <p:cond delay="0"/>
                                          </p:stCondLst>
                                        </p:cTn>
                                        <p:tgtEl>
                                          <p:spTgt spid="67"/>
                                        </p:tgtEl>
                                      </p:cBhvr>
                                      <p:from x="0" y="0"/>
                                      <p:to x="100000" y="100000"/>
                                    </p:animScale>
                                    <p:anim to="" calcmode="lin" valueType="num">
                                      <p:cBhvr>
                                        <p:cTn id="16" dur="500" fill="hold">
                                          <p:stCondLst>
                                            <p:cond delay="0"/>
                                          </p:stCondLst>
                                        </p:cTn>
                                        <p:tgtEl>
                                          <p:spTgt spid="67"/>
                                        </p:tgtEl>
                                        <p:attrNameLst>
                                          <p:attrName>ppt_y</p:attrName>
                                        </p:attrNameLst>
                                      </p:cBhvr>
                                      <p:tavLst>
                                        <p:tav tm="0">
                                          <p:val>
                                            <p:strVal val="#ppt_y-0.5"/>
                                          </p:val>
                                        </p:tav>
                                        <p:tav tm="100000">
                                          <p:val>
                                            <p:fltVal val="0.540522"/>
                                          </p:val>
                                        </p:tav>
                                      </p:tavLst>
                                    </p:anim>
                                    <p:animEffect filter="fade">
                                      <p:cBhvr>
                                        <p:cTn id="17" dur="500">
                                          <p:stCondLst>
                                            <p:cond delay="0"/>
                                          </p:stCondLst>
                                        </p:cTn>
                                        <p:tgtEl>
                                          <p:spTgt spid="67"/>
                                        </p:tgtEl>
                                      </p:cBhvr>
                                    </p:animEffect>
                                    <p:anim to="" calcmode="lin" valueType="num">
                                      <p:cBhvr>
                                        <p:cTn id="18" dur="500" fill="hold">
                                          <p:stCondLst>
                                            <p:cond delay="0"/>
                                          </p:stCondLst>
                                        </p:cTn>
                                        <p:tgtEl>
                                          <p:spTgt spid="67"/>
                                        </p:tgtEl>
                                        <p:attrNameLst>
                                          <p:attrName>ppt_x</p:attrName>
                                        </p:attrNameLst>
                                      </p:cBhvr>
                                      <p:tavLst>
                                        <p:tav tm="0">
                                          <p:val>
                                            <p:fltVal val="0.578"/>
                                          </p:val>
                                        </p:tav>
                                        <p:tav tm="100000">
                                          <p:val>
                                            <p:fltVal val="0.587708"/>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66"/>
                                        </p:tgtEl>
                                        <p:attrNameLst>
                                          <p:attrName>ppt_x</p:attrName>
                                        </p:attrNameLst>
                                      </p:cBhvr>
                                      <p:tavLst>
                                        <p:tav tm="0">
                                          <p:val>
                                            <p:strVal val="ppt_x"/>
                                          </p:val>
                                        </p:tav>
                                        <p:tav tm="100000">
                                          <p:val>
                                            <p:fltVal val="0.427923"/>
                                          </p:val>
                                        </p:tav>
                                      </p:tavLst>
                                    </p:anim>
                                    <p:anim calcmode="lin" valueType="num">
                                      <p:cBhvr additive="base">
                                        <p:cTn id="21" dur="500" fill="hold">
                                          <p:stCondLst>
                                            <p:cond delay="0"/>
                                          </p:stCondLst>
                                        </p:cTn>
                                        <p:tgtEl>
                                          <p:spTgt spid="66"/>
                                        </p:tgtEl>
                                        <p:attrNameLst>
                                          <p:attrName>ppt_y</p:attrName>
                                        </p:attrNameLst>
                                      </p:cBhvr>
                                      <p:tavLst>
                                        <p:tav tm="0">
                                          <p:val>
                                            <p:strVal val="ppt_y"/>
                                          </p:val>
                                        </p:tav>
                                        <p:tav tm="100000">
                                          <p:val>
                                            <p:fltVal val="0.586216"/>
                                          </p:val>
                                        </p:tav>
                                      </p:tavLst>
                                    </p:anim>
                                    <p:anim calcmode="lin" valueType="num">
                                      <p:cBhvr additive="base">
                                        <p:cTn id="22" dur="500" fill="hold">
                                          <p:stCondLst>
                                            <p:cond delay="0"/>
                                          </p:stCondLst>
                                        </p:cTn>
                                        <p:tgtEl>
                                          <p:spTgt spid="66"/>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66"/>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0" presetClass="entr" presetSubtype="0" accel="50000" fill="hold" nodeType="clickEffect">
                                  <p:stCondLst>
                                    <p:cond delay="0"/>
                                  </p:stCondLst>
                                  <p:childTnLst>
                                    <p:set>
                                      <p:cBhvr>
                                        <p:cTn id="27" dur="1" fill="hold">
                                          <p:stCondLst>
                                            <p:cond delay="0"/>
                                          </p:stCondLst>
                                        </p:cTn>
                                        <p:tgtEl>
                                          <p:spTgt spid="68"/>
                                        </p:tgtEl>
                                        <p:attrNameLst>
                                          <p:attrName>style.visibility</p:attrName>
                                        </p:attrNameLst>
                                      </p:cBhvr>
                                      <p:to>
                                        <p:strVal val="visible"/>
                                      </p:to>
                                    </p:set>
                                    <p:animScale>
                                      <p:cBhvr>
                                        <p:cTn id="28" dur="500" fill="hold">
                                          <p:stCondLst>
                                            <p:cond delay="0"/>
                                          </p:stCondLst>
                                        </p:cTn>
                                        <p:tgtEl>
                                          <p:spTgt spid="68"/>
                                        </p:tgtEl>
                                      </p:cBhvr>
                                      <p:from x="0" y="0"/>
                                      <p:to x="100000" y="100000"/>
                                    </p:animScale>
                                    <p:anim to="" calcmode="lin" valueType="num">
                                      <p:cBhvr>
                                        <p:cTn id="29" dur="500" fill="hold">
                                          <p:stCondLst>
                                            <p:cond delay="0"/>
                                          </p:stCondLst>
                                        </p:cTn>
                                        <p:tgtEl>
                                          <p:spTgt spid="68"/>
                                        </p:tgtEl>
                                        <p:attrNameLst>
                                          <p:attrName>ppt_y</p:attrName>
                                        </p:attrNameLst>
                                      </p:cBhvr>
                                      <p:tavLst>
                                        <p:tav tm="0">
                                          <p:val>
                                            <p:strVal val="#ppt_y-0.5"/>
                                          </p:val>
                                        </p:tav>
                                        <p:tav tm="100000">
                                          <p:val>
                                            <p:fltVal val="0.534718"/>
                                          </p:val>
                                        </p:tav>
                                      </p:tavLst>
                                    </p:anim>
                                    <p:animEffect filter="fade">
                                      <p:cBhvr>
                                        <p:cTn id="30" dur="500">
                                          <p:stCondLst>
                                            <p:cond delay="0"/>
                                          </p:stCondLst>
                                        </p:cTn>
                                        <p:tgtEl>
                                          <p:spTgt spid="68"/>
                                        </p:tgtEl>
                                      </p:cBhvr>
                                    </p:animEffect>
                                    <p:anim to="" calcmode="lin" valueType="num">
                                      <p:cBhvr>
                                        <p:cTn id="31" dur="500" fill="hold">
                                          <p:stCondLst>
                                            <p:cond delay="0"/>
                                          </p:stCondLst>
                                        </p:cTn>
                                        <p:tgtEl>
                                          <p:spTgt spid="68"/>
                                        </p:tgtEl>
                                        <p:attrNameLst>
                                          <p:attrName>ppt_x</p:attrName>
                                        </p:attrNameLst>
                                      </p:cBhvr>
                                      <p:tavLst>
                                        <p:tav tm="0">
                                          <p:val>
                                            <p:fltVal val="0.578"/>
                                          </p:val>
                                        </p:tav>
                                        <p:tav tm="100000">
                                          <p:val>
                                            <p:fltVal val="0.666607"/>
                                          </p:val>
                                        </p:tav>
                                      </p:tavLst>
                                    </p:anim>
                                  </p:childTnLst>
                                </p:cTn>
                              </p:par>
                              <p:par>
                                <p:cTn id="32" presetID="35" presetClass="path" presetSubtype="0" accel="50000" decel="50000" fill="hold" nodeType="withEffect">
                                  <p:stCondLst>
                                    <p:cond delay="0"/>
                                  </p:stCondLst>
                                  <p:childTnLst>
                                    <p:anim calcmode="lin" valueType="num">
                                      <p:cBhvr additive="base">
                                        <p:cTn id="33" dur="500" fill="hold">
                                          <p:stCondLst>
                                            <p:cond delay="0"/>
                                          </p:stCondLst>
                                        </p:cTn>
                                        <p:tgtEl>
                                          <p:spTgt spid="66"/>
                                        </p:tgtEl>
                                        <p:attrNameLst>
                                          <p:attrName>ppt_x</p:attrName>
                                        </p:attrNameLst>
                                      </p:cBhvr>
                                      <p:tavLst>
                                        <p:tav tm="0">
                                          <p:val>
                                            <p:strVal val="ppt_x"/>
                                          </p:val>
                                        </p:tav>
                                        <p:tav tm="100000">
                                          <p:val>
                                            <p:fltVal val="0.347015"/>
                                          </p:val>
                                        </p:tav>
                                      </p:tavLst>
                                    </p:anim>
                                    <p:anim calcmode="lin" valueType="num">
                                      <p:cBhvr additive="base">
                                        <p:cTn id="34" dur="500" fill="hold">
                                          <p:stCondLst>
                                            <p:cond delay="0"/>
                                          </p:stCondLst>
                                        </p:cTn>
                                        <p:tgtEl>
                                          <p:spTgt spid="66"/>
                                        </p:tgtEl>
                                        <p:attrNameLst>
                                          <p:attrName>ppt_y</p:attrName>
                                        </p:attrNameLst>
                                      </p:cBhvr>
                                      <p:tavLst>
                                        <p:tav tm="0">
                                          <p:val>
                                            <p:strVal val="ppt_y"/>
                                          </p:val>
                                        </p:tav>
                                        <p:tav tm="100000">
                                          <p:val>
                                            <p:fltVal val="0.621312"/>
                                          </p:val>
                                        </p:tav>
                                      </p:tavLst>
                                    </p:anim>
                                    <p:anim calcmode="lin" valueType="num">
                                      <p:cBhvr additive="base">
                                        <p:cTn id="35" dur="500" fill="hold">
                                          <p:stCondLst>
                                            <p:cond delay="0"/>
                                          </p:stCondLst>
                                        </p:cTn>
                                        <p:tgtEl>
                                          <p:spTgt spid="66"/>
                                        </p:tgtEl>
                                        <p:attrNameLst>
                                          <p:attrName>ppt_w</p:attrName>
                                        </p:attrNameLst>
                                      </p:cBhvr>
                                      <p:tavLst>
                                        <p:tav tm="0">
                                          <p:val>
                                            <p:strVal val="ppt_w"/>
                                          </p:val>
                                        </p:tav>
                                        <p:tav tm="100000">
                                          <p:val>
                                            <p:strVal val="#ppt_w"/>
                                          </p:val>
                                        </p:tav>
                                      </p:tavLst>
                                    </p:anim>
                                    <p:anim calcmode="lin" valueType="num">
                                      <p:cBhvr additive="base">
                                        <p:cTn id="36" dur="500" fill="hold">
                                          <p:stCondLst>
                                            <p:cond delay="0"/>
                                          </p:stCondLst>
                                        </p:cTn>
                                        <p:tgtEl>
                                          <p:spTgt spid="66"/>
                                        </p:tgtEl>
                                        <p:attrNameLst>
                                          <p:attrName>ppt_h</p:attrName>
                                        </p:attrNameLst>
                                      </p:cBhvr>
                                      <p:tavLst>
                                        <p:tav tm="0">
                                          <p:val>
                                            <p:strVal val="ppt_h"/>
                                          </p:val>
                                        </p:tav>
                                        <p:tav tm="100000">
                                          <p:val>
                                            <p:strVal val="#ppt_h"/>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67"/>
                                        </p:tgtEl>
                                        <p:attrNameLst>
                                          <p:attrName>ppt_x</p:attrName>
                                        </p:attrNameLst>
                                      </p:cBhvr>
                                      <p:tavLst>
                                        <p:tav tm="0">
                                          <p:val>
                                            <p:strVal val="ppt_x"/>
                                          </p:val>
                                        </p:tav>
                                        <p:tav tm="100000">
                                          <p:val>
                                            <p:fltVal val="0.5068"/>
                                          </p:val>
                                        </p:tav>
                                      </p:tavLst>
                                    </p:anim>
                                    <p:anim calcmode="lin" valueType="num">
                                      <p:cBhvr additive="base">
                                        <p:cTn id="39" dur="500" fill="hold">
                                          <p:stCondLst>
                                            <p:cond delay="0"/>
                                          </p:stCondLst>
                                        </p:cTn>
                                        <p:tgtEl>
                                          <p:spTgt spid="67"/>
                                        </p:tgtEl>
                                        <p:attrNameLst>
                                          <p:attrName>ppt_y</p:attrName>
                                        </p:attrNameLst>
                                      </p:cBhvr>
                                      <p:tavLst>
                                        <p:tav tm="0">
                                          <p:val>
                                            <p:strVal val="ppt_y"/>
                                          </p:val>
                                        </p:tav>
                                        <p:tav tm="100000">
                                          <p:val>
                                            <p:fltVal val="0.575618"/>
                                          </p:val>
                                        </p:tav>
                                      </p:tavLst>
                                    </p:anim>
                                    <p:anim calcmode="lin" valueType="num">
                                      <p:cBhvr additive="base">
                                        <p:cTn id="40" dur="500" fill="hold">
                                          <p:stCondLst>
                                            <p:cond delay="0"/>
                                          </p:stCondLst>
                                        </p:cTn>
                                        <p:tgtEl>
                                          <p:spTgt spid="67"/>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67"/>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0" presetClass="entr" presetSubtype="0" accel="50000" fill="hold" nodeType="clickEffect">
                                  <p:stCondLst>
                                    <p:cond delay="0"/>
                                  </p:stCondLst>
                                  <p:childTnLst>
                                    <p:set>
                                      <p:cBhvr>
                                        <p:cTn id="45" dur="1" fill="hold">
                                          <p:stCondLst>
                                            <p:cond delay="0"/>
                                          </p:stCondLst>
                                        </p:cTn>
                                        <p:tgtEl>
                                          <p:spTgt spid="69"/>
                                        </p:tgtEl>
                                        <p:attrNameLst>
                                          <p:attrName>style.visibility</p:attrName>
                                        </p:attrNameLst>
                                      </p:cBhvr>
                                      <p:to>
                                        <p:strVal val="visible"/>
                                      </p:to>
                                    </p:set>
                                    <p:animScale>
                                      <p:cBhvr>
                                        <p:cTn id="46" dur="500" fill="hold">
                                          <p:stCondLst>
                                            <p:cond delay="0"/>
                                          </p:stCondLst>
                                        </p:cTn>
                                        <p:tgtEl>
                                          <p:spTgt spid="69"/>
                                        </p:tgtEl>
                                      </p:cBhvr>
                                      <p:from x="0" y="0"/>
                                      <p:to x="100000" y="100000"/>
                                    </p:animScale>
                                    <p:anim to="" calcmode="lin" valueType="num">
                                      <p:cBhvr>
                                        <p:cTn id="47" dur="500" fill="hold">
                                          <p:stCondLst>
                                            <p:cond delay="0"/>
                                          </p:stCondLst>
                                        </p:cTn>
                                        <p:tgtEl>
                                          <p:spTgt spid="69"/>
                                        </p:tgtEl>
                                        <p:attrNameLst>
                                          <p:attrName>ppt_y</p:attrName>
                                        </p:attrNameLst>
                                      </p:cBhvr>
                                      <p:tavLst>
                                        <p:tav tm="0">
                                          <p:val>
                                            <p:strVal val="#ppt_y-0.5"/>
                                          </p:val>
                                        </p:tav>
                                        <p:tav tm="100000">
                                          <p:val>
                                            <p:fltVal val="0.537247"/>
                                          </p:val>
                                        </p:tav>
                                      </p:tavLst>
                                    </p:anim>
                                    <p:animEffect filter="fade">
                                      <p:cBhvr>
                                        <p:cTn id="48" dur="500">
                                          <p:stCondLst>
                                            <p:cond delay="0"/>
                                          </p:stCondLst>
                                        </p:cTn>
                                        <p:tgtEl>
                                          <p:spTgt spid="69"/>
                                        </p:tgtEl>
                                      </p:cBhvr>
                                    </p:animEffect>
                                    <p:anim to="" calcmode="lin" valueType="num">
                                      <p:cBhvr>
                                        <p:cTn id="49" dur="500" fill="hold">
                                          <p:stCondLst>
                                            <p:cond delay="0"/>
                                          </p:stCondLst>
                                        </p:cTn>
                                        <p:tgtEl>
                                          <p:spTgt spid="69"/>
                                        </p:tgtEl>
                                        <p:attrNameLst>
                                          <p:attrName>ppt_x</p:attrName>
                                        </p:attrNameLst>
                                      </p:cBhvr>
                                      <p:tavLst>
                                        <p:tav tm="0">
                                          <p:val>
                                            <p:fltVal val="0.578"/>
                                          </p:val>
                                        </p:tav>
                                        <p:tav tm="100000">
                                          <p:val>
                                            <p:fltVal val="0.748132"/>
                                          </p:val>
                                        </p:tav>
                                      </p:tavLst>
                                    </p:anim>
                                  </p:childTnLst>
                                </p:cTn>
                              </p:par>
                              <p:par>
                                <p:cTn id="50" presetID="35" presetClass="path" presetSubtype="0" accel="50000" decel="50000" fill="hold" nodeType="withEffect">
                                  <p:stCondLst>
                                    <p:cond delay="0"/>
                                  </p:stCondLst>
                                  <p:childTnLst>
                                    <p:anim calcmode="lin" valueType="num">
                                      <p:cBhvr additive="base">
                                        <p:cTn id="51" dur="500" fill="hold">
                                          <p:stCondLst>
                                            <p:cond delay="0"/>
                                          </p:stCondLst>
                                        </p:cTn>
                                        <p:tgtEl>
                                          <p:spTgt spid="66"/>
                                        </p:tgtEl>
                                        <p:attrNameLst>
                                          <p:attrName>ppt_x</p:attrName>
                                        </p:attrNameLst>
                                      </p:cBhvr>
                                      <p:tavLst>
                                        <p:tav tm="0">
                                          <p:val>
                                            <p:strVal val="ppt_x"/>
                                          </p:val>
                                        </p:tav>
                                        <p:tav tm="100000">
                                          <p:val>
                                            <p:fltVal val="0.267371"/>
                                          </p:val>
                                        </p:tav>
                                      </p:tavLst>
                                    </p:anim>
                                    <p:anim calcmode="lin" valueType="num">
                                      <p:cBhvr additive="base">
                                        <p:cTn id="52" dur="500" fill="hold">
                                          <p:stCondLst>
                                            <p:cond delay="0"/>
                                          </p:stCondLst>
                                        </p:cTn>
                                        <p:tgtEl>
                                          <p:spTgt spid="66"/>
                                        </p:tgtEl>
                                        <p:attrNameLst>
                                          <p:attrName>ppt_y</p:attrName>
                                        </p:attrNameLst>
                                      </p:cBhvr>
                                      <p:tavLst>
                                        <p:tav tm="0">
                                          <p:val>
                                            <p:strVal val="ppt_y"/>
                                          </p:val>
                                        </p:tav>
                                        <p:tav tm="100000">
                                          <p:val>
                                            <p:fltVal val="0.65299"/>
                                          </p:val>
                                        </p:tav>
                                      </p:tavLst>
                                    </p:anim>
                                    <p:anim calcmode="lin" valueType="num">
                                      <p:cBhvr additive="base">
                                        <p:cTn id="53" dur="500" fill="hold">
                                          <p:stCondLst>
                                            <p:cond delay="0"/>
                                          </p:stCondLst>
                                        </p:cTn>
                                        <p:tgtEl>
                                          <p:spTgt spid="66"/>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66"/>
                                        </p:tgtEl>
                                        <p:attrNameLst>
                                          <p:attrName>ppt_h</p:attrName>
                                        </p:attrNameLst>
                                      </p:cBhvr>
                                      <p:tavLst>
                                        <p:tav tm="0">
                                          <p:val>
                                            <p:strVal val="ppt_h"/>
                                          </p:val>
                                        </p:tav>
                                        <p:tav tm="100000">
                                          <p:val>
                                            <p:strVal val="#ppt_h"/>
                                          </p:val>
                                        </p:tav>
                                      </p:tavLst>
                                    </p:anim>
                                  </p:childTnLst>
                                </p:cTn>
                              </p:par>
                              <p:par>
                                <p:cTn id="55" presetID="35" presetClass="path" presetSubtype="0" accel="50000" decel="50000" fill="hold" nodeType="withEffect">
                                  <p:stCondLst>
                                    <p:cond delay="0"/>
                                  </p:stCondLst>
                                  <p:childTnLst>
                                    <p:anim calcmode="lin" valueType="num">
                                      <p:cBhvr additive="base">
                                        <p:cTn id="56" dur="500" fill="hold">
                                          <p:stCondLst>
                                            <p:cond delay="0"/>
                                          </p:stCondLst>
                                        </p:cTn>
                                        <p:tgtEl>
                                          <p:spTgt spid="67"/>
                                        </p:tgtEl>
                                        <p:attrNameLst>
                                          <p:attrName>ppt_x</p:attrName>
                                        </p:attrNameLst>
                                      </p:cBhvr>
                                      <p:tavLst>
                                        <p:tav tm="0">
                                          <p:val>
                                            <p:strVal val="ppt_x"/>
                                          </p:val>
                                        </p:tav>
                                        <p:tav tm="100000">
                                          <p:val>
                                            <p:fltVal val="0.427157"/>
                                          </p:val>
                                        </p:tav>
                                      </p:tavLst>
                                    </p:anim>
                                    <p:anim calcmode="lin" valueType="num">
                                      <p:cBhvr additive="base">
                                        <p:cTn id="57" dur="500" fill="hold">
                                          <p:stCondLst>
                                            <p:cond delay="0"/>
                                          </p:stCondLst>
                                        </p:cTn>
                                        <p:tgtEl>
                                          <p:spTgt spid="67"/>
                                        </p:tgtEl>
                                        <p:attrNameLst>
                                          <p:attrName>ppt_y</p:attrName>
                                        </p:attrNameLst>
                                      </p:cBhvr>
                                      <p:tavLst>
                                        <p:tav tm="0">
                                          <p:val>
                                            <p:strVal val="ppt_y"/>
                                          </p:val>
                                        </p:tav>
                                        <p:tav tm="100000">
                                          <p:val>
                                            <p:fltVal val="0.607296"/>
                                          </p:val>
                                        </p:tav>
                                      </p:tavLst>
                                    </p:anim>
                                    <p:anim calcmode="lin" valueType="num">
                                      <p:cBhvr additive="base">
                                        <p:cTn id="58" dur="500" fill="hold">
                                          <p:stCondLst>
                                            <p:cond delay="0"/>
                                          </p:stCondLst>
                                        </p:cTn>
                                        <p:tgtEl>
                                          <p:spTgt spid="67"/>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67"/>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nodeType="withEffect">
                                  <p:stCondLst>
                                    <p:cond delay="0"/>
                                  </p:stCondLst>
                                  <p:childTnLst>
                                    <p:anim calcmode="lin" valueType="num">
                                      <p:cBhvr additive="base">
                                        <p:cTn id="61" dur="500" fill="hold">
                                          <p:stCondLst>
                                            <p:cond delay="0"/>
                                          </p:stCondLst>
                                        </p:cTn>
                                        <p:tgtEl>
                                          <p:spTgt spid="68"/>
                                        </p:tgtEl>
                                        <p:attrNameLst>
                                          <p:attrName>ppt_x</p:attrName>
                                        </p:attrNameLst>
                                      </p:cBhvr>
                                      <p:tavLst>
                                        <p:tav tm="0">
                                          <p:val>
                                            <p:strVal val="ppt_x"/>
                                          </p:val>
                                        </p:tav>
                                        <p:tav tm="100000">
                                          <p:val>
                                            <p:fltVal val="0.586963"/>
                                          </p:val>
                                        </p:tav>
                                      </p:tavLst>
                                    </p:anim>
                                    <p:anim calcmode="lin" valueType="num">
                                      <p:cBhvr additive="base">
                                        <p:cTn id="62" dur="500" fill="hold">
                                          <p:stCondLst>
                                            <p:cond delay="0"/>
                                          </p:stCondLst>
                                        </p:cTn>
                                        <p:tgtEl>
                                          <p:spTgt spid="68"/>
                                        </p:tgtEl>
                                        <p:attrNameLst>
                                          <p:attrName>ppt_y</p:attrName>
                                        </p:attrNameLst>
                                      </p:cBhvr>
                                      <p:tavLst>
                                        <p:tav tm="0">
                                          <p:val>
                                            <p:strVal val="ppt_y"/>
                                          </p:val>
                                        </p:tav>
                                        <p:tav tm="100000">
                                          <p:val>
                                            <p:fltVal val="0.566396"/>
                                          </p:val>
                                        </p:tav>
                                      </p:tavLst>
                                    </p:anim>
                                    <p:anim calcmode="lin" valueType="num">
                                      <p:cBhvr additive="base">
                                        <p:cTn id="63" dur="500" fill="hold">
                                          <p:stCondLst>
                                            <p:cond delay="0"/>
                                          </p:stCondLst>
                                        </p:cTn>
                                        <p:tgtEl>
                                          <p:spTgt spid="68"/>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68"/>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35" presetClass="path" presetSubtype="0" accel="50000" decel="50000" fill="hold" nodeType="clickEffect">
                                  <p:stCondLst>
                                    <p:cond delay="0"/>
                                  </p:stCondLst>
                                  <p:childTnLst>
                                    <p:anim calcmode="lin" valueType="num">
                                      <p:cBhvr additive="base">
                                        <p:cTn id="68" dur="250" fill="hold">
                                          <p:stCondLst>
                                            <p:cond delay="0"/>
                                          </p:stCondLst>
                                        </p:cTn>
                                        <p:tgtEl>
                                          <p:spTgt spid="69"/>
                                        </p:tgtEl>
                                        <p:attrNameLst>
                                          <p:attrName>ppt_x</p:attrName>
                                        </p:attrNameLst>
                                      </p:cBhvr>
                                      <p:tavLst>
                                        <p:tav tm="0">
                                          <p:val>
                                            <p:strVal val="ppt_x"/>
                                          </p:val>
                                        </p:tav>
                                        <p:tav tm="100000">
                                          <p:val>
                                            <p:fltVal val="0.748132"/>
                                          </p:val>
                                        </p:tav>
                                      </p:tavLst>
                                    </p:anim>
                                    <p:anim calcmode="lin" valueType="num">
                                      <p:cBhvr additive="base">
                                        <p:cTn id="69" dur="250" fill="hold">
                                          <p:stCondLst>
                                            <p:cond delay="0"/>
                                          </p:stCondLst>
                                        </p:cTn>
                                        <p:tgtEl>
                                          <p:spTgt spid="69"/>
                                        </p:tgtEl>
                                        <p:attrNameLst>
                                          <p:attrName>ppt_y</p:attrName>
                                        </p:attrNameLst>
                                      </p:cBhvr>
                                      <p:tavLst>
                                        <p:tav tm="0">
                                          <p:val>
                                            <p:strVal val="ppt_y"/>
                                          </p:val>
                                        </p:tav>
                                        <p:tav tm="100000">
                                          <p:val>
                                            <p:fltVal val="0.537247"/>
                                          </p:val>
                                        </p:tav>
                                      </p:tavLst>
                                    </p:anim>
                                    <p:anim calcmode="lin" valueType="num">
                                      <p:cBhvr additive="base">
                                        <p:cTn id="70" dur="250" fill="hold">
                                          <p:stCondLst>
                                            <p:cond delay="0"/>
                                          </p:stCondLst>
                                        </p:cTn>
                                        <p:tgtEl>
                                          <p:spTgt spid="69"/>
                                        </p:tgtEl>
                                        <p:attrNameLst>
                                          <p:attrName>ppt_w</p:attrName>
                                        </p:attrNameLst>
                                      </p:cBhvr>
                                      <p:tavLst>
                                        <p:tav tm="0">
                                          <p:val>
                                            <p:strVal val="ppt_w"/>
                                          </p:val>
                                        </p:tav>
                                        <p:tav tm="100000">
                                          <p:val>
                                            <p:strVal val="#ppt_w"/>
                                          </p:val>
                                        </p:tav>
                                      </p:tavLst>
                                    </p:anim>
                                    <p:anim calcmode="lin" valueType="num">
                                      <p:cBhvr additive="base">
                                        <p:cTn id="71" dur="250" fill="hold">
                                          <p:stCondLst>
                                            <p:cond delay="0"/>
                                          </p:stCondLst>
                                        </p:cTn>
                                        <p:tgtEl>
                                          <p:spTgt spid="6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四、大学生规避创业风险的方法</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4"/>
            </p:custDataLst>
          </p:nvPr>
        </p:nvCxnSpPr>
        <p:spPr>
          <a:xfrm flipH="1">
            <a:off x="2119107" y="3780291"/>
            <a:ext cx="7574181" cy="0"/>
          </a:xfrm>
          <a:prstGeom prst="line">
            <a:avLst/>
          </a:prstGeom>
          <a:noFill/>
          <a:ln w="25400" cap="flat" cmpd="sng" algn="ctr">
            <a:solidFill>
              <a:schemeClr val="accent4"/>
            </a:solidFill>
            <a:prstDash val="solid"/>
          </a:ln>
          <a:effectLst/>
        </p:spPr>
      </p:cxnSp>
      <p:sp>
        <p:nvSpPr>
          <p:cNvPr id="12" name="AutoShape 1"/>
          <p:cNvSpPr/>
          <p:nvPr>
            <p:custDataLst>
              <p:tags r:id="rId5"/>
            </p:custDataLst>
          </p:nvPr>
        </p:nvSpPr>
        <p:spPr bwMode="auto">
          <a:xfrm rot="12540000">
            <a:off x="8928521" y="3213408"/>
            <a:ext cx="1337423" cy="1302780"/>
          </a:xfrm>
          <a:custGeom>
            <a:avLst/>
            <a:gdLst/>
            <a:ahLst/>
            <a:cxnLst/>
            <a:rect l="0" t="0" r="r" b="b"/>
            <a:pathLst>
              <a:path w="21600" h="21600">
                <a:moveTo>
                  <a:pt x="21600" y="14990"/>
                </a:moveTo>
                <a:cubicBezTo>
                  <a:pt x="21600" y="15126"/>
                  <a:pt x="21600" y="15263"/>
                  <a:pt x="21600" y="15399"/>
                </a:cubicBezTo>
                <a:cubicBezTo>
                  <a:pt x="21594" y="15445"/>
                  <a:pt x="21584" y="15490"/>
                  <a:pt x="21584" y="15536"/>
                </a:cubicBezTo>
                <a:cubicBezTo>
                  <a:pt x="21583" y="15866"/>
                  <a:pt x="21538" y="16191"/>
                  <a:pt x="21471" y="16513"/>
                </a:cubicBezTo>
                <a:cubicBezTo>
                  <a:pt x="21274" y="17469"/>
                  <a:pt x="20847" y="18299"/>
                  <a:pt x="20177" y="18995"/>
                </a:cubicBezTo>
                <a:cubicBezTo>
                  <a:pt x="19694" y="19496"/>
                  <a:pt x="19133" y="19885"/>
                  <a:pt x="18522" y="20201"/>
                </a:cubicBezTo>
                <a:cubicBezTo>
                  <a:pt x="17784" y="20582"/>
                  <a:pt x="17006" y="20844"/>
                  <a:pt x="16205" y="21041"/>
                </a:cubicBezTo>
                <a:cubicBezTo>
                  <a:pt x="15549" y="21201"/>
                  <a:pt x="14886" y="21315"/>
                  <a:pt x="14217" y="21398"/>
                </a:cubicBezTo>
                <a:cubicBezTo>
                  <a:pt x="13683" y="21465"/>
                  <a:pt x="13147" y="21516"/>
                  <a:pt x="12611" y="21540"/>
                </a:cubicBezTo>
                <a:cubicBezTo>
                  <a:pt x="12079" y="21565"/>
                  <a:pt x="11548" y="21574"/>
                  <a:pt x="11017" y="21590"/>
                </a:cubicBezTo>
                <a:cubicBezTo>
                  <a:pt x="10990" y="21591"/>
                  <a:pt x="10963" y="21597"/>
                  <a:pt x="10936" y="21600"/>
                </a:cubicBezTo>
                <a:cubicBezTo>
                  <a:pt x="10845" y="21600"/>
                  <a:pt x="10755" y="21600"/>
                  <a:pt x="10664" y="21600"/>
                </a:cubicBezTo>
                <a:cubicBezTo>
                  <a:pt x="10625" y="21597"/>
                  <a:pt x="10586" y="21591"/>
                  <a:pt x="10547" y="21590"/>
                </a:cubicBezTo>
                <a:cubicBezTo>
                  <a:pt x="9871" y="21583"/>
                  <a:pt x="9194" y="21560"/>
                  <a:pt x="8519" y="21510"/>
                </a:cubicBezTo>
                <a:cubicBezTo>
                  <a:pt x="7699" y="21448"/>
                  <a:pt x="6883" y="21349"/>
                  <a:pt x="6076" y="21190"/>
                </a:cubicBezTo>
                <a:cubicBezTo>
                  <a:pt x="5309" y="21038"/>
                  <a:pt x="4557" y="20834"/>
                  <a:pt x="3829" y="20540"/>
                </a:cubicBezTo>
                <a:cubicBezTo>
                  <a:pt x="3154" y="20267"/>
                  <a:pt x="2517" y="19924"/>
                  <a:pt x="1944" y="19461"/>
                </a:cubicBezTo>
                <a:cubicBezTo>
                  <a:pt x="1121" y="18795"/>
                  <a:pt x="541" y="17957"/>
                  <a:pt x="245" y="16918"/>
                </a:cubicBezTo>
                <a:cubicBezTo>
                  <a:pt x="130" y="16515"/>
                  <a:pt x="62" y="16103"/>
                  <a:pt x="34" y="15684"/>
                </a:cubicBezTo>
                <a:cubicBezTo>
                  <a:pt x="28" y="15595"/>
                  <a:pt x="12" y="15507"/>
                  <a:pt x="0" y="15418"/>
                </a:cubicBezTo>
                <a:cubicBezTo>
                  <a:pt x="0" y="15275"/>
                  <a:pt x="0" y="15132"/>
                  <a:pt x="0" y="14990"/>
                </a:cubicBezTo>
                <a:cubicBezTo>
                  <a:pt x="9" y="14932"/>
                  <a:pt x="24" y="14875"/>
                  <a:pt x="27" y="14816"/>
                </a:cubicBezTo>
                <a:cubicBezTo>
                  <a:pt x="62" y="14139"/>
                  <a:pt x="174" y="13473"/>
                  <a:pt x="337" y="12816"/>
                </a:cubicBezTo>
                <a:cubicBezTo>
                  <a:pt x="559" y="11922"/>
                  <a:pt x="866" y="11057"/>
                  <a:pt x="1225" y="10212"/>
                </a:cubicBezTo>
                <a:cubicBezTo>
                  <a:pt x="1746" y="8981"/>
                  <a:pt x="2363" y="7801"/>
                  <a:pt x="3036" y="6651"/>
                </a:cubicBezTo>
                <a:cubicBezTo>
                  <a:pt x="3688" y="5538"/>
                  <a:pt x="4394" y="4464"/>
                  <a:pt x="5204" y="3465"/>
                </a:cubicBezTo>
                <a:cubicBezTo>
                  <a:pt x="5753" y="2789"/>
                  <a:pt x="6344" y="2155"/>
                  <a:pt x="7010" y="1599"/>
                </a:cubicBezTo>
                <a:cubicBezTo>
                  <a:pt x="7544" y="1152"/>
                  <a:pt x="8116" y="766"/>
                  <a:pt x="8747" y="479"/>
                </a:cubicBezTo>
                <a:cubicBezTo>
                  <a:pt x="9265" y="244"/>
                  <a:pt x="9803" y="87"/>
                  <a:pt x="10368" y="32"/>
                </a:cubicBezTo>
                <a:cubicBezTo>
                  <a:pt x="10461" y="23"/>
                  <a:pt x="10553" y="11"/>
                  <a:pt x="10646" y="0"/>
                </a:cubicBezTo>
                <a:cubicBezTo>
                  <a:pt x="10755" y="0"/>
                  <a:pt x="10863" y="0"/>
                  <a:pt x="10972" y="0"/>
                </a:cubicBezTo>
                <a:cubicBezTo>
                  <a:pt x="10999" y="5"/>
                  <a:pt x="11025" y="13"/>
                  <a:pt x="11052" y="15"/>
                </a:cubicBezTo>
                <a:cubicBezTo>
                  <a:pt x="11211" y="33"/>
                  <a:pt x="11371" y="43"/>
                  <a:pt x="11529" y="68"/>
                </a:cubicBezTo>
                <a:cubicBezTo>
                  <a:pt x="12160" y="165"/>
                  <a:pt x="12750" y="387"/>
                  <a:pt x="13311" y="696"/>
                </a:cubicBezTo>
                <a:cubicBezTo>
                  <a:pt x="14032" y="1093"/>
                  <a:pt x="14670" y="1607"/>
                  <a:pt x="15261" y="2185"/>
                </a:cubicBezTo>
                <a:cubicBezTo>
                  <a:pt x="15902" y="2811"/>
                  <a:pt x="16477" y="3498"/>
                  <a:pt x="17005" y="4225"/>
                </a:cubicBezTo>
                <a:cubicBezTo>
                  <a:pt x="18227" y="5906"/>
                  <a:pt x="19254" y="7707"/>
                  <a:pt x="20128" y="9601"/>
                </a:cubicBezTo>
                <a:cubicBezTo>
                  <a:pt x="20596" y="10615"/>
                  <a:pt x="20991" y="11657"/>
                  <a:pt x="21264" y="12744"/>
                </a:cubicBezTo>
                <a:cubicBezTo>
                  <a:pt x="21441" y="13445"/>
                  <a:pt x="21573" y="14154"/>
                  <a:pt x="21585" y="14881"/>
                </a:cubicBezTo>
                <a:cubicBezTo>
                  <a:pt x="21586" y="14918"/>
                  <a:pt x="21595" y="14954"/>
                  <a:pt x="21600" y="14990"/>
                </a:cubicBezTo>
                <a:close/>
                <a:moveTo>
                  <a:pt x="21600" y="14990"/>
                </a:moveTo>
              </a:path>
            </a:pathLst>
          </a:custGeom>
          <a:gradFill flip="none" rotWithShape="0">
            <a:gsLst>
              <a:gs pos="12000">
                <a:schemeClr val="accent4">
                  <a:lumMod val="40000"/>
                  <a:lumOff val="60000"/>
                  <a:alpha val="100000"/>
                </a:schemeClr>
              </a:gs>
              <a:gs pos="33000">
                <a:schemeClr val="accent4">
                  <a:alpha val="100000"/>
                </a:schemeClr>
              </a:gs>
              <a:gs pos="71000">
                <a:schemeClr val="accent4">
                  <a:lumMod val="75000"/>
                  <a:alpha val="100000"/>
                </a:schemeClr>
              </a:gs>
            </a:gsLst>
            <a:lin ang="2700000" scaled="1"/>
            <a:tileRect/>
          </a:gradFill>
          <a:ln w="25400" cap="flat">
            <a:noFill/>
            <a:miter lim="800000"/>
            <a:headEnd type="none" w="med" len="med"/>
            <a:tailEnd type="none" w="med" len="med"/>
          </a:ln>
          <a:effectLst>
            <a:outerShdw blurRad="63500" dist="190500" dir="2400000" sx="102000" sy="102000" algn="ctr" rotWithShape="0">
              <a:schemeClr val="accent4">
                <a:alpha val="15000"/>
              </a:schemeClr>
            </a:outerShdw>
          </a:effectLst>
        </p:spPr>
        <p:txBody>
          <a:bodyPr lIns="0" tIns="0" rIns="0" bIns="0"/>
          <a:p>
            <a:endParaRPr lang="en-US" kern="0">
              <a:solidFill>
                <a:prstClr val="black"/>
              </a:solidFill>
              <a:latin typeface="等线" panose="02010600030101010101" charset="-122"/>
              <a:cs typeface="Arial" panose="020B0604020202020204"/>
              <a:sym typeface="Arial" panose="020B0604020202020204"/>
            </a:endParaRPr>
          </a:p>
        </p:txBody>
      </p:sp>
      <p:sp>
        <p:nvSpPr>
          <p:cNvPr id="14" name="AutoShape 1"/>
          <p:cNvSpPr/>
          <p:nvPr>
            <p:custDataLst>
              <p:tags r:id="rId6"/>
            </p:custDataLst>
          </p:nvPr>
        </p:nvSpPr>
        <p:spPr bwMode="auto">
          <a:xfrm rot="12540000">
            <a:off x="9270226" y="3497374"/>
            <a:ext cx="702304" cy="683933"/>
          </a:xfrm>
          <a:custGeom>
            <a:avLst/>
            <a:gdLst/>
            <a:ahLst/>
            <a:cxnLst/>
            <a:rect l="0" t="0" r="r" b="b"/>
            <a:pathLst>
              <a:path w="21600" h="21600">
                <a:moveTo>
                  <a:pt x="21600" y="14990"/>
                </a:moveTo>
                <a:cubicBezTo>
                  <a:pt x="21600" y="15126"/>
                  <a:pt x="21600" y="15263"/>
                  <a:pt x="21600" y="15399"/>
                </a:cubicBezTo>
                <a:cubicBezTo>
                  <a:pt x="21594" y="15445"/>
                  <a:pt x="21584" y="15490"/>
                  <a:pt x="21584" y="15536"/>
                </a:cubicBezTo>
                <a:cubicBezTo>
                  <a:pt x="21583" y="15866"/>
                  <a:pt x="21538" y="16191"/>
                  <a:pt x="21471" y="16513"/>
                </a:cubicBezTo>
                <a:cubicBezTo>
                  <a:pt x="21274" y="17469"/>
                  <a:pt x="20847" y="18299"/>
                  <a:pt x="20177" y="18995"/>
                </a:cubicBezTo>
                <a:cubicBezTo>
                  <a:pt x="19694" y="19496"/>
                  <a:pt x="19133" y="19885"/>
                  <a:pt x="18522" y="20201"/>
                </a:cubicBezTo>
                <a:cubicBezTo>
                  <a:pt x="17784" y="20582"/>
                  <a:pt x="17006" y="20844"/>
                  <a:pt x="16205" y="21041"/>
                </a:cubicBezTo>
                <a:cubicBezTo>
                  <a:pt x="15549" y="21201"/>
                  <a:pt x="14886" y="21315"/>
                  <a:pt x="14217" y="21398"/>
                </a:cubicBezTo>
                <a:cubicBezTo>
                  <a:pt x="13683" y="21465"/>
                  <a:pt x="13147" y="21516"/>
                  <a:pt x="12611" y="21540"/>
                </a:cubicBezTo>
                <a:cubicBezTo>
                  <a:pt x="12079" y="21565"/>
                  <a:pt x="11548" y="21574"/>
                  <a:pt x="11017" y="21590"/>
                </a:cubicBezTo>
                <a:cubicBezTo>
                  <a:pt x="10990" y="21591"/>
                  <a:pt x="10963" y="21597"/>
                  <a:pt x="10936" y="21600"/>
                </a:cubicBezTo>
                <a:cubicBezTo>
                  <a:pt x="10845" y="21600"/>
                  <a:pt x="10755" y="21600"/>
                  <a:pt x="10664" y="21600"/>
                </a:cubicBezTo>
                <a:cubicBezTo>
                  <a:pt x="10625" y="21597"/>
                  <a:pt x="10586" y="21591"/>
                  <a:pt x="10547" y="21590"/>
                </a:cubicBezTo>
                <a:cubicBezTo>
                  <a:pt x="9871" y="21583"/>
                  <a:pt x="9194" y="21560"/>
                  <a:pt x="8519" y="21510"/>
                </a:cubicBezTo>
                <a:cubicBezTo>
                  <a:pt x="7699" y="21448"/>
                  <a:pt x="6883" y="21349"/>
                  <a:pt x="6076" y="21190"/>
                </a:cubicBezTo>
                <a:cubicBezTo>
                  <a:pt x="5309" y="21038"/>
                  <a:pt x="4557" y="20834"/>
                  <a:pt x="3829" y="20540"/>
                </a:cubicBezTo>
                <a:cubicBezTo>
                  <a:pt x="3154" y="20267"/>
                  <a:pt x="2517" y="19924"/>
                  <a:pt x="1944" y="19461"/>
                </a:cubicBezTo>
                <a:cubicBezTo>
                  <a:pt x="1121" y="18795"/>
                  <a:pt x="541" y="17957"/>
                  <a:pt x="245" y="16918"/>
                </a:cubicBezTo>
                <a:cubicBezTo>
                  <a:pt x="130" y="16515"/>
                  <a:pt x="62" y="16103"/>
                  <a:pt x="34" y="15684"/>
                </a:cubicBezTo>
                <a:cubicBezTo>
                  <a:pt x="28" y="15595"/>
                  <a:pt x="12" y="15507"/>
                  <a:pt x="0" y="15418"/>
                </a:cubicBezTo>
                <a:cubicBezTo>
                  <a:pt x="0" y="15275"/>
                  <a:pt x="0" y="15132"/>
                  <a:pt x="0" y="14990"/>
                </a:cubicBezTo>
                <a:cubicBezTo>
                  <a:pt x="9" y="14932"/>
                  <a:pt x="24" y="14875"/>
                  <a:pt x="27" y="14816"/>
                </a:cubicBezTo>
                <a:cubicBezTo>
                  <a:pt x="62" y="14139"/>
                  <a:pt x="174" y="13473"/>
                  <a:pt x="337" y="12816"/>
                </a:cubicBezTo>
                <a:cubicBezTo>
                  <a:pt x="559" y="11922"/>
                  <a:pt x="866" y="11057"/>
                  <a:pt x="1225" y="10212"/>
                </a:cubicBezTo>
                <a:cubicBezTo>
                  <a:pt x="1746" y="8981"/>
                  <a:pt x="2363" y="7801"/>
                  <a:pt x="3036" y="6651"/>
                </a:cubicBezTo>
                <a:cubicBezTo>
                  <a:pt x="3688" y="5538"/>
                  <a:pt x="4394" y="4464"/>
                  <a:pt x="5204" y="3465"/>
                </a:cubicBezTo>
                <a:cubicBezTo>
                  <a:pt x="5753" y="2789"/>
                  <a:pt x="6344" y="2155"/>
                  <a:pt x="7010" y="1599"/>
                </a:cubicBezTo>
                <a:cubicBezTo>
                  <a:pt x="7544" y="1152"/>
                  <a:pt x="8116" y="766"/>
                  <a:pt x="8747" y="479"/>
                </a:cubicBezTo>
                <a:cubicBezTo>
                  <a:pt x="9265" y="244"/>
                  <a:pt x="9803" y="87"/>
                  <a:pt x="10368" y="32"/>
                </a:cubicBezTo>
                <a:cubicBezTo>
                  <a:pt x="10461" y="23"/>
                  <a:pt x="10553" y="11"/>
                  <a:pt x="10646" y="0"/>
                </a:cubicBezTo>
                <a:cubicBezTo>
                  <a:pt x="10755" y="0"/>
                  <a:pt x="10863" y="0"/>
                  <a:pt x="10972" y="0"/>
                </a:cubicBezTo>
                <a:cubicBezTo>
                  <a:pt x="10999" y="5"/>
                  <a:pt x="11025" y="13"/>
                  <a:pt x="11052" y="15"/>
                </a:cubicBezTo>
                <a:cubicBezTo>
                  <a:pt x="11211" y="33"/>
                  <a:pt x="11371" y="43"/>
                  <a:pt x="11529" y="68"/>
                </a:cubicBezTo>
                <a:cubicBezTo>
                  <a:pt x="12160" y="165"/>
                  <a:pt x="12750" y="387"/>
                  <a:pt x="13311" y="696"/>
                </a:cubicBezTo>
                <a:cubicBezTo>
                  <a:pt x="14032" y="1093"/>
                  <a:pt x="14670" y="1607"/>
                  <a:pt x="15261" y="2185"/>
                </a:cubicBezTo>
                <a:cubicBezTo>
                  <a:pt x="15902" y="2811"/>
                  <a:pt x="16477" y="3498"/>
                  <a:pt x="17005" y="4225"/>
                </a:cubicBezTo>
                <a:cubicBezTo>
                  <a:pt x="18227" y="5906"/>
                  <a:pt x="19254" y="7707"/>
                  <a:pt x="20128" y="9601"/>
                </a:cubicBezTo>
                <a:cubicBezTo>
                  <a:pt x="20596" y="10615"/>
                  <a:pt x="20991" y="11657"/>
                  <a:pt x="21264" y="12744"/>
                </a:cubicBezTo>
                <a:cubicBezTo>
                  <a:pt x="21441" y="13445"/>
                  <a:pt x="21573" y="14154"/>
                  <a:pt x="21585" y="14881"/>
                </a:cubicBezTo>
                <a:cubicBezTo>
                  <a:pt x="21586" y="14918"/>
                  <a:pt x="21595" y="14954"/>
                  <a:pt x="21600" y="14990"/>
                </a:cubicBezTo>
                <a:close/>
                <a:moveTo>
                  <a:pt x="21600" y="14990"/>
                </a:moveTo>
              </a:path>
            </a:pathLst>
          </a:custGeom>
          <a:solidFill>
            <a:srgbClr val="FFFFFF"/>
          </a:solidFill>
          <a:ln w="25400" cap="flat">
            <a:noFill/>
            <a:miter lim="800000"/>
            <a:headEnd type="none" w="med" len="med"/>
            <a:tailEnd type="none" w="med" len="med"/>
          </a:ln>
          <a:effectLst/>
        </p:spPr>
        <p:txBody>
          <a:bodyPr lIns="0" tIns="0" rIns="0" bIns="0"/>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0" cap="none" spc="0" normalizeH="0" baseline="0" noProof="0">
              <a:ln>
                <a:noFill/>
              </a:ln>
              <a:solidFill>
                <a:prstClr val="black"/>
              </a:solidFill>
              <a:effectLst/>
              <a:uLnTx/>
              <a:uFillTx/>
              <a:latin typeface="等线" panose="02010600030101010101" charset="-122"/>
              <a:ea typeface="+mn-ea"/>
              <a:cs typeface="Arial" panose="020B0604020202020204"/>
              <a:sym typeface="Arial" panose="020B0604020202020204"/>
            </a:endParaRPr>
          </a:p>
        </p:txBody>
      </p:sp>
      <p:pic>
        <p:nvPicPr>
          <p:cNvPr id="16" name="图形 7"/>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9523748" y="3707331"/>
            <a:ext cx="236681" cy="206282"/>
          </a:xfrm>
          <a:prstGeom prst="rect">
            <a:avLst/>
          </a:prstGeom>
          <a:effectLst>
            <a:outerShdw blurRad="76200" dist="38100" dir="8100000" algn="tr" rotWithShape="0">
              <a:schemeClr val="accent4">
                <a:lumMod val="75000"/>
                <a:alpha val="40000"/>
              </a:schemeClr>
            </a:outerShdw>
          </a:effectLst>
        </p:spPr>
      </p:pic>
      <p:grpSp>
        <p:nvGrpSpPr>
          <p:cNvPr id="65" name="组合 64"/>
          <p:cNvGrpSpPr/>
          <p:nvPr>
            <p:custDataLst>
              <p:tags r:id="rId10"/>
            </p:custDataLst>
          </p:nvPr>
        </p:nvGrpSpPr>
        <p:grpSpPr>
          <a:xfrm>
            <a:off x="4156735" y="2094865"/>
            <a:ext cx="4906683" cy="1561027"/>
            <a:chOff x="6546" y="3299"/>
            <a:chExt cx="7727" cy="2458"/>
          </a:xfrm>
        </p:grpSpPr>
        <p:sp>
          <p:nvSpPr>
            <p:cNvPr id="2" name="任意多边形: 形状 32"/>
            <p:cNvSpPr/>
            <p:nvPr>
              <p:custDataLst>
                <p:tags r:id="rId11"/>
              </p:custDataLst>
            </p:nvPr>
          </p:nvSpPr>
          <p:spPr>
            <a:xfrm flipH="1">
              <a:off x="6546" y="3299"/>
              <a:ext cx="7727" cy="2458"/>
            </a:xfrm>
            <a:custGeom>
              <a:avLst/>
              <a:gdLst>
                <a:gd name="connsiteX0" fmla="*/ 0 w 5907575"/>
                <a:gd name="connsiteY0" fmla="*/ 1888309 h 1888308"/>
                <a:gd name="connsiteX1" fmla="*/ 2197363 w 5907575"/>
                <a:gd name="connsiteY1" fmla="*/ 1888309 h 1888308"/>
                <a:gd name="connsiteX2" fmla="*/ 3273069 w 5907575"/>
                <a:gd name="connsiteY2" fmla="*/ 0 h 1888308"/>
                <a:gd name="connsiteX3" fmla="*/ 5907576 w 5907575"/>
                <a:gd name="connsiteY3" fmla="*/ 0 h 1888308"/>
                <a:gd name="connsiteX0-1" fmla="*/ 0 w 4942376"/>
                <a:gd name="connsiteY0-2" fmla="*/ 1907359 h 1907359"/>
                <a:gd name="connsiteX1-3" fmla="*/ 1232163 w 4942376"/>
                <a:gd name="connsiteY1-4" fmla="*/ 1888309 h 1907359"/>
                <a:gd name="connsiteX2-5" fmla="*/ 2307869 w 4942376"/>
                <a:gd name="connsiteY2-6" fmla="*/ 0 h 1907359"/>
                <a:gd name="connsiteX3-7" fmla="*/ 4942376 w 4942376"/>
                <a:gd name="connsiteY3-8" fmla="*/ 0 h 1907359"/>
                <a:gd name="connsiteX0-9" fmla="*/ 0 w 4936026"/>
                <a:gd name="connsiteY0-10" fmla="*/ 1881959 h 1888309"/>
                <a:gd name="connsiteX1-11" fmla="*/ 1225813 w 4936026"/>
                <a:gd name="connsiteY1-12" fmla="*/ 1888309 h 1888309"/>
                <a:gd name="connsiteX2-13" fmla="*/ 2301519 w 4936026"/>
                <a:gd name="connsiteY2-14" fmla="*/ 0 h 1888309"/>
                <a:gd name="connsiteX3-15" fmla="*/ 4936026 w 4936026"/>
                <a:gd name="connsiteY3-16" fmla="*/ 0 h 1888309"/>
                <a:gd name="connsiteX0-17" fmla="*/ 0 w 4936026"/>
                <a:gd name="connsiteY0-18" fmla="*/ 1896246 h 1896246"/>
                <a:gd name="connsiteX1-19" fmla="*/ 1225813 w 4936026"/>
                <a:gd name="connsiteY1-20" fmla="*/ 1888309 h 1896246"/>
                <a:gd name="connsiteX2-21" fmla="*/ 2301519 w 4936026"/>
                <a:gd name="connsiteY2-22" fmla="*/ 0 h 1896246"/>
                <a:gd name="connsiteX3-23" fmla="*/ 4936026 w 4936026"/>
                <a:gd name="connsiteY3-24" fmla="*/ 0 h 1896246"/>
                <a:gd name="connsiteX0-25" fmla="*/ 0 w 4926501"/>
                <a:gd name="connsiteY0-26" fmla="*/ 1886721 h 1888309"/>
                <a:gd name="connsiteX1-27" fmla="*/ 1216288 w 4926501"/>
                <a:gd name="connsiteY1-28" fmla="*/ 1888309 h 1888309"/>
                <a:gd name="connsiteX2-29" fmla="*/ 2291994 w 4926501"/>
                <a:gd name="connsiteY2-30" fmla="*/ 0 h 1888309"/>
                <a:gd name="connsiteX3-31" fmla="*/ 4926501 w 4926501"/>
                <a:gd name="connsiteY3-32" fmla="*/ 0 h 1888309"/>
                <a:gd name="connsiteX0-33" fmla="*/ 0 w 5669451"/>
                <a:gd name="connsiteY0-34" fmla="*/ 1886721 h 1888309"/>
                <a:gd name="connsiteX1-35" fmla="*/ 1959238 w 5669451"/>
                <a:gd name="connsiteY1-36" fmla="*/ 1888309 h 1888309"/>
                <a:gd name="connsiteX2-37" fmla="*/ 3034944 w 5669451"/>
                <a:gd name="connsiteY2-38" fmla="*/ 0 h 1888309"/>
                <a:gd name="connsiteX3-39" fmla="*/ 5669451 w 5669451"/>
                <a:gd name="connsiteY3-40" fmla="*/ 0 h 1888309"/>
                <a:gd name="connsiteX0-41" fmla="*/ 0 w 5917101"/>
                <a:gd name="connsiteY0-42" fmla="*/ 1893071 h 1893071"/>
                <a:gd name="connsiteX1-43" fmla="*/ 2206888 w 5917101"/>
                <a:gd name="connsiteY1-44" fmla="*/ 1888309 h 1893071"/>
                <a:gd name="connsiteX2-45" fmla="*/ 3282594 w 5917101"/>
                <a:gd name="connsiteY2-46" fmla="*/ 0 h 1893071"/>
                <a:gd name="connsiteX3-47" fmla="*/ 5917101 w 5917101"/>
                <a:gd name="connsiteY3-48" fmla="*/ 0 h 1893071"/>
                <a:gd name="connsiteX0-49" fmla="*/ 0 w 5936151"/>
                <a:gd name="connsiteY0-50" fmla="*/ 1886721 h 1888309"/>
                <a:gd name="connsiteX1-51" fmla="*/ 2225938 w 5936151"/>
                <a:gd name="connsiteY1-52" fmla="*/ 1888309 h 1888309"/>
                <a:gd name="connsiteX2-53" fmla="*/ 3301644 w 5936151"/>
                <a:gd name="connsiteY2-54" fmla="*/ 0 h 1888309"/>
                <a:gd name="connsiteX3-55" fmla="*/ 5936151 w 5936151"/>
                <a:gd name="connsiteY3-56" fmla="*/ 0 h 1888309"/>
              </a:gdLst>
              <a:ahLst/>
              <a:cxnLst>
                <a:cxn ang="0">
                  <a:pos x="connsiteX0-1" y="connsiteY0-2"/>
                </a:cxn>
                <a:cxn ang="0">
                  <a:pos x="connsiteX1-3" y="connsiteY1-4"/>
                </a:cxn>
                <a:cxn ang="0">
                  <a:pos x="connsiteX2-5" y="connsiteY2-6"/>
                </a:cxn>
                <a:cxn ang="0">
                  <a:pos x="connsiteX3-7" y="connsiteY3-8"/>
                </a:cxn>
              </a:cxnLst>
              <a:rect l="l" t="t" r="r" b="b"/>
              <a:pathLst>
                <a:path w="5936151" h="1888309">
                  <a:moveTo>
                    <a:pt x="0" y="1886721"/>
                  </a:moveTo>
                  <a:lnTo>
                    <a:pt x="2225938" y="1888309"/>
                  </a:lnTo>
                  <a:lnTo>
                    <a:pt x="3301644" y="0"/>
                  </a:lnTo>
                  <a:lnTo>
                    <a:pt x="5936151" y="0"/>
                  </a:lnTo>
                </a:path>
              </a:pathLst>
            </a:custGeom>
            <a:ln w="25400">
              <a:gradFill flip="none" rotWithShape="1">
                <a:gsLst>
                  <a:gs pos="0">
                    <a:schemeClr val="accent4">
                      <a:alpha val="0"/>
                    </a:schemeClr>
                  </a:gs>
                  <a:gs pos="46800">
                    <a:schemeClr val="accent4">
                      <a:alpha val="100000"/>
                    </a:schemeClr>
                  </a:gs>
                  <a:gs pos="100000">
                    <a:schemeClr val="accent4">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sp>
          <p:nvSpPr>
            <p:cNvPr id="25" name="标题"/>
            <p:cNvSpPr txBox="1"/>
            <p:nvPr>
              <p:custDataLst>
                <p:tags r:id="rId12"/>
              </p:custDataLst>
            </p:nvPr>
          </p:nvSpPr>
          <p:spPr>
            <a:xfrm flipH="1">
              <a:off x="7838" y="5026"/>
              <a:ext cx="2337" cy="479"/>
            </a:xfrm>
            <a:prstGeom prst="rect">
              <a:avLst/>
            </a:prstGeom>
            <a:noFill/>
          </p:spPr>
          <p:txBody>
            <a:bodyPr wrap="square" lIns="0" tIns="0" rIns="0" bIns="0" rtlCol="0" anchor="b">
              <a:noAutofit/>
            </a:bodyPr>
            <a:p>
              <a:pPr algn="just"/>
              <a:r>
                <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rPr>
                <a:t>（三）科学管理企业团队，建立监督检查机制</a:t>
              </a:r>
              <a:endPar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endParaRPr>
            </a:p>
          </p:txBody>
        </p:sp>
      </p:grpSp>
      <p:grpSp>
        <p:nvGrpSpPr>
          <p:cNvPr id="63" name="组合 62"/>
          <p:cNvGrpSpPr/>
          <p:nvPr>
            <p:custDataLst>
              <p:tags r:id="rId13"/>
            </p:custDataLst>
          </p:nvPr>
        </p:nvGrpSpPr>
        <p:grpSpPr>
          <a:xfrm>
            <a:off x="2367280" y="2432685"/>
            <a:ext cx="6802120" cy="1285240"/>
            <a:chOff x="3728" y="3831"/>
            <a:chExt cx="10712" cy="2024"/>
          </a:xfrm>
        </p:grpSpPr>
        <p:sp>
          <p:nvSpPr>
            <p:cNvPr id="4" name="任意多边形: 形状 34"/>
            <p:cNvSpPr/>
            <p:nvPr>
              <p:custDataLst>
                <p:tags r:id="rId14"/>
              </p:custDataLst>
            </p:nvPr>
          </p:nvSpPr>
          <p:spPr>
            <a:xfrm flipH="1">
              <a:off x="3728" y="3831"/>
              <a:ext cx="10712" cy="2025"/>
            </a:xfrm>
            <a:custGeom>
              <a:avLst/>
              <a:gdLst>
                <a:gd name="connsiteX0" fmla="*/ 0 w 7638210"/>
                <a:gd name="connsiteY0" fmla="*/ 1425988 h 1425987"/>
                <a:gd name="connsiteX1" fmla="*/ 4674824 w 7638210"/>
                <a:gd name="connsiteY1" fmla="*/ 1425988 h 1425987"/>
                <a:gd name="connsiteX2" fmla="*/ 5507569 w 7638210"/>
                <a:gd name="connsiteY2" fmla="*/ 0 h 1425987"/>
                <a:gd name="connsiteX3" fmla="*/ 7638211 w 7638210"/>
                <a:gd name="connsiteY3" fmla="*/ 0 h 1425987"/>
                <a:gd name="connsiteX0-1" fmla="*/ 0 w 7841411"/>
                <a:gd name="connsiteY0-2" fmla="*/ 1432338 h 1432338"/>
                <a:gd name="connsiteX1-3" fmla="*/ 4878024 w 7841411"/>
                <a:gd name="connsiteY1-4" fmla="*/ 1425988 h 1432338"/>
                <a:gd name="connsiteX2-5" fmla="*/ 5710769 w 7841411"/>
                <a:gd name="connsiteY2-6" fmla="*/ 0 h 1432338"/>
                <a:gd name="connsiteX3-7" fmla="*/ 7841411 w 7841411"/>
                <a:gd name="connsiteY3-8" fmla="*/ 0 h 1432338"/>
                <a:gd name="connsiteX0-9" fmla="*/ 0 w 8228761"/>
                <a:gd name="connsiteY0-10" fmla="*/ 1438688 h 1438688"/>
                <a:gd name="connsiteX1-11" fmla="*/ 5265374 w 8228761"/>
                <a:gd name="connsiteY1-12" fmla="*/ 1425988 h 1438688"/>
                <a:gd name="connsiteX2-13" fmla="*/ 6098119 w 8228761"/>
                <a:gd name="connsiteY2-14" fmla="*/ 0 h 1438688"/>
                <a:gd name="connsiteX3-15" fmla="*/ 8228761 w 8228761"/>
                <a:gd name="connsiteY3-16" fmla="*/ 0 h 1438688"/>
                <a:gd name="connsiteX0-17" fmla="*/ 0 w 8228761"/>
                <a:gd name="connsiteY0-18" fmla="*/ 1419638 h 1425988"/>
                <a:gd name="connsiteX1-19" fmla="*/ 5265374 w 8228761"/>
                <a:gd name="connsiteY1-20" fmla="*/ 1425988 h 1425988"/>
                <a:gd name="connsiteX2-21" fmla="*/ 6098119 w 8228761"/>
                <a:gd name="connsiteY2-22" fmla="*/ 0 h 1425988"/>
                <a:gd name="connsiteX3-23" fmla="*/ 8228761 w 8228761"/>
                <a:gd name="connsiteY3-24" fmla="*/ 0 h 1425988"/>
              </a:gdLst>
              <a:ahLst/>
              <a:cxnLst>
                <a:cxn ang="0">
                  <a:pos x="connsiteX0-1" y="connsiteY0-2"/>
                </a:cxn>
                <a:cxn ang="0">
                  <a:pos x="connsiteX1-3" y="connsiteY1-4"/>
                </a:cxn>
                <a:cxn ang="0">
                  <a:pos x="connsiteX2-5" y="connsiteY2-6"/>
                </a:cxn>
                <a:cxn ang="0">
                  <a:pos x="connsiteX3-7" y="connsiteY3-8"/>
                </a:cxn>
              </a:cxnLst>
              <a:rect l="l" t="t" r="r" b="b"/>
              <a:pathLst>
                <a:path w="8228761" h="1425988">
                  <a:moveTo>
                    <a:pt x="0" y="1419638"/>
                  </a:moveTo>
                  <a:lnTo>
                    <a:pt x="5265374" y="1425988"/>
                  </a:lnTo>
                  <a:lnTo>
                    <a:pt x="6098119" y="0"/>
                  </a:lnTo>
                  <a:lnTo>
                    <a:pt x="8228761" y="0"/>
                  </a:lnTo>
                </a:path>
              </a:pathLst>
            </a:custGeom>
            <a:ln w="25400">
              <a:gradFill flip="none" rotWithShape="1">
                <a:gsLst>
                  <a:gs pos="0">
                    <a:schemeClr val="accent4">
                      <a:alpha val="0"/>
                    </a:schemeClr>
                  </a:gs>
                  <a:gs pos="46800">
                    <a:schemeClr val="accent4">
                      <a:alpha val="100000"/>
                    </a:schemeClr>
                  </a:gs>
                  <a:gs pos="100000">
                    <a:schemeClr val="accent4">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sp>
          <p:nvSpPr>
            <p:cNvPr id="40" name="标题"/>
            <p:cNvSpPr txBox="1"/>
            <p:nvPr>
              <p:custDataLst>
                <p:tags r:id="rId15"/>
              </p:custDataLst>
            </p:nvPr>
          </p:nvSpPr>
          <p:spPr>
            <a:xfrm flipH="1">
              <a:off x="4100" y="4119"/>
              <a:ext cx="2636" cy="1719"/>
            </a:xfrm>
            <a:prstGeom prst="rect">
              <a:avLst/>
            </a:prstGeom>
            <a:noFill/>
          </p:spPr>
          <p:txBody>
            <a:bodyPr wrap="square" lIns="0" tIns="0" rIns="0" bIns="0" rtlCol="0" anchor="b">
              <a:noAutofit/>
            </a:bodyPr>
            <a:p>
              <a:pPr algn="just"/>
              <a:r>
                <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rPr>
                <a:t>（一）谨慎选择创业项目，注重个人创新能力的提升</a:t>
              </a:r>
              <a:endPar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endParaRPr>
            </a:p>
          </p:txBody>
        </p:sp>
      </p:grpSp>
      <p:grpSp>
        <p:nvGrpSpPr>
          <p:cNvPr id="66" name="组合 65"/>
          <p:cNvGrpSpPr/>
          <p:nvPr>
            <p:custDataLst>
              <p:tags r:id="rId16"/>
            </p:custDataLst>
          </p:nvPr>
        </p:nvGrpSpPr>
        <p:grpSpPr>
          <a:xfrm>
            <a:off x="4158310" y="3912038"/>
            <a:ext cx="4890937" cy="1561027"/>
            <a:chOff x="6549" y="6161"/>
            <a:chExt cx="7702" cy="2458"/>
          </a:xfrm>
        </p:grpSpPr>
        <p:sp>
          <p:nvSpPr>
            <p:cNvPr id="37" name="任意多边形: 形状 36"/>
            <p:cNvSpPr/>
            <p:nvPr>
              <p:custDataLst>
                <p:tags r:id="rId17"/>
              </p:custDataLst>
            </p:nvPr>
          </p:nvSpPr>
          <p:spPr>
            <a:xfrm flipH="1" flipV="1">
              <a:off x="6549" y="6161"/>
              <a:ext cx="7702" cy="2458"/>
            </a:xfrm>
            <a:custGeom>
              <a:avLst/>
              <a:gdLst>
                <a:gd name="connsiteX0" fmla="*/ 0 w 5907575"/>
                <a:gd name="connsiteY0" fmla="*/ 1888309 h 1888308"/>
                <a:gd name="connsiteX1" fmla="*/ 2197363 w 5907575"/>
                <a:gd name="connsiteY1" fmla="*/ 1888309 h 1888308"/>
                <a:gd name="connsiteX2" fmla="*/ 3273069 w 5907575"/>
                <a:gd name="connsiteY2" fmla="*/ 0 h 1888308"/>
                <a:gd name="connsiteX3" fmla="*/ 5907576 w 5907575"/>
                <a:gd name="connsiteY3" fmla="*/ 0 h 1888308"/>
                <a:gd name="connsiteX0-1" fmla="*/ 0 w 4942376"/>
                <a:gd name="connsiteY0-2" fmla="*/ 1907359 h 1907359"/>
                <a:gd name="connsiteX1-3" fmla="*/ 1232163 w 4942376"/>
                <a:gd name="connsiteY1-4" fmla="*/ 1888309 h 1907359"/>
                <a:gd name="connsiteX2-5" fmla="*/ 2307869 w 4942376"/>
                <a:gd name="connsiteY2-6" fmla="*/ 0 h 1907359"/>
                <a:gd name="connsiteX3-7" fmla="*/ 4942376 w 4942376"/>
                <a:gd name="connsiteY3-8" fmla="*/ 0 h 1907359"/>
                <a:gd name="connsiteX0-9" fmla="*/ 0 w 4936026"/>
                <a:gd name="connsiteY0-10" fmla="*/ 1881959 h 1888309"/>
                <a:gd name="connsiteX1-11" fmla="*/ 1225813 w 4936026"/>
                <a:gd name="connsiteY1-12" fmla="*/ 1888309 h 1888309"/>
                <a:gd name="connsiteX2-13" fmla="*/ 2301519 w 4936026"/>
                <a:gd name="connsiteY2-14" fmla="*/ 0 h 1888309"/>
                <a:gd name="connsiteX3-15" fmla="*/ 4936026 w 4936026"/>
                <a:gd name="connsiteY3-16" fmla="*/ 0 h 1888309"/>
                <a:gd name="connsiteX0-17" fmla="*/ 0 w 4936026"/>
                <a:gd name="connsiteY0-18" fmla="*/ 1896246 h 1896246"/>
                <a:gd name="connsiteX1-19" fmla="*/ 1225813 w 4936026"/>
                <a:gd name="connsiteY1-20" fmla="*/ 1888309 h 1896246"/>
                <a:gd name="connsiteX2-21" fmla="*/ 2301519 w 4936026"/>
                <a:gd name="connsiteY2-22" fmla="*/ 0 h 1896246"/>
                <a:gd name="connsiteX3-23" fmla="*/ 4936026 w 4936026"/>
                <a:gd name="connsiteY3-24" fmla="*/ 0 h 1896246"/>
                <a:gd name="connsiteX0-25" fmla="*/ 0 w 4926501"/>
                <a:gd name="connsiteY0-26" fmla="*/ 1886721 h 1888309"/>
                <a:gd name="connsiteX1-27" fmla="*/ 1216288 w 4926501"/>
                <a:gd name="connsiteY1-28" fmla="*/ 1888309 h 1888309"/>
                <a:gd name="connsiteX2-29" fmla="*/ 2291994 w 4926501"/>
                <a:gd name="connsiteY2-30" fmla="*/ 0 h 1888309"/>
                <a:gd name="connsiteX3-31" fmla="*/ 4926501 w 4926501"/>
                <a:gd name="connsiteY3-32" fmla="*/ 0 h 1888309"/>
                <a:gd name="connsiteX0-33" fmla="*/ 0 w 5713901"/>
                <a:gd name="connsiteY0-34" fmla="*/ 1886721 h 1888309"/>
                <a:gd name="connsiteX1-35" fmla="*/ 2003688 w 5713901"/>
                <a:gd name="connsiteY1-36" fmla="*/ 1888309 h 1888309"/>
                <a:gd name="connsiteX2-37" fmla="*/ 3079394 w 5713901"/>
                <a:gd name="connsiteY2-38" fmla="*/ 0 h 1888309"/>
                <a:gd name="connsiteX3-39" fmla="*/ 5713901 w 5713901"/>
                <a:gd name="connsiteY3-40" fmla="*/ 0 h 1888309"/>
                <a:gd name="connsiteX0-41" fmla="*/ 0 w 5917101"/>
                <a:gd name="connsiteY0-42" fmla="*/ 1880371 h 1888309"/>
                <a:gd name="connsiteX1-43" fmla="*/ 2206888 w 5917101"/>
                <a:gd name="connsiteY1-44" fmla="*/ 1888309 h 1888309"/>
                <a:gd name="connsiteX2-45" fmla="*/ 3282594 w 5917101"/>
                <a:gd name="connsiteY2-46" fmla="*/ 0 h 1888309"/>
                <a:gd name="connsiteX3-47" fmla="*/ 5917101 w 5917101"/>
                <a:gd name="connsiteY3-48" fmla="*/ 0 h 1888309"/>
              </a:gdLst>
              <a:ahLst/>
              <a:cxnLst>
                <a:cxn ang="0">
                  <a:pos x="connsiteX0-1" y="connsiteY0-2"/>
                </a:cxn>
                <a:cxn ang="0">
                  <a:pos x="connsiteX1-3" y="connsiteY1-4"/>
                </a:cxn>
                <a:cxn ang="0">
                  <a:pos x="connsiteX2-5" y="connsiteY2-6"/>
                </a:cxn>
                <a:cxn ang="0">
                  <a:pos x="connsiteX3-7" y="connsiteY3-8"/>
                </a:cxn>
              </a:cxnLst>
              <a:rect l="l" t="t" r="r" b="b"/>
              <a:pathLst>
                <a:path w="5917101" h="1888309">
                  <a:moveTo>
                    <a:pt x="0" y="1880371"/>
                  </a:moveTo>
                  <a:lnTo>
                    <a:pt x="2206888" y="1888309"/>
                  </a:lnTo>
                  <a:lnTo>
                    <a:pt x="3282594" y="0"/>
                  </a:lnTo>
                  <a:lnTo>
                    <a:pt x="5917101" y="0"/>
                  </a:lnTo>
                </a:path>
              </a:pathLst>
            </a:custGeom>
            <a:ln w="25400">
              <a:gradFill flip="none" rotWithShape="1">
                <a:gsLst>
                  <a:gs pos="0">
                    <a:schemeClr val="accent4">
                      <a:alpha val="0"/>
                    </a:schemeClr>
                  </a:gs>
                  <a:gs pos="46800">
                    <a:schemeClr val="accent4">
                      <a:alpha val="100000"/>
                    </a:schemeClr>
                  </a:gs>
                  <a:gs pos="100000">
                    <a:schemeClr val="accent4">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sp>
          <p:nvSpPr>
            <p:cNvPr id="21" name="标题"/>
            <p:cNvSpPr txBox="1"/>
            <p:nvPr>
              <p:custDataLst>
                <p:tags r:id="rId18"/>
              </p:custDataLst>
            </p:nvPr>
          </p:nvSpPr>
          <p:spPr>
            <a:xfrm flipH="1">
              <a:off x="7489" y="7627"/>
              <a:ext cx="2337" cy="479"/>
            </a:xfrm>
            <a:prstGeom prst="rect">
              <a:avLst/>
            </a:prstGeom>
            <a:noFill/>
          </p:spPr>
          <p:txBody>
            <a:bodyPr wrap="square" lIns="0" tIns="0" rIns="0" bIns="0" rtlCol="0" anchor="b">
              <a:noAutofit/>
            </a:bodyPr>
            <a:p>
              <a:pPr algn="just"/>
              <a:r>
                <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rPr>
                <a:t>（四）提高自我竞争优势，先发抢占市场先机</a:t>
              </a:r>
              <a:endPar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endParaRPr>
            </a:p>
          </p:txBody>
        </p:sp>
      </p:grpSp>
      <p:sp>
        <p:nvSpPr>
          <p:cNvPr id="23" name="图形 15"/>
          <p:cNvSpPr/>
          <p:nvPr>
            <p:custDataLst>
              <p:tags r:id="rId19"/>
            </p:custDataLst>
          </p:nvPr>
        </p:nvSpPr>
        <p:spPr>
          <a:xfrm>
            <a:off x="1772679" y="2978257"/>
            <a:ext cx="761092" cy="1627688"/>
          </a:xfrm>
          <a:custGeom>
            <a:avLst/>
            <a:gdLst>
              <a:gd name="connsiteX0" fmla="*/ 96537 w 1124449"/>
              <a:gd name="connsiteY0" fmla="*/ 17265 h 2405060"/>
              <a:gd name="connsiteX1" fmla="*/ 1094918 w 1124449"/>
              <a:gd name="connsiteY1" fmla="*/ 1119002 h 2405060"/>
              <a:gd name="connsiteX2" fmla="*/ 1095353 w 1124449"/>
              <a:gd name="connsiteY2" fmla="*/ 1271430 h 2405060"/>
              <a:gd name="connsiteX3" fmla="*/ 93063 w 1124449"/>
              <a:gd name="connsiteY3" fmla="*/ 2390538 h 2405060"/>
              <a:gd name="connsiteX4" fmla="*/ 21408 w 1124449"/>
              <a:gd name="connsiteY4" fmla="*/ 2347111 h 2405060"/>
              <a:gd name="connsiteX5" fmla="*/ 5775 w 1124449"/>
              <a:gd name="connsiteY5" fmla="*/ 70245 h 2405060"/>
              <a:gd name="connsiteX6" fmla="*/ 96537 w 1124449"/>
              <a:gd name="connsiteY6" fmla="*/ 17265 h 240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4449" h="2405060">
                <a:moveTo>
                  <a:pt x="96537" y="17265"/>
                </a:moveTo>
                <a:lnTo>
                  <a:pt x="1094918" y="1119002"/>
                </a:lnTo>
                <a:cubicBezTo>
                  <a:pt x="1134002" y="1161994"/>
                  <a:pt x="1134437" y="1228003"/>
                  <a:pt x="1095353" y="1271430"/>
                </a:cubicBezTo>
                <a:lnTo>
                  <a:pt x="93063" y="2390538"/>
                </a:lnTo>
                <a:cubicBezTo>
                  <a:pt x="61361" y="2425713"/>
                  <a:pt x="4472" y="2391406"/>
                  <a:pt x="21408" y="2347111"/>
                </a:cubicBezTo>
                <a:cubicBezTo>
                  <a:pt x="171665" y="1954099"/>
                  <a:pt x="642846" y="1238425"/>
                  <a:pt x="5775" y="70245"/>
                </a:cubicBezTo>
                <a:cubicBezTo>
                  <a:pt x="-22018" y="19002"/>
                  <a:pt x="57453" y="-25728"/>
                  <a:pt x="96537" y="17265"/>
                </a:cubicBezTo>
                <a:close/>
              </a:path>
            </a:pathLst>
          </a:custGeom>
          <a:gradFill flip="none" rotWithShape="0">
            <a:gsLst>
              <a:gs pos="12000">
                <a:schemeClr val="accent4">
                  <a:lumMod val="40000"/>
                  <a:lumOff val="60000"/>
                  <a:alpha val="100000"/>
                </a:schemeClr>
              </a:gs>
              <a:gs pos="33000">
                <a:schemeClr val="accent4">
                  <a:alpha val="100000"/>
                </a:schemeClr>
              </a:gs>
              <a:gs pos="71000">
                <a:schemeClr val="accent4">
                  <a:lumMod val="75000"/>
                  <a:alpha val="100000"/>
                </a:schemeClr>
              </a:gs>
            </a:gsLst>
            <a:lin ang="2700000" scaled="1"/>
            <a:tileRect/>
          </a:gradFill>
          <a:ln w="25400" cap="flat">
            <a:noFill/>
            <a:miter lim="800000"/>
            <a:headEnd type="none" w="med" len="med"/>
            <a:tailEnd type="none" w="med" len="med"/>
          </a:ln>
          <a:effectLst>
            <a:outerShdw blurRad="63500" dist="190500" dir="2400000" sx="102000" sy="102000" algn="ctr" rotWithShape="0">
              <a:schemeClr val="accent4">
                <a:alpha val="15000"/>
              </a:schemeClr>
            </a:outerShdw>
          </a:effectLst>
        </p:spPr>
        <p:txBody>
          <a:bodyPr lIns="0" tIns="0" rIns="0" bIns="0"/>
          <a:p>
            <a:endParaRPr lang="zh-CN" altLang="en-US" kern="0">
              <a:solidFill>
                <a:prstClr val="black"/>
              </a:solidFill>
              <a:latin typeface="等线" panose="02010600030101010101" charset="-122"/>
              <a:cs typeface="Arial" panose="020B0604020202020204"/>
            </a:endParaRPr>
          </a:p>
        </p:txBody>
      </p:sp>
      <p:sp>
        <p:nvSpPr>
          <p:cNvPr id="27" name="标题"/>
          <p:cNvSpPr txBox="1"/>
          <p:nvPr>
            <p:custDataLst>
              <p:tags r:id="rId20"/>
            </p:custDataLst>
          </p:nvPr>
        </p:nvSpPr>
        <p:spPr>
          <a:xfrm flipH="1">
            <a:off x="7328653" y="3065665"/>
            <a:ext cx="1483868" cy="304437"/>
          </a:xfrm>
          <a:prstGeom prst="rect">
            <a:avLst/>
          </a:prstGeom>
          <a:noFill/>
        </p:spPr>
        <p:txBody>
          <a:bodyPr wrap="square" lIns="0" tIns="0" rIns="0" bIns="0" rtlCol="0" anchor="b">
            <a:noAutofit/>
          </a:bodyPr>
          <a:p>
            <a:pPr algn="just"/>
            <a:r>
              <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rPr>
              <a:t>（六）详细了解方针政策，完善问题应急措施</a:t>
            </a:r>
            <a:endPar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endParaRPr>
          </a:p>
        </p:txBody>
      </p:sp>
      <p:sp>
        <p:nvSpPr>
          <p:cNvPr id="29" name="标题"/>
          <p:cNvSpPr txBox="1"/>
          <p:nvPr>
            <p:custDataLst>
              <p:tags r:id="rId21"/>
            </p:custDataLst>
          </p:nvPr>
        </p:nvSpPr>
        <p:spPr>
          <a:xfrm flipH="1">
            <a:off x="7331277" y="4937260"/>
            <a:ext cx="1483868" cy="304437"/>
          </a:xfrm>
          <a:prstGeom prst="rect">
            <a:avLst/>
          </a:prstGeom>
          <a:noFill/>
        </p:spPr>
        <p:txBody>
          <a:bodyPr wrap="square" lIns="0" tIns="0" rIns="0" bIns="0" rtlCol="0" anchor="b">
            <a:noAutofit/>
          </a:bodyPr>
          <a:p>
            <a:pPr algn="just"/>
            <a:r>
              <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sym typeface="+mn-ea"/>
              </a:rPr>
              <a:t>（五）准确把握市场动向，主动开发衍生产品</a:t>
            </a:r>
            <a:endPar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endParaRPr>
          </a:p>
        </p:txBody>
      </p:sp>
      <p:grpSp>
        <p:nvGrpSpPr>
          <p:cNvPr id="64" name="组合 63"/>
          <p:cNvGrpSpPr/>
          <p:nvPr>
            <p:custDataLst>
              <p:tags r:id="rId22"/>
            </p:custDataLst>
          </p:nvPr>
        </p:nvGrpSpPr>
        <p:grpSpPr>
          <a:xfrm>
            <a:off x="2365806" y="3855350"/>
            <a:ext cx="6796817" cy="1291757"/>
            <a:chOff x="3726" y="6071"/>
            <a:chExt cx="10704" cy="2034"/>
          </a:xfrm>
        </p:grpSpPr>
        <p:sp>
          <p:nvSpPr>
            <p:cNvPr id="38" name="任意多边形: 形状 37"/>
            <p:cNvSpPr/>
            <p:nvPr>
              <p:custDataLst>
                <p:tags r:id="rId23"/>
              </p:custDataLst>
            </p:nvPr>
          </p:nvSpPr>
          <p:spPr>
            <a:xfrm flipH="1" flipV="1">
              <a:off x="3726" y="6071"/>
              <a:ext cx="10704" cy="2034"/>
            </a:xfrm>
            <a:custGeom>
              <a:avLst/>
              <a:gdLst>
                <a:gd name="connsiteX0" fmla="*/ 0 w 7638210"/>
                <a:gd name="connsiteY0" fmla="*/ 1425988 h 1425987"/>
                <a:gd name="connsiteX1" fmla="*/ 4674824 w 7638210"/>
                <a:gd name="connsiteY1" fmla="*/ 1425988 h 1425987"/>
                <a:gd name="connsiteX2" fmla="*/ 5507569 w 7638210"/>
                <a:gd name="connsiteY2" fmla="*/ 0 h 1425987"/>
                <a:gd name="connsiteX3" fmla="*/ 7638211 w 7638210"/>
                <a:gd name="connsiteY3" fmla="*/ 0 h 1425987"/>
                <a:gd name="connsiteX0-1" fmla="*/ 0 w 7841411"/>
                <a:gd name="connsiteY0-2" fmla="*/ 1432338 h 1432338"/>
                <a:gd name="connsiteX1-3" fmla="*/ 4878024 w 7841411"/>
                <a:gd name="connsiteY1-4" fmla="*/ 1425988 h 1432338"/>
                <a:gd name="connsiteX2-5" fmla="*/ 5710769 w 7841411"/>
                <a:gd name="connsiteY2-6" fmla="*/ 0 h 1432338"/>
                <a:gd name="connsiteX3-7" fmla="*/ 7841411 w 7841411"/>
                <a:gd name="connsiteY3-8" fmla="*/ 0 h 1432338"/>
                <a:gd name="connsiteX0-9" fmla="*/ 0 w 8222411"/>
                <a:gd name="connsiteY0-10" fmla="*/ 1432338 h 1432338"/>
                <a:gd name="connsiteX1-11" fmla="*/ 5259024 w 8222411"/>
                <a:gd name="connsiteY1-12" fmla="*/ 1425988 h 1432338"/>
                <a:gd name="connsiteX2-13" fmla="*/ 6091769 w 8222411"/>
                <a:gd name="connsiteY2-14" fmla="*/ 0 h 1432338"/>
                <a:gd name="connsiteX3-15" fmla="*/ 8222411 w 8222411"/>
                <a:gd name="connsiteY3-16" fmla="*/ 0 h 1432338"/>
              </a:gdLst>
              <a:ahLst/>
              <a:cxnLst>
                <a:cxn ang="0">
                  <a:pos x="connsiteX0-1" y="connsiteY0-2"/>
                </a:cxn>
                <a:cxn ang="0">
                  <a:pos x="connsiteX1-3" y="connsiteY1-4"/>
                </a:cxn>
                <a:cxn ang="0">
                  <a:pos x="connsiteX2-5" y="connsiteY2-6"/>
                </a:cxn>
                <a:cxn ang="0">
                  <a:pos x="connsiteX3-7" y="connsiteY3-8"/>
                </a:cxn>
              </a:cxnLst>
              <a:rect l="l" t="t" r="r" b="b"/>
              <a:pathLst>
                <a:path w="8222411" h="1432338">
                  <a:moveTo>
                    <a:pt x="0" y="1432338"/>
                  </a:moveTo>
                  <a:lnTo>
                    <a:pt x="5259024" y="1425988"/>
                  </a:lnTo>
                  <a:lnTo>
                    <a:pt x="6091769" y="0"/>
                  </a:lnTo>
                  <a:lnTo>
                    <a:pt x="8222411" y="0"/>
                  </a:lnTo>
                </a:path>
              </a:pathLst>
            </a:custGeom>
            <a:ln w="25400">
              <a:gradFill flip="none" rotWithShape="1">
                <a:gsLst>
                  <a:gs pos="0">
                    <a:schemeClr val="accent4">
                      <a:alpha val="0"/>
                    </a:schemeClr>
                  </a:gs>
                  <a:gs pos="46800">
                    <a:schemeClr val="accent4">
                      <a:alpha val="100000"/>
                    </a:schemeClr>
                  </a:gs>
                  <a:gs pos="100000">
                    <a:schemeClr val="accent4">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sp>
          <p:nvSpPr>
            <p:cNvPr id="62" name="标题"/>
            <p:cNvSpPr txBox="1"/>
            <p:nvPr>
              <p:custDataLst>
                <p:tags r:id="rId24"/>
              </p:custDataLst>
            </p:nvPr>
          </p:nvSpPr>
          <p:spPr>
            <a:xfrm flipH="1">
              <a:off x="4142" y="7453"/>
              <a:ext cx="2337" cy="479"/>
            </a:xfrm>
            <a:prstGeom prst="rect">
              <a:avLst/>
            </a:prstGeom>
            <a:noFill/>
          </p:spPr>
          <p:txBody>
            <a:bodyPr wrap="square" lIns="0" tIns="0" rIns="0" bIns="0" rtlCol="0" anchor="b">
              <a:noAutofit/>
            </a:bodyPr>
            <a:p>
              <a:pPr algn="just"/>
              <a:r>
                <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rPr>
                <a:t>（二）合理运作自有资金，完善财务管理制度</a:t>
              </a:r>
              <a:endParaRPr lang="zh-CN" altLang="en-US" sz="1600" b="1" spc="300" dirty="0">
                <a:gradFill>
                  <a:gsLst>
                    <a:gs pos="36000">
                      <a:schemeClr val="accent4">
                        <a:alpha val="100000"/>
                      </a:schemeClr>
                    </a:gs>
                    <a:gs pos="99999">
                      <a:schemeClr val="accent4">
                        <a:lumMod val="75000"/>
                        <a:alpha val="100000"/>
                      </a:schemeClr>
                    </a:gs>
                  </a:gsLst>
                  <a:lin ang="2700000" scaled="1"/>
                </a:gradFill>
                <a:latin typeface="+mn-ea"/>
              </a:endParaRPr>
            </a:p>
          </p:txBody>
        </p:sp>
      </p:gr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accel="50000" fill="hold" nodeType="clickEffect">
                                  <p:stCondLst>
                                    <p:cond delay="0"/>
                                  </p:stCondLst>
                                  <p:childTnLst>
                                    <p:animScale>
                                      <p:cBhvr>
                                        <p:cTn id="6" dur="187" fill="hold">
                                          <p:stCondLst>
                                            <p:cond delay="0"/>
                                          </p:stCondLst>
                                        </p:cTn>
                                        <p:tgtEl>
                                          <p:spTgt spid="10"/>
                                        </p:tgtEl>
                                      </p:cBhvr>
                                      <p:from x="100000" y="100000"/>
                                      <p:to x="140000" y="60000"/>
                                    </p:animScale>
                                    <p:animScale>
                                      <p:cBhvr>
                                        <p:cTn id="7" dur="62" fill="hold">
                                          <p:stCondLst>
                                            <p:cond delay="187"/>
                                          </p:stCondLst>
                                        </p:cTn>
                                        <p:tgtEl>
                                          <p:spTgt spid="10"/>
                                        </p:tgtEl>
                                      </p:cBhvr>
                                      <p:from x="140000" y="60000"/>
                                      <p:to x="80000" y="120000"/>
                                    </p:animScale>
                                    <p:animScale>
                                      <p:cBhvr>
                                        <p:cTn id="8" dur="187" fill="hold">
                                          <p:stCondLst>
                                            <p:cond delay="250"/>
                                          </p:stCondLst>
                                        </p:cTn>
                                        <p:tgtEl>
                                          <p:spTgt spid="10"/>
                                        </p:tgtEl>
                                      </p:cBhvr>
                                      <p:from x="80000" y="120000"/>
                                      <p:to x="120000" y="80000"/>
                                    </p:animScale>
                                    <p:animScale>
                                      <p:cBhvr>
                                        <p:cTn id="9" dur="187" fill="hold">
                                          <p:stCondLst>
                                            <p:cond delay="438"/>
                                          </p:stCondLst>
                                        </p:cTn>
                                        <p:tgtEl>
                                          <p:spTgt spid="10"/>
                                        </p:tgtEl>
                                      </p:cBhvr>
                                      <p:from x="120000" y="80000"/>
                                      <p:to x="90000" y="110000"/>
                                    </p:animScale>
                                    <p:animScale>
                                      <p:cBhvr>
                                        <p:cTn id="10" dur="187" fill="hold">
                                          <p:stCondLst>
                                            <p:cond delay="625"/>
                                          </p:stCondLst>
                                        </p:cTn>
                                        <p:tgtEl>
                                          <p:spTgt spid="10"/>
                                        </p:tgtEl>
                                      </p:cBhvr>
                                      <p:from x="90000" y="110000"/>
                                      <p:to x="105000" y="95000"/>
                                    </p:animScale>
                                    <p:animScale>
                                      <p:cBhvr>
                                        <p:cTn id="11" dur="187" fill="hold">
                                          <p:stCondLst>
                                            <p:cond delay="813"/>
                                          </p:stCondLst>
                                        </p:cTn>
                                        <p:tgtEl>
                                          <p:spTgt spid="10"/>
                                        </p:tgtEl>
                                      </p:cBhvr>
                                      <p:from x="105000" y="95000"/>
                                      <p:to x="100000" y="100000"/>
                                    </p:animScale>
                                  </p:childTnLst>
                                </p:cTn>
                              </p:par>
                            </p:childTnLst>
                          </p:cTn>
                        </p:par>
                      </p:childTnLst>
                    </p:cTn>
                  </p:par>
                  <p:par>
                    <p:cTn id="12" fill="hold">
                      <p:stCondLst>
                        <p:cond delay="indefinite"/>
                      </p:stCondLst>
                      <p:childTnLst>
                        <p:par>
                          <p:cTn id="13" fill="hold">
                            <p:stCondLst>
                              <p:cond delay="0"/>
                            </p:stCondLst>
                            <p:childTnLst>
                              <p:par>
                                <p:cTn id="14" presetID="0" presetClass="entr" presetSubtype="0" accel="50000" fill="hold" nodeType="clickEffect">
                                  <p:stCondLst>
                                    <p:cond delay="0"/>
                                  </p:stCondLst>
                                  <p:childTnLst>
                                    <p:animScale>
                                      <p:cBhvr>
                                        <p:cTn id="15" dur="187" fill="hold">
                                          <p:stCondLst>
                                            <p:cond delay="0"/>
                                          </p:stCondLst>
                                        </p:cTn>
                                        <p:tgtEl>
                                          <p:spTgt spid="16"/>
                                        </p:tgtEl>
                                      </p:cBhvr>
                                      <p:from x="100000" y="100000"/>
                                      <p:to x="140000" y="60000"/>
                                    </p:animScale>
                                    <p:animScale>
                                      <p:cBhvr>
                                        <p:cTn id="16" dur="62" fill="hold">
                                          <p:stCondLst>
                                            <p:cond delay="187"/>
                                          </p:stCondLst>
                                        </p:cTn>
                                        <p:tgtEl>
                                          <p:spTgt spid="16"/>
                                        </p:tgtEl>
                                      </p:cBhvr>
                                      <p:from x="140000" y="60000"/>
                                      <p:to x="80000" y="120000"/>
                                    </p:animScale>
                                    <p:animScale>
                                      <p:cBhvr>
                                        <p:cTn id="17" dur="187" fill="hold">
                                          <p:stCondLst>
                                            <p:cond delay="250"/>
                                          </p:stCondLst>
                                        </p:cTn>
                                        <p:tgtEl>
                                          <p:spTgt spid="16"/>
                                        </p:tgtEl>
                                      </p:cBhvr>
                                      <p:from x="80000" y="120000"/>
                                      <p:to x="120000" y="80000"/>
                                    </p:animScale>
                                    <p:animScale>
                                      <p:cBhvr>
                                        <p:cTn id="18" dur="187" fill="hold">
                                          <p:stCondLst>
                                            <p:cond delay="438"/>
                                          </p:stCondLst>
                                        </p:cTn>
                                        <p:tgtEl>
                                          <p:spTgt spid="16"/>
                                        </p:tgtEl>
                                      </p:cBhvr>
                                      <p:from x="120000" y="80000"/>
                                      <p:to x="90000" y="110000"/>
                                    </p:animScale>
                                    <p:animScale>
                                      <p:cBhvr>
                                        <p:cTn id="19" dur="187" fill="hold">
                                          <p:stCondLst>
                                            <p:cond delay="625"/>
                                          </p:stCondLst>
                                        </p:cTn>
                                        <p:tgtEl>
                                          <p:spTgt spid="16"/>
                                        </p:tgtEl>
                                      </p:cBhvr>
                                      <p:from x="90000" y="110000"/>
                                      <p:to x="105000" y="95000"/>
                                    </p:animScale>
                                    <p:animScale>
                                      <p:cBhvr>
                                        <p:cTn id="20" dur="187" fill="hold">
                                          <p:stCondLst>
                                            <p:cond delay="813"/>
                                          </p:stCondLst>
                                        </p:cTn>
                                        <p:tgtEl>
                                          <p:spTgt spid="16"/>
                                        </p:tgtEl>
                                      </p:cBhvr>
                                      <p:from x="105000" y="95000"/>
                                      <p:to x="100000" y="100000"/>
                                    </p:animScale>
                                  </p:childTnLst>
                                </p:cTn>
                              </p:par>
                            </p:childTnLst>
                          </p:cTn>
                        </p:par>
                      </p:childTnLst>
                    </p:cTn>
                  </p:par>
                  <p:par>
                    <p:cTn id="21" fill="hold">
                      <p:stCondLst>
                        <p:cond delay="indefinite"/>
                      </p:stCondLst>
                      <p:childTnLst>
                        <p:par>
                          <p:cTn id="22" fill="hold">
                            <p:stCondLst>
                              <p:cond delay="0"/>
                            </p:stCondLst>
                            <p:childTnLst>
                              <p:par>
                                <p:cTn id="23" presetID="0" presetClass="entr" presetSubtype="0" accel="50000" fill="hold" nodeType="clickEffect">
                                  <p:stCondLst>
                                    <p:cond delay="0"/>
                                  </p:stCondLst>
                                  <p:childTnLst>
                                    <p:animScale>
                                      <p:cBhvr>
                                        <p:cTn id="24" dur="187" fill="hold">
                                          <p:stCondLst>
                                            <p:cond delay="0"/>
                                          </p:stCondLst>
                                        </p:cTn>
                                        <p:tgtEl>
                                          <p:spTgt spid="63"/>
                                        </p:tgtEl>
                                      </p:cBhvr>
                                      <p:from x="100000" y="100000"/>
                                      <p:to x="140000" y="60000"/>
                                    </p:animScale>
                                    <p:animScale>
                                      <p:cBhvr>
                                        <p:cTn id="25" dur="62" fill="hold">
                                          <p:stCondLst>
                                            <p:cond delay="187"/>
                                          </p:stCondLst>
                                        </p:cTn>
                                        <p:tgtEl>
                                          <p:spTgt spid="63"/>
                                        </p:tgtEl>
                                      </p:cBhvr>
                                      <p:from x="140000" y="60000"/>
                                      <p:to x="80000" y="120000"/>
                                    </p:animScale>
                                    <p:animScale>
                                      <p:cBhvr>
                                        <p:cTn id="26" dur="187" fill="hold">
                                          <p:stCondLst>
                                            <p:cond delay="250"/>
                                          </p:stCondLst>
                                        </p:cTn>
                                        <p:tgtEl>
                                          <p:spTgt spid="63"/>
                                        </p:tgtEl>
                                      </p:cBhvr>
                                      <p:from x="80000" y="120000"/>
                                      <p:to x="120000" y="80000"/>
                                    </p:animScale>
                                    <p:animScale>
                                      <p:cBhvr>
                                        <p:cTn id="27" dur="187" fill="hold">
                                          <p:stCondLst>
                                            <p:cond delay="438"/>
                                          </p:stCondLst>
                                        </p:cTn>
                                        <p:tgtEl>
                                          <p:spTgt spid="63"/>
                                        </p:tgtEl>
                                      </p:cBhvr>
                                      <p:from x="120000" y="80000"/>
                                      <p:to x="90000" y="110000"/>
                                    </p:animScale>
                                    <p:animScale>
                                      <p:cBhvr>
                                        <p:cTn id="28" dur="187" fill="hold">
                                          <p:stCondLst>
                                            <p:cond delay="625"/>
                                          </p:stCondLst>
                                        </p:cTn>
                                        <p:tgtEl>
                                          <p:spTgt spid="63"/>
                                        </p:tgtEl>
                                      </p:cBhvr>
                                      <p:from x="90000" y="110000"/>
                                      <p:to x="105000" y="95000"/>
                                    </p:animScale>
                                    <p:animScale>
                                      <p:cBhvr>
                                        <p:cTn id="29" dur="187" fill="hold">
                                          <p:stCondLst>
                                            <p:cond delay="813"/>
                                          </p:stCondLst>
                                        </p:cTn>
                                        <p:tgtEl>
                                          <p:spTgt spid="63"/>
                                        </p:tgtEl>
                                      </p:cBhvr>
                                      <p:from x="105000" y="95000"/>
                                      <p:to x="100000" y="100000"/>
                                    </p:animScale>
                                  </p:childTnLst>
                                </p:cTn>
                              </p:par>
                            </p:childTnLst>
                          </p:cTn>
                        </p:par>
                      </p:childTnLst>
                    </p:cTn>
                  </p:par>
                  <p:par>
                    <p:cTn id="30" fill="hold">
                      <p:stCondLst>
                        <p:cond delay="indefinite"/>
                      </p:stCondLst>
                      <p:childTnLst>
                        <p:par>
                          <p:cTn id="31" fill="hold">
                            <p:stCondLst>
                              <p:cond delay="0"/>
                            </p:stCondLst>
                            <p:childTnLst>
                              <p:par>
                                <p:cTn id="32" presetID="0" presetClass="entr" presetSubtype="0" accel="50000" fill="hold" grpId="8" nodeType="clickEffect">
                                  <p:stCondLst>
                                    <p:cond delay="0"/>
                                  </p:stCondLst>
                                  <p:childTnLst>
                                    <p:animScale>
                                      <p:cBhvr>
                                        <p:cTn id="33" dur="187" fill="hold">
                                          <p:stCondLst>
                                            <p:cond delay="0"/>
                                          </p:stCondLst>
                                        </p:cTn>
                                        <p:tgtEl>
                                          <p:spTgt spid="12"/>
                                        </p:tgtEl>
                                      </p:cBhvr>
                                      <p:from x="100000" y="100000"/>
                                      <p:to x="140000" y="60000"/>
                                    </p:animScale>
                                    <p:animScale>
                                      <p:cBhvr>
                                        <p:cTn id="34" dur="62" fill="hold">
                                          <p:stCondLst>
                                            <p:cond delay="187"/>
                                          </p:stCondLst>
                                        </p:cTn>
                                        <p:tgtEl>
                                          <p:spTgt spid="12"/>
                                        </p:tgtEl>
                                      </p:cBhvr>
                                      <p:from x="140000" y="60000"/>
                                      <p:to x="80000" y="120000"/>
                                    </p:animScale>
                                    <p:animScale>
                                      <p:cBhvr>
                                        <p:cTn id="35" dur="187" fill="hold">
                                          <p:stCondLst>
                                            <p:cond delay="250"/>
                                          </p:stCondLst>
                                        </p:cTn>
                                        <p:tgtEl>
                                          <p:spTgt spid="12"/>
                                        </p:tgtEl>
                                      </p:cBhvr>
                                      <p:from x="80000" y="120000"/>
                                      <p:to x="120000" y="80000"/>
                                    </p:animScale>
                                    <p:animScale>
                                      <p:cBhvr>
                                        <p:cTn id="36" dur="187" fill="hold">
                                          <p:stCondLst>
                                            <p:cond delay="438"/>
                                          </p:stCondLst>
                                        </p:cTn>
                                        <p:tgtEl>
                                          <p:spTgt spid="12"/>
                                        </p:tgtEl>
                                      </p:cBhvr>
                                      <p:from x="120000" y="80000"/>
                                      <p:to x="90000" y="110000"/>
                                    </p:animScale>
                                    <p:animScale>
                                      <p:cBhvr>
                                        <p:cTn id="37" dur="187" fill="hold">
                                          <p:stCondLst>
                                            <p:cond delay="625"/>
                                          </p:stCondLst>
                                        </p:cTn>
                                        <p:tgtEl>
                                          <p:spTgt spid="12"/>
                                        </p:tgtEl>
                                      </p:cBhvr>
                                      <p:from x="90000" y="110000"/>
                                      <p:to x="105000" y="95000"/>
                                    </p:animScale>
                                    <p:animScale>
                                      <p:cBhvr>
                                        <p:cTn id="38" dur="187" fill="hold">
                                          <p:stCondLst>
                                            <p:cond delay="813"/>
                                          </p:stCondLst>
                                        </p:cTn>
                                        <p:tgtEl>
                                          <p:spTgt spid="12"/>
                                        </p:tgtEl>
                                      </p:cBhvr>
                                      <p:from x="105000" y="95000"/>
                                      <p:to x="100000" y="100000"/>
                                    </p:animScale>
                                  </p:childTnLst>
                                </p:cTn>
                              </p:par>
                            </p:childTnLst>
                          </p:cTn>
                        </p:par>
                      </p:childTnLst>
                    </p:cTn>
                  </p:par>
                  <p:par>
                    <p:cTn id="39" fill="hold">
                      <p:stCondLst>
                        <p:cond delay="indefinite"/>
                      </p:stCondLst>
                      <p:childTnLst>
                        <p:par>
                          <p:cTn id="40" fill="hold">
                            <p:stCondLst>
                              <p:cond delay="0"/>
                            </p:stCondLst>
                            <p:childTnLst>
                              <p:par>
                                <p:cTn id="41" presetID="0" presetClass="entr" presetSubtype="0" accel="50000" fill="hold" nodeType="clickEffect">
                                  <p:stCondLst>
                                    <p:cond delay="0"/>
                                  </p:stCondLst>
                                  <p:childTnLst>
                                    <p:animScale>
                                      <p:cBhvr>
                                        <p:cTn id="42" dur="187" fill="hold">
                                          <p:stCondLst>
                                            <p:cond delay="0"/>
                                          </p:stCondLst>
                                        </p:cTn>
                                        <p:tgtEl>
                                          <p:spTgt spid="64"/>
                                        </p:tgtEl>
                                      </p:cBhvr>
                                      <p:from x="100000" y="100000"/>
                                      <p:to x="140000" y="60000"/>
                                    </p:animScale>
                                    <p:animScale>
                                      <p:cBhvr>
                                        <p:cTn id="43" dur="62" fill="hold">
                                          <p:stCondLst>
                                            <p:cond delay="187"/>
                                          </p:stCondLst>
                                        </p:cTn>
                                        <p:tgtEl>
                                          <p:spTgt spid="64"/>
                                        </p:tgtEl>
                                      </p:cBhvr>
                                      <p:from x="140000" y="60000"/>
                                      <p:to x="80000" y="120000"/>
                                    </p:animScale>
                                    <p:animScale>
                                      <p:cBhvr>
                                        <p:cTn id="44" dur="187" fill="hold">
                                          <p:stCondLst>
                                            <p:cond delay="250"/>
                                          </p:stCondLst>
                                        </p:cTn>
                                        <p:tgtEl>
                                          <p:spTgt spid="64"/>
                                        </p:tgtEl>
                                      </p:cBhvr>
                                      <p:from x="80000" y="120000"/>
                                      <p:to x="120000" y="80000"/>
                                    </p:animScale>
                                    <p:animScale>
                                      <p:cBhvr>
                                        <p:cTn id="45" dur="187" fill="hold">
                                          <p:stCondLst>
                                            <p:cond delay="438"/>
                                          </p:stCondLst>
                                        </p:cTn>
                                        <p:tgtEl>
                                          <p:spTgt spid="64"/>
                                        </p:tgtEl>
                                      </p:cBhvr>
                                      <p:from x="120000" y="80000"/>
                                      <p:to x="90000" y="110000"/>
                                    </p:animScale>
                                    <p:animScale>
                                      <p:cBhvr>
                                        <p:cTn id="46" dur="187" fill="hold">
                                          <p:stCondLst>
                                            <p:cond delay="625"/>
                                          </p:stCondLst>
                                        </p:cTn>
                                        <p:tgtEl>
                                          <p:spTgt spid="64"/>
                                        </p:tgtEl>
                                      </p:cBhvr>
                                      <p:from x="90000" y="110000"/>
                                      <p:to x="105000" y="95000"/>
                                    </p:animScale>
                                    <p:animScale>
                                      <p:cBhvr>
                                        <p:cTn id="47" dur="187" fill="hold">
                                          <p:stCondLst>
                                            <p:cond delay="813"/>
                                          </p:stCondLst>
                                        </p:cTn>
                                        <p:tgtEl>
                                          <p:spTgt spid="64"/>
                                        </p:tgtEl>
                                      </p:cBhvr>
                                      <p:from x="105000" y="95000"/>
                                      <p:to x="100000" y="100000"/>
                                    </p:animScale>
                                  </p:childTnLst>
                                </p:cTn>
                              </p:par>
                            </p:childTnLst>
                          </p:cTn>
                        </p:par>
                      </p:childTnLst>
                    </p:cTn>
                  </p:par>
                  <p:par>
                    <p:cTn id="48" fill="hold">
                      <p:stCondLst>
                        <p:cond delay="indefinite"/>
                      </p:stCondLst>
                      <p:childTnLst>
                        <p:par>
                          <p:cTn id="49" fill="hold">
                            <p:stCondLst>
                              <p:cond delay="0"/>
                            </p:stCondLst>
                            <p:childTnLst>
                              <p:par>
                                <p:cTn id="50" presetID="0" presetClass="entr" presetSubtype="0" accel="50000" fill="hold" grpId="6" nodeType="clickEffect">
                                  <p:stCondLst>
                                    <p:cond delay="0"/>
                                  </p:stCondLst>
                                  <p:childTnLst>
                                    <p:animScale>
                                      <p:cBhvr>
                                        <p:cTn id="51" dur="187" fill="hold">
                                          <p:stCondLst>
                                            <p:cond delay="0"/>
                                          </p:stCondLst>
                                        </p:cTn>
                                        <p:tgtEl>
                                          <p:spTgt spid="14"/>
                                        </p:tgtEl>
                                      </p:cBhvr>
                                      <p:from x="100000" y="100000"/>
                                      <p:to x="140000" y="60000"/>
                                    </p:animScale>
                                    <p:animScale>
                                      <p:cBhvr>
                                        <p:cTn id="52" dur="62" fill="hold">
                                          <p:stCondLst>
                                            <p:cond delay="187"/>
                                          </p:stCondLst>
                                        </p:cTn>
                                        <p:tgtEl>
                                          <p:spTgt spid="14"/>
                                        </p:tgtEl>
                                      </p:cBhvr>
                                      <p:from x="140000" y="60000"/>
                                      <p:to x="80000" y="120000"/>
                                    </p:animScale>
                                    <p:animScale>
                                      <p:cBhvr>
                                        <p:cTn id="53" dur="187" fill="hold">
                                          <p:stCondLst>
                                            <p:cond delay="250"/>
                                          </p:stCondLst>
                                        </p:cTn>
                                        <p:tgtEl>
                                          <p:spTgt spid="14"/>
                                        </p:tgtEl>
                                      </p:cBhvr>
                                      <p:from x="80000" y="120000"/>
                                      <p:to x="120000" y="80000"/>
                                    </p:animScale>
                                    <p:animScale>
                                      <p:cBhvr>
                                        <p:cTn id="54" dur="187" fill="hold">
                                          <p:stCondLst>
                                            <p:cond delay="438"/>
                                          </p:stCondLst>
                                        </p:cTn>
                                        <p:tgtEl>
                                          <p:spTgt spid="14"/>
                                        </p:tgtEl>
                                      </p:cBhvr>
                                      <p:from x="120000" y="80000"/>
                                      <p:to x="90000" y="110000"/>
                                    </p:animScale>
                                    <p:animScale>
                                      <p:cBhvr>
                                        <p:cTn id="55" dur="187" fill="hold">
                                          <p:stCondLst>
                                            <p:cond delay="625"/>
                                          </p:stCondLst>
                                        </p:cTn>
                                        <p:tgtEl>
                                          <p:spTgt spid="14"/>
                                        </p:tgtEl>
                                      </p:cBhvr>
                                      <p:from x="90000" y="110000"/>
                                      <p:to x="105000" y="95000"/>
                                    </p:animScale>
                                    <p:animScale>
                                      <p:cBhvr>
                                        <p:cTn id="56" dur="187" fill="hold">
                                          <p:stCondLst>
                                            <p:cond delay="813"/>
                                          </p:stCondLst>
                                        </p:cTn>
                                        <p:tgtEl>
                                          <p:spTgt spid="14"/>
                                        </p:tgtEl>
                                      </p:cBhvr>
                                      <p:from x="105000" y="95000"/>
                                      <p:to x="100000" y="100000"/>
                                    </p:animScale>
                                  </p:childTnLst>
                                </p:cTn>
                              </p:par>
                            </p:childTnLst>
                          </p:cTn>
                        </p:par>
                      </p:childTnLst>
                    </p:cTn>
                  </p:par>
                  <p:par>
                    <p:cTn id="57" fill="hold">
                      <p:stCondLst>
                        <p:cond delay="indefinite"/>
                      </p:stCondLst>
                      <p:childTnLst>
                        <p:par>
                          <p:cTn id="58" fill="hold">
                            <p:stCondLst>
                              <p:cond delay="0"/>
                            </p:stCondLst>
                            <p:childTnLst>
                              <p:par>
                                <p:cTn id="59" presetID="0" presetClass="entr" presetSubtype="0" accel="50000" fill="hold" nodeType="clickEffect">
                                  <p:stCondLst>
                                    <p:cond delay="0"/>
                                  </p:stCondLst>
                                  <p:childTnLst>
                                    <p:animScale>
                                      <p:cBhvr>
                                        <p:cTn id="60" dur="187" fill="hold">
                                          <p:stCondLst>
                                            <p:cond delay="0"/>
                                          </p:stCondLst>
                                        </p:cTn>
                                        <p:tgtEl>
                                          <p:spTgt spid="65"/>
                                        </p:tgtEl>
                                      </p:cBhvr>
                                      <p:from x="100000" y="100000"/>
                                      <p:to x="140000" y="60000"/>
                                    </p:animScale>
                                    <p:animScale>
                                      <p:cBhvr>
                                        <p:cTn id="61" dur="62" fill="hold">
                                          <p:stCondLst>
                                            <p:cond delay="187"/>
                                          </p:stCondLst>
                                        </p:cTn>
                                        <p:tgtEl>
                                          <p:spTgt spid="65"/>
                                        </p:tgtEl>
                                      </p:cBhvr>
                                      <p:from x="140000" y="60000"/>
                                      <p:to x="80000" y="120000"/>
                                    </p:animScale>
                                    <p:animScale>
                                      <p:cBhvr>
                                        <p:cTn id="62" dur="187" fill="hold">
                                          <p:stCondLst>
                                            <p:cond delay="250"/>
                                          </p:stCondLst>
                                        </p:cTn>
                                        <p:tgtEl>
                                          <p:spTgt spid="65"/>
                                        </p:tgtEl>
                                      </p:cBhvr>
                                      <p:from x="80000" y="120000"/>
                                      <p:to x="120000" y="80000"/>
                                    </p:animScale>
                                    <p:animScale>
                                      <p:cBhvr>
                                        <p:cTn id="63" dur="187" fill="hold">
                                          <p:stCondLst>
                                            <p:cond delay="438"/>
                                          </p:stCondLst>
                                        </p:cTn>
                                        <p:tgtEl>
                                          <p:spTgt spid="65"/>
                                        </p:tgtEl>
                                      </p:cBhvr>
                                      <p:from x="120000" y="80000"/>
                                      <p:to x="90000" y="110000"/>
                                    </p:animScale>
                                    <p:animScale>
                                      <p:cBhvr>
                                        <p:cTn id="64" dur="187" fill="hold">
                                          <p:stCondLst>
                                            <p:cond delay="625"/>
                                          </p:stCondLst>
                                        </p:cTn>
                                        <p:tgtEl>
                                          <p:spTgt spid="65"/>
                                        </p:tgtEl>
                                      </p:cBhvr>
                                      <p:from x="90000" y="110000"/>
                                      <p:to x="105000" y="95000"/>
                                    </p:animScale>
                                    <p:animScale>
                                      <p:cBhvr>
                                        <p:cTn id="65" dur="187" fill="hold">
                                          <p:stCondLst>
                                            <p:cond delay="813"/>
                                          </p:stCondLst>
                                        </p:cTn>
                                        <p:tgtEl>
                                          <p:spTgt spid="65"/>
                                        </p:tgtEl>
                                      </p:cBhvr>
                                      <p:from x="105000" y="95000"/>
                                      <p:to x="100000" y="100000"/>
                                    </p:animScale>
                                  </p:childTnLst>
                                </p:cTn>
                              </p:par>
                            </p:childTnLst>
                          </p:cTn>
                        </p:par>
                      </p:childTnLst>
                    </p:cTn>
                  </p:par>
                  <p:par>
                    <p:cTn id="66" fill="hold">
                      <p:stCondLst>
                        <p:cond delay="indefinite"/>
                      </p:stCondLst>
                      <p:childTnLst>
                        <p:par>
                          <p:cTn id="67" fill="hold">
                            <p:stCondLst>
                              <p:cond delay="0"/>
                            </p:stCondLst>
                            <p:childTnLst>
                              <p:par>
                                <p:cTn id="68" presetID="0" presetClass="entr" presetSubtype="0" accel="50000" fill="hold" nodeType="clickEffect">
                                  <p:stCondLst>
                                    <p:cond delay="0"/>
                                  </p:stCondLst>
                                  <p:childTnLst>
                                    <p:animScale>
                                      <p:cBhvr>
                                        <p:cTn id="69" dur="187" fill="hold">
                                          <p:stCondLst>
                                            <p:cond delay="0"/>
                                          </p:stCondLst>
                                        </p:cTn>
                                        <p:tgtEl>
                                          <p:spTgt spid="66"/>
                                        </p:tgtEl>
                                      </p:cBhvr>
                                      <p:from x="100000" y="100000"/>
                                      <p:to x="140000" y="60000"/>
                                    </p:animScale>
                                    <p:animScale>
                                      <p:cBhvr>
                                        <p:cTn id="70" dur="62" fill="hold">
                                          <p:stCondLst>
                                            <p:cond delay="187"/>
                                          </p:stCondLst>
                                        </p:cTn>
                                        <p:tgtEl>
                                          <p:spTgt spid="66"/>
                                        </p:tgtEl>
                                      </p:cBhvr>
                                      <p:from x="140000" y="60000"/>
                                      <p:to x="80000" y="120000"/>
                                    </p:animScale>
                                    <p:animScale>
                                      <p:cBhvr>
                                        <p:cTn id="71" dur="187" fill="hold">
                                          <p:stCondLst>
                                            <p:cond delay="250"/>
                                          </p:stCondLst>
                                        </p:cTn>
                                        <p:tgtEl>
                                          <p:spTgt spid="66"/>
                                        </p:tgtEl>
                                      </p:cBhvr>
                                      <p:from x="80000" y="120000"/>
                                      <p:to x="120000" y="80000"/>
                                    </p:animScale>
                                    <p:animScale>
                                      <p:cBhvr>
                                        <p:cTn id="72" dur="187" fill="hold">
                                          <p:stCondLst>
                                            <p:cond delay="438"/>
                                          </p:stCondLst>
                                        </p:cTn>
                                        <p:tgtEl>
                                          <p:spTgt spid="66"/>
                                        </p:tgtEl>
                                      </p:cBhvr>
                                      <p:from x="120000" y="80000"/>
                                      <p:to x="90000" y="110000"/>
                                    </p:animScale>
                                    <p:animScale>
                                      <p:cBhvr>
                                        <p:cTn id="73" dur="187" fill="hold">
                                          <p:stCondLst>
                                            <p:cond delay="625"/>
                                          </p:stCondLst>
                                        </p:cTn>
                                        <p:tgtEl>
                                          <p:spTgt spid="66"/>
                                        </p:tgtEl>
                                      </p:cBhvr>
                                      <p:from x="90000" y="110000"/>
                                      <p:to x="105000" y="95000"/>
                                    </p:animScale>
                                    <p:animScale>
                                      <p:cBhvr>
                                        <p:cTn id="74" dur="187" fill="hold">
                                          <p:stCondLst>
                                            <p:cond delay="813"/>
                                          </p:stCondLst>
                                        </p:cTn>
                                        <p:tgtEl>
                                          <p:spTgt spid="66"/>
                                        </p:tgtEl>
                                      </p:cBhvr>
                                      <p:from x="105000" y="95000"/>
                                      <p:to x="100000" y="100000"/>
                                    </p:animScale>
                                  </p:childTnLst>
                                </p:cTn>
                              </p:par>
                            </p:childTnLst>
                          </p:cTn>
                        </p:par>
                      </p:childTnLst>
                    </p:cTn>
                  </p:par>
                  <p:par>
                    <p:cTn id="75" fill="hold">
                      <p:stCondLst>
                        <p:cond delay="indefinite"/>
                      </p:stCondLst>
                      <p:childTnLst>
                        <p:par>
                          <p:cTn id="76" fill="hold">
                            <p:stCondLst>
                              <p:cond delay="0"/>
                            </p:stCondLst>
                            <p:childTnLst>
                              <p:par>
                                <p:cTn id="77" presetID="0" presetClass="entr" presetSubtype="0" accel="50000" fill="hold" grpId="3" nodeType="clickEffect">
                                  <p:stCondLst>
                                    <p:cond delay="0"/>
                                  </p:stCondLst>
                                  <p:childTnLst>
                                    <p:animScale>
                                      <p:cBhvr>
                                        <p:cTn id="78" dur="187" fill="hold">
                                          <p:stCondLst>
                                            <p:cond delay="0"/>
                                          </p:stCondLst>
                                        </p:cTn>
                                        <p:tgtEl>
                                          <p:spTgt spid="23"/>
                                        </p:tgtEl>
                                      </p:cBhvr>
                                      <p:from x="100000" y="100000"/>
                                      <p:to x="140000" y="60000"/>
                                    </p:animScale>
                                    <p:animScale>
                                      <p:cBhvr>
                                        <p:cTn id="79" dur="62" fill="hold">
                                          <p:stCondLst>
                                            <p:cond delay="187"/>
                                          </p:stCondLst>
                                        </p:cTn>
                                        <p:tgtEl>
                                          <p:spTgt spid="23"/>
                                        </p:tgtEl>
                                      </p:cBhvr>
                                      <p:from x="140000" y="60000"/>
                                      <p:to x="80000" y="120000"/>
                                    </p:animScale>
                                    <p:animScale>
                                      <p:cBhvr>
                                        <p:cTn id="80" dur="187" fill="hold">
                                          <p:stCondLst>
                                            <p:cond delay="250"/>
                                          </p:stCondLst>
                                        </p:cTn>
                                        <p:tgtEl>
                                          <p:spTgt spid="23"/>
                                        </p:tgtEl>
                                      </p:cBhvr>
                                      <p:from x="80000" y="120000"/>
                                      <p:to x="120000" y="80000"/>
                                    </p:animScale>
                                    <p:animScale>
                                      <p:cBhvr>
                                        <p:cTn id="81" dur="187" fill="hold">
                                          <p:stCondLst>
                                            <p:cond delay="438"/>
                                          </p:stCondLst>
                                        </p:cTn>
                                        <p:tgtEl>
                                          <p:spTgt spid="23"/>
                                        </p:tgtEl>
                                      </p:cBhvr>
                                      <p:from x="120000" y="80000"/>
                                      <p:to x="90000" y="110000"/>
                                    </p:animScale>
                                    <p:animScale>
                                      <p:cBhvr>
                                        <p:cTn id="82" dur="187" fill="hold">
                                          <p:stCondLst>
                                            <p:cond delay="625"/>
                                          </p:stCondLst>
                                        </p:cTn>
                                        <p:tgtEl>
                                          <p:spTgt spid="23"/>
                                        </p:tgtEl>
                                      </p:cBhvr>
                                      <p:from x="90000" y="110000"/>
                                      <p:to x="105000" y="95000"/>
                                    </p:animScale>
                                    <p:animScale>
                                      <p:cBhvr>
                                        <p:cTn id="83" dur="187" fill="hold">
                                          <p:stCondLst>
                                            <p:cond delay="813"/>
                                          </p:stCondLst>
                                        </p:cTn>
                                        <p:tgtEl>
                                          <p:spTgt spid="23"/>
                                        </p:tgtEl>
                                      </p:cBhvr>
                                      <p:from x="105000" y="95000"/>
                                      <p:to x="100000" y="100000"/>
                                    </p:animScale>
                                  </p:childTnLst>
                                </p:cTn>
                              </p:par>
                            </p:childTnLst>
                          </p:cTn>
                        </p:par>
                      </p:childTnLst>
                    </p:cTn>
                  </p:par>
                  <p:par>
                    <p:cTn id="84" fill="hold">
                      <p:stCondLst>
                        <p:cond delay="indefinite"/>
                      </p:stCondLst>
                      <p:childTnLst>
                        <p:par>
                          <p:cTn id="85" fill="hold">
                            <p:stCondLst>
                              <p:cond delay="0"/>
                            </p:stCondLst>
                            <p:childTnLst>
                              <p:par>
                                <p:cTn id="86" presetID="0" presetClass="entr" presetSubtype="0" accel="50000" fill="hold" grpId="0" nodeType="clickEffect">
                                  <p:stCondLst>
                                    <p:cond delay="0"/>
                                  </p:stCondLst>
                                  <p:childTnLst>
                                    <p:animScale>
                                      <p:cBhvr>
                                        <p:cTn id="87" dur="187" fill="hold">
                                          <p:stCondLst>
                                            <p:cond delay="0"/>
                                          </p:stCondLst>
                                        </p:cTn>
                                        <p:tgtEl>
                                          <p:spTgt spid="29"/>
                                        </p:tgtEl>
                                      </p:cBhvr>
                                      <p:from x="100000" y="100000"/>
                                      <p:to x="140000" y="60000"/>
                                    </p:animScale>
                                    <p:animScale>
                                      <p:cBhvr>
                                        <p:cTn id="88" dur="62" fill="hold">
                                          <p:stCondLst>
                                            <p:cond delay="187"/>
                                          </p:stCondLst>
                                        </p:cTn>
                                        <p:tgtEl>
                                          <p:spTgt spid="29"/>
                                        </p:tgtEl>
                                      </p:cBhvr>
                                      <p:from x="140000" y="60000"/>
                                      <p:to x="80000" y="120000"/>
                                    </p:animScale>
                                    <p:animScale>
                                      <p:cBhvr>
                                        <p:cTn id="89" dur="187" fill="hold">
                                          <p:stCondLst>
                                            <p:cond delay="250"/>
                                          </p:stCondLst>
                                        </p:cTn>
                                        <p:tgtEl>
                                          <p:spTgt spid="29"/>
                                        </p:tgtEl>
                                      </p:cBhvr>
                                      <p:from x="80000" y="120000"/>
                                      <p:to x="120000" y="80000"/>
                                    </p:animScale>
                                    <p:animScale>
                                      <p:cBhvr>
                                        <p:cTn id="90" dur="187" fill="hold">
                                          <p:stCondLst>
                                            <p:cond delay="438"/>
                                          </p:stCondLst>
                                        </p:cTn>
                                        <p:tgtEl>
                                          <p:spTgt spid="29"/>
                                        </p:tgtEl>
                                      </p:cBhvr>
                                      <p:from x="120000" y="80000"/>
                                      <p:to x="90000" y="110000"/>
                                    </p:animScale>
                                    <p:animScale>
                                      <p:cBhvr>
                                        <p:cTn id="91" dur="187" fill="hold">
                                          <p:stCondLst>
                                            <p:cond delay="625"/>
                                          </p:stCondLst>
                                        </p:cTn>
                                        <p:tgtEl>
                                          <p:spTgt spid="29"/>
                                        </p:tgtEl>
                                      </p:cBhvr>
                                      <p:from x="90000" y="110000"/>
                                      <p:to x="105000" y="95000"/>
                                    </p:animScale>
                                    <p:animScale>
                                      <p:cBhvr>
                                        <p:cTn id="92" dur="187" fill="hold">
                                          <p:stCondLst>
                                            <p:cond delay="813"/>
                                          </p:stCondLst>
                                        </p:cTn>
                                        <p:tgtEl>
                                          <p:spTgt spid="29"/>
                                        </p:tgtEl>
                                      </p:cBhvr>
                                      <p:from x="105000" y="95000"/>
                                      <p:to x="100000" y="100000"/>
                                    </p:animScale>
                                  </p:childTnLst>
                                </p:cTn>
                              </p:par>
                            </p:childTnLst>
                          </p:cTn>
                        </p:par>
                      </p:childTnLst>
                    </p:cTn>
                  </p:par>
                  <p:par>
                    <p:cTn id="93" fill="hold">
                      <p:stCondLst>
                        <p:cond delay="indefinite"/>
                      </p:stCondLst>
                      <p:childTnLst>
                        <p:par>
                          <p:cTn id="94" fill="hold">
                            <p:stCondLst>
                              <p:cond delay="0"/>
                            </p:stCondLst>
                            <p:childTnLst>
                              <p:par>
                                <p:cTn id="95" presetID="0" presetClass="entr" presetSubtype="0" accel="50000" fill="hold" grpId="1" nodeType="clickEffect">
                                  <p:stCondLst>
                                    <p:cond delay="0"/>
                                  </p:stCondLst>
                                  <p:childTnLst>
                                    <p:animScale>
                                      <p:cBhvr>
                                        <p:cTn id="96" dur="187" fill="hold">
                                          <p:stCondLst>
                                            <p:cond delay="0"/>
                                          </p:stCondLst>
                                        </p:cTn>
                                        <p:tgtEl>
                                          <p:spTgt spid="27"/>
                                        </p:tgtEl>
                                      </p:cBhvr>
                                      <p:from x="100000" y="100000"/>
                                      <p:to x="140000" y="60000"/>
                                    </p:animScale>
                                    <p:animScale>
                                      <p:cBhvr>
                                        <p:cTn id="97" dur="62" fill="hold">
                                          <p:stCondLst>
                                            <p:cond delay="187"/>
                                          </p:stCondLst>
                                        </p:cTn>
                                        <p:tgtEl>
                                          <p:spTgt spid="27"/>
                                        </p:tgtEl>
                                      </p:cBhvr>
                                      <p:from x="140000" y="60000"/>
                                      <p:to x="80000" y="120000"/>
                                    </p:animScale>
                                    <p:animScale>
                                      <p:cBhvr>
                                        <p:cTn id="98" dur="187" fill="hold">
                                          <p:stCondLst>
                                            <p:cond delay="250"/>
                                          </p:stCondLst>
                                        </p:cTn>
                                        <p:tgtEl>
                                          <p:spTgt spid="27"/>
                                        </p:tgtEl>
                                      </p:cBhvr>
                                      <p:from x="80000" y="120000"/>
                                      <p:to x="120000" y="80000"/>
                                    </p:animScale>
                                    <p:animScale>
                                      <p:cBhvr>
                                        <p:cTn id="99" dur="187" fill="hold">
                                          <p:stCondLst>
                                            <p:cond delay="438"/>
                                          </p:stCondLst>
                                        </p:cTn>
                                        <p:tgtEl>
                                          <p:spTgt spid="27"/>
                                        </p:tgtEl>
                                      </p:cBhvr>
                                      <p:from x="120000" y="80000"/>
                                      <p:to x="90000" y="110000"/>
                                    </p:animScale>
                                    <p:animScale>
                                      <p:cBhvr>
                                        <p:cTn id="100" dur="187" fill="hold">
                                          <p:stCondLst>
                                            <p:cond delay="625"/>
                                          </p:stCondLst>
                                        </p:cTn>
                                        <p:tgtEl>
                                          <p:spTgt spid="27"/>
                                        </p:tgtEl>
                                      </p:cBhvr>
                                      <p:from x="90000" y="110000"/>
                                      <p:to x="105000" y="95000"/>
                                    </p:animScale>
                                    <p:animScale>
                                      <p:cBhvr>
                                        <p:cTn id="101" dur="187" fill="hold">
                                          <p:stCondLst>
                                            <p:cond delay="813"/>
                                          </p:stCondLst>
                                        </p:cTn>
                                        <p:tgtEl>
                                          <p:spTgt spid="27"/>
                                        </p:tgtEl>
                                      </p:cBhvr>
                                      <p:from x="105000" y="95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4" grpId="0" animBg="1"/>
      <p:bldP spid="12" grpId="2" animBg="1"/>
      <p:bldP spid="12" grpId="3" animBg="1"/>
      <p:bldP spid="14" grpId="1" animBg="1"/>
      <p:bldP spid="12" grpId="4" animBg="1"/>
      <p:bldP spid="14" grpId="2" animBg="1"/>
      <p:bldP spid="23" grpId="0" animBg="1"/>
      <p:bldP spid="12" grpId="5" animBg="1"/>
      <p:bldP spid="14" grpId="3" animBg="1"/>
      <p:bldP spid="12" grpId="6" animBg="1"/>
      <p:bldP spid="14" grpId="4" animBg="1"/>
      <p:bldP spid="23" grpId="1" animBg="1"/>
      <p:bldP spid="27" grpId="0"/>
      <p:bldP spid="12" grpId="7" animBg="1"/>
      <p:bldP spid="14" grpId="5" animBg="1"/>
      <p:bldP spid="23" grpId="2" animBg="1"/>
      <p:bldP spid="12" grpId="8" animBg="1"/>
      <p:bldP spid="14" grpId="6" animBg="1"/>
      <p:bldP spid="23" grpId="3" animBg="1"/>
      <p:bldP spid="29" grpId="0"/>
      <p:bldP spid="2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6078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864735"/>
            <a:ext cx="1836420" cy="748030"/>
          </a:xfrm>
          <a:prstGeom prst="rect">
            <a:avLst/>
          </a:prstGeom>
        </p:spPr>
      </p:pic>
      <p:sp>
        <p:nvSpPr>
          <p:cNvPr id="16" name="圆角矩形 15"/>
          <p:cNvSpPr/>
          <p:nvPr/>
        </p:nvSpPr>
        <p:spPr>
          <a:xfrm>
            <a:off x="4231640" y="4448810"/>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478655"/>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指导老师：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659578" cy="3226244"/>
            <a:chOff x="3080" y="5970"/>
            <a:chExt cx="4041" cy="4902"/>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041" cy="4067"/>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了解创业风险相关知识与识别方法，能分析案例风险；掌握多维度识别风险技巧，用于实际创业判断。</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了解创业风险类型与应对方法；运用所学分析并选择合适的风险策略；熟悉大学生创业风险规避要点。</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840568" cy="2579941"/>
            <a:chOff x="3080" y="5970"/>
            <a:chExt cx="4316" cy="3920"/>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316" cy="3085"/>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通过案例剖析，提升归纳分析风险能力；运用风险识别步骤方法，应对创业情境。</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学会识别创业风险，用所学知识结合情境选择应对策略，培养综合防控创业风险的能力。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964141" y="2840806"/>
            <a:ext cx="2934025" cy="2317999"/>
            <a:chOff x="3356" y="5970"/>
            <a:chExt cx="4458" cy="3522"/>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356" y="6805"/>
              <a:ext cx="4458" cy="2687"/>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通过案例剖析，提升归纳分析风险能力；运用风险识别步骤方法，应对创业情境。</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学会识别创业风险，用所学知识结合情境选择应对策略，培养综合防控创业风险的能力。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5940" y="2995930"/>
            <a:ext cx="5829935" cy="230695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创业风险的</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识别</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554164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341755" y="2270760"/>
            <a:ext cx="4754245" cy="3410585"/>
          </a:xfrm>
          <a:prstGeom prst="rect">
            <a:avLst/>
          </a:prstGeom>
          <a:noFill/>
        </p:spPr>
        <p:txBody>
          <a:bodyPr wrap="square" rtlCol="0">
            <a:no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（一）创业风险的概念</a:t>
            </a:r>
            <a:endParaRPr lang="zh-CN" altLang="en-US" dirty="0">
              <a:solidFill>
                <a:schemeClr val="bg1"/>
              </a:solidFill>
              <a:cs typeface="+mn-ea"/>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在商业活动领域，风险指的是一种与期待或者希望的结果相偏离的状况，具体体现为在某一特定环境、特定时段内，某种损失发生的可能性。它由风险因素、风险事故以及风险损失共同构成，本质上是人们在特定时段内期望达成的目标和现实状况之间产生的距离。</a:t>
            </a:r>
            <a:endParaRPr lang="zh-CN" altLang="en-US" dirty="0">
              <a:solidFill>
                <a:schemeClr val="bg1"/>
              </a:solidFill>
              <a:cs typeface="+mn-ea"/>
              <a:sym typeface="+mn-lt"/>
            </a:endParaRPr>
          </a:p>
        </p:txBody>
      </p:sp>
      <p:sp>
        <p:nvSpPr>
          <p:cNvPr id="8" name="文本框 7"/>
          <p:cNvSpPr txBox="1"/>
          <p:nvPr/>
        </p:nvSpPr>
        <p:spPr>
          <a:xfrm>
            <a:off x="3362952" y="891480"/>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一、创业风险的概念及其特征</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362952" y="891480"/>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一、创业风险的概念及其特征</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42440" y="191706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（二）创业风险的基本特征</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0" name="矩形: 圆角 38"/>
          <p:cNvSpPr>
            <a:spLocks noChangeAspect="1"/>
          </p:cNvSpPr>
          <p:nvPr>
            <p:custDataLst>
              <p:tags r:id="rId4"/>
            </p:custDataLst>
          </p:nvPr>
        </p:nvSpPr>
        <p:spPr>
          <a:xfrm rot="2700000">
            <a:off x="8893186" y="5011396"/>
            <a:ext cx="853144" cy="853145"/>
          </a:xfrm>
          <a:prstGeom prst="roundRect">
            <a:avLst>
              <a:gd name="adj" fmla="val 14848"/>
            </a:avLst>
          </a:prstGeom>
          <a:gradFill flip="none" rotWithShape="1">
            <a:gsLst>
              <a:gs pos="100000">
                <a:schemeClr val="accent4">
                  <a:lumMod val="20000"/>
                  <a:lumOff val="80000"/>
                  <a:alpha val="10000"/>
                </a:schemeClr>
              </a:gs>
              <a:gs pos="0">
                <a:schemeClr val="accent4">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81" name="矩形: 圆角 39"/>
          <p:cNvSpPr>
            <a:spLocks noChangeAspect="1"/>
          </p:cNvSpPr>
          <p:nvPr>
            <p:custDataLst>
              <p:tags r:id="rId5"/>
            </p:custDataLst>
          </p:nvPr>
        </p:nvSpPr>
        <p:spPr>
          <a:xfrm rot="2700000">
            <a:off x="1305637" y="2623351"/>
            <a:ext cx="853144" cy="853145"/>
          </a:xfrm>
          <a:prstGeom prst="roundRect">
            <a:avLst>
              <a:gd name="adj" fmla="val 14848"/>
            </a:avLst>
          </a:prstGeom>
          <a:gradFill flip="none" rotWithShape="1">
            <a:gsLst>
              <a:gs pos="100000">
                <a:schemeClr val="accent4">
                  <a:lumMod val="20000"/>
                  <a:lumOff val="80000"/>
                  <a:alpha val="10000"/>
                </a:schemeClr>
              </a:gs>
              <a:gs pos="0">
                <a:schemeClr val="accent4">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grpSp>
        <p:nvGrpSpPr>
          <p:cNvPr id="91" name="组合 90"/>
          <p:cNvGrpSpPr/>
          <p:nvPr>
            <p:custDataLst>
              <p:tags r:id="rId6"/>
            </p:custDataLst>
          </p:nvPr>
        </p:nvGrpSpPr>
        <p:grpSpPr>
          <a:xfrm>
            <a:off x="1575435" y="3586480"/>
            <a:ext cx="1657350" cy="1657350"/>
            <a:chOff x="2481" y="5648"/>
            <a:chExt cx="2610" cy="2610"/>
          </a:xfrm>
        </p:grpSpPr>
        <p:sp>
          <p:nvSpPr>
            <p:cNvPr id="71" name="矩形: 圆角 2"/>
            <p:cNvSpPr>
              <a:spLocks noChangeAspect="1"/>
            </p:cNvSpPr>
            <p:nvPr>
              <p:custDataLst>
                <p:tags r:id="rId7"/>
              </p:custDataLst>
            </p:nvPr>
          </p:nvSpPr>
          <p:spPr>
            <a:xfrm rot="2700000">
              <a:off x="2481" y="5648"/>
              <a:ext cx="2610" cy="2610"/>
            </a:xfrm>
            <a:prstGeom prst="roundRect">
              <a:avLst>
                <a:gd name="adj" fmla="val 14848"/>
              </a:avLst>
            </a:prstGeom>
            <a:gradFill flip="none" rotWithShape="0">
              <a:gsLst>
                <a:gs pos="14000">
                  <a:schemeClr val="accent4">
                    <a:lumMod val="75000"/>
                    <a:alpha val="100000"/>
                  </a:schemeClr>
                </a:gs>
                <a:gs pos="100000">
                  <a:schemeClr val="accent4">
                    <a:lumMod val="60000"/>
                    <a:lumOff val="40000"/>
                    <a:alpha val="100000"/>
                  </a:schemeClr>
                </a:gs>
                <a:gs pos="61000">
                  <a:schemeClr val="accent4">
                    <a:alpha val="100000"/>
                  </a:schemeClr>
                </a:gs>
              </a:gsLst>
              <a:lin ang="16200000" scaled="1"/>
              <a:tileRect/>
            </a:gradFill>
            <a:ln w="9525" cap="flat">
              <a:no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79"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579" y="6004"/>
              <a:ext cx="469" cy="469"/>
            </a:xfrm>
            <a:prstGeom prst="rect">
              <a:avLst/>
            </a:prstGeom>
            <a:effectLst>
              <a:outerShdw blurRad="76200" dist="38100" dir="8100000" algn="tr" rotWithShape="0">
                <a:schemeClr val="accent4">
                  <a:lumMod val="75000"/>
                  <a:alpha val="40000"/>
                </a:schemeClr>
              </a:outerShdw>
            </a:effectLst>
          </p:spPr>
        </p:pic>
        <p:sp>
          <p:nvSpPr>
            <p:cNvPr id="82" name="矩形 81"/>
            <p:cNvSpPr/>
            <p:nvPr>
              <p:custDataLst>
                <p:tags r:id="rId11"/>
              </p:custDataLst>
            </p:nvPr>
          </p:nvSpPr>
          <p:spPr>
            <a:xfrm>
              <a:off x="2753" y="6535"/>
              <a:ext cx="2054" cy="1198"/>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000" b="1" dirty="0">
                  <a:solidFill>
                    <a:srgbClr val="FFFFFF"/>
                  </a:solidFill>
                  <a:latin typeface="+mn-ea"/>
                  <a:cs typeface="+mn-ea"/>
                </a:rPr>
                <a:t>客观性</a:t>
              </a:r>
              <a:endParaRPr lang="zh-CN" altLang="en-US" sz="2000" b="1" dirty="0">
                <a:solidFill>
                  <a:srgbClr val="FFFFFF"/>
                </a:solidFill>
                <a:latin typeface="+mn-ea"/>
                <a:cs typeface="+mn-ea"/>
              </a:endParaRPr>
            </a:p>
          </p:txBody>
        </p:sp>
      </p:grpSp>
      <p:grpSp>
        <p:nvGrpSpPr>
          <p:cNvPr id="93" name="组合 92"/>
          <p:cNvGrpSpPr/>
          <p:nvPr>
            <p:custDataLst>
              <p:tags r:id="rId12"/>
            </p:custDataLst>
          </p:nvPr>
        </p:nvGrpSpPr>
        <p:grpSpPr>
          <a:xfrm>
            <a:off x="4518025" y="2930525"/>
            <a:ext cx="1657350" cy="2313305"/>
            <a:chOff x="7115" y="4615"/>
            <a:chExt cx="2610" cy="3643"/>
          </a:xfrm>
        </p:grpSpPr>
        <p:sp>
          <p:nvSpPr>
            <p:cNvPr id="45" name="矩形: 圆角 23"/>
            <p:cNvSpPr>
              <a:spLocks noChangeAspect="1"/>
            </p:cNvSpPr>
            <p:nvPr>
              <p:custDataLst>
                <p:tags r:id="rId13"/>
              </p:custDataLst>
            </p:nvPr>
          </p:nvSpPr>
          <p:spPr>
            <a:xfrm rot="2700000">
              <a:off x="7115" y="4615"/>
              <a:ext cx="2610" cy="2610"/>
            </a:xfrm>
            <a:prstGeom prst="roundRect">
              <a:avLst>
                <a:gd name="adj" fmla="val 14848"/>
              </a:avLst>
            </a:prstGeom>
            <a:gradFill flip="none" rotWithShape="1">
              <a:gsLst>
                <a:gs pos="100000">
                  <a:schemeClr val="accent4">
                    <a:lumMod val="20000"/>
                    <a:lumOff val="80000"/>
                    <a:alpha val="10000"/>
                  </a:schemeClr>
                </a:gs>
                <a:gs pos="0">
                  <a:schemeClr val="accent4">
                    <a:lumMod val="20000"/>
                    <a:lumOff val="80000"/>
                    <a:alpha val="40000"/>
                  </a:schemeClr>
                </a:gs>
              </a:gsLst>
              <a:lin ang="54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73" name="矩形: 圆角 12"/>
            <p:cNvSpPr>
              <a:spLocks noChangeAspect="1"/>
            </p:cNvSpPr>
            <p:nvPr>
              <p:custDataLst>
                <p:tags r:id="rId14"/>
              </p:custDataLst>
            </p:nvPr>
          </p:nvSpPr>
          <p:spPr>
            <a:xfrm rot="2700000">
              <a:off x="7115" y="5648"/>
              <a:ext cx="2610" cy="2610"/>
            </a:xfrm>
            <a:prstGeom prst="roundRect">
              <a:avLst>
                <a:gd name="adj" fmla="val 14848"/>
              </a:avLst>
            </a:prstGeom>
            <a:gradFill flip="none" rotWithShape="0">
              <a:gsLst>
                <a:gs pos="14000">
                  <a:schemeClr val="accent4">
                    <a:lumMod val="75000"/>
                    <a:alpha val="100000"/>
                  </a:schemeClr>
                </a:gs>
                <a:gs pos="100000">
                  <a:schemeClr val="accent4">
                    <a:lumMod val="60000"/>
                    <a:lumOff val="40000"/>
                    <a:alpha val="100000"/>
                  </a:schemeClr>
                </a:gs>
                <a:gs pos="61000">
                  <a:schemeClr val="accent4">
                    <a:alpha val="100000"/>
                  </a:schemeClr>
                </a:gs>
              </a:gsLst>
              <a:lin ang="16200000" scaled="1"/>
              <a:tileRect/>
            </a:gradFill>
            <a:ln w="9525" cap="flat">
              <a:no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78" name="图片 13" descr="343435383038363b343532323339363bd5bdc2d4c4bfb1ea"/>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8223" y="5882"/>
              <a:ext cx="469" cy="469"/>
            </a:xfrm>
            <a:prstGeom prst="rect">
              <a:avLst/>
            </a:prstGeom>
            <a:effectLst>
              <a:outerShdw blurRad="76200" dist="38100" dir="8100000" algn="tr" rotWithShape="0">
                <a:schemeClr val="accent4">
                  <a:lumMod val="75000"/>
                  <a:alpha val="40000"/>
                </a:schemeClr>
              </a:outerShdw>
            </a:effectLst>
          </p:spPr>
        </p:pic>
        <p:sp>
          <p:nvSpPr>
            <p:cNvPr id="83" name="矩形 82"/>
            <p:cNvSpPr/>
            <p:nvPr>
              <p:custDataLst>
                <p:tags r:id="rId18"/>
              </p:custDataLst>
            </p:nvPr>
          </p:nvSpPr>
          <p:spPr>
            <a:xfrm>
              <a:off x="7390" y="6535"/>
              <a:ext cx="2054" cy="1198"/>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000" b="1" dirty="0">
                  <a:solidFill>
                    <a:srgbClr val="FFFFFF"/>
                  </a:solidFill>
                  <a:latin typeface="+mn-ea"/>
                  <a:cs typeface="+mn-ea"/>
                </a:rPr>
                <a:t>可变性</a:t>
              </a:r>
              <a:endParaRPr lang="zh-CN" altLang="en-US" sz="2000" b="1" dirty="0">
                <a:solidFill>
                  <a:srgbClr val="FFFFFF"/>
                </a:solidFill>
                <a:latin typeface="+mn-ea"/>
                <a:cs typeface="+mn-ea"/>
              </a:endParaRPr>
            </a:p>
          </p:txBody>
        </p:sp>
      </p:grpSp>
      <p:grpSp>
        <p:nvGrpSpPr>
          <p:cNvPr id="92" name="组合 91"/>
          <p:cNvGrpSpPr/>
          <p:nvPr>
            <p:custDataLst>
              <p:tags r:id="rId19"/>
            </p:custDataLst>
          </p:nvPr>
        </p:nvGrpSpPr>
        <p:grpSpPr>
          <a:xfrm>
            <a:off x="3044190" y="2924810"/>
            <a:ext cx="1657350" cy="2840355"/>
            <a:chOff x="4794" y="4606"/>
            <a:chExt cx="2610" cy="4473"/>
          </a:xfrm>
        </p:grpSpPr>
        <p:sp>
          <p:nvSpPr>
            <p:cNvPr id="70" name="矩形: 圆角 19"/>
            <p:cNvSpPr>
              <a:spLocks noChangeAspect="1"/>
            </p:cNvSpPr>
            <p:nvPr>
              <p:custDataLst>
                <p:tags r:id="rId20"/>
              </p:custDataLst>
            </p:nvPr>
          </p:nvSpPr>
          <p:spPr>
            <a:xfrm rot="2700000">
              <a:off x="4939" y="6759"/>
              <a:ext cx="2320" cy="2320"/>
            </a:xfrm>
            <a:prstGeom prst="roundRect">
              <a:avLst>
                <a:gd name="adj" fmla="val 14848"/>
              </a:avLst>
            </a:prstGeom>
            <a:noFill/>
            <a:ln w="22225" cap="flat">
              <a:gradFill flip="none" rotWithShape="1">
                <a:gsLst>
                  <a:gs pos="0">
                    <a:schemeClr val="accent4">
                      <a:alpha val="11000"/>
                    </a:schemeClr>
                  </a:gs>
                  <a:gs pos="100000">
                    <a:schemeClr val="accent4">
                      <a:alpha val="0"/>
                    </a:schemeClr>
                  </a:gs>
                </a:gsLst>
                <a:lin ang="16200000" scaled="1"/>
                <a:tileRect/>
              </a:grad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72" name="矩形: 圆角 11"/>
            <p:cNvSpPr>
              <a:spLocks noChangeAspect="1"/>
            </p:cNvSpPr>
            <p:nvPr>
              <p:custDataLst>
                <p:tags r:id="rId21"/>
              </p:custDataLst>
            </p:nvPr>
          </p:nvSpPr>
          <p:spPr>
            <a:xfrm rot="2700000">
              <a:off x="4794" y="4606"/>
              <a:ext cx="2610" cy="2610"/>
            </a:xfrm>
            <a:prstGeom prst="roundRect">
              <a:avLst>
                <a:gd name="adj" fmla="val 14848"/>
              </a:avLst>
            </a:prstGeom>
            <a:solidFill>
              <a:srgbClr val="FFFFFF"/>
            </a:solidFill>
            <a:ln w="15875" cap="flat">
              <a:gradFill>
                <a:gsLst>
                  <a:gs pos="0">
                    <a:schemeClr val="accent4">
                      <a:lumMod val="60000"/>
                      <a:lumOff val="40000"/>
                      <a:alpha val="100000"/>
                    </a:schemeClr>
                  </a:gs>
                  <a:gs pos="100000">
                    <a:schemeClr val="accent4">
                      <a:lumMod val="75000"/>
                      <a:alpha val="100000"/>
                    </a:schemeClr>
                  </a:gs>
                </a:gsLst>
                <a:lin ang="5400000" scaled="1"/>
              </a:grad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76" name="图片 3" descr="343439383331313b343532303031393bd2b5bca8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933" y="6635"/>
              <a:ext cx="469" cy="469"/>
            </a:xfrm>
            <a:prstGeom prst="rect">
              <a:avLst/>
            </a:prstGeom>
            <a:effectLst>
              <a:outerShdw blurRad="50800" dist="50800" dir="5400000" sx="102000" sy="102000" algn="ctr" rotWithShape="0">
                <a:schemeClr val="accent4">
                  <a:alpha val="20000"/>
                </a:schemeClr>
              </a:outerShdw>
            </a:effectLst>
          </p:spPr>
        </p:pic>
        <p:sp>
          <p:nvSpPr>
            <p:cNvPr id="85" name="矩形 84"/>
            <p:cNvSpPr/>
            <p:nvPr>
              <p:custDataLst>
                <p:tags r:id="rId25"/>
              </p:custDataLst>
            </p:nvPr>
          </p:nvSpPr>
          <p:spPr>
            <a:xfrm>
              <a:off x="5072" y="5154"/>
              <a:ext cx="2054" cy="1091"/>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2000" b="1" dirty="0">
                  <a:solidFill>
                    <a:schemeClr val="accent4"/>
                  </a:solidFill>
                  <a:latin typeface="+mn-ea"/>
                  <a:cs typeface="+mn-ea"/>
                </a:rPr>
                <a:t>不确定性</a:t>
              </a:r>
              <a:endParaRPr lang="zh-CN" altLang="en-US" sz="2000" b="1" dirty="0">
                <a:solidFill>
                  <a:schemeClr val="accent4"/>
                </a:solidFill>
                <a:latin typeface="+mn-ea"/>
                <a:cs typeface="+mn-ea"/>
              </a:endParaRPr>
            </a:p>
          </p:txBody>
        </p:sp>
      </p:grpSp>
      <p:grpSp>
        <p:nvGrpSpPr>
          <p:cNvPr id="95" name="组合 94"/>
          <p:cNvGrpSpPr/>
          <p:nvPr>
            <p:custDataLst>
              <p:tags r:id="rId26"/>
            </p:custDataLst>
          </p:nvPr>
        </p:nvGrpSpPr>
        <p:grpSpPr>
          <a:xfrm>
            <a:off x="7449185" y="2930525"/>
            <a:ext cx="1657350" cy="2313305"/>
            <a:chOff x="11731" y="4615"/>
            <a:chExt cx="2610" cy="3643"/>
          </a:xfrm>
        </p:grpSpPr>
        <p:sp>
          <p:nvSpPr>
            <p:cNvPr id="69" name="矩形: 圆角 22"/>
            <p:cNvSpPr>
              <a:spLocks noChangeAspect="1"/>
            </p:cNvSpPr>
            <p:nvPr>
              <p:custDataLst>
                <p:tags r:id="rId27"/>
              </p:custDataLst>
            </p:nvPr>
          </p:nvSpPr>
          <p:spPr>
            <a:xfrm rot="2700000">
              <a:off x="11731" y="4615"/>
              <a:ext cx="2610" cy="2610"/>
            </a:xfrm>
            <a:prstGeom prst="roundRect">
              <a:avLst>
                <a:gd name="adj" fmla="val 14848"/>
              </a:avLst>
            </a:prstGeom>
            <a:gradFill flip="none" rotWithShape="1">
              <a:gsLst>
                <a:gs pos="100000">
                  <a:schemeClr val="accent4">
                    <a:lumMod val="20000"/>
                    <a:lumOff val="80000"/>
                    <a:alpha val="10000"/>
                  </a:schemeClr>
                </a:gs>
                <a:gs pos="0">
                  <a:schemeClr val="accent4">
                    <a:lumMod val="20000"/>
                    <a:lumOff val="80000"/>
                    <a:alpha val="40000"/>
                  </a:schemeClr>
                </a:gs>
              </a:gsLst>
              <a:lin ang="54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75" name="矩形: 圆角 14"/>
            <p:cNvSpPr>
              <a:spLocks noChangeAspect="1"/>
            </p:cNvSpPr>
            <p:nvPr>
              <p:custDataLst>
                <p:tags r:id="rId28"/>
              </p:custDataLst>
            </p:nvPr>
          </p:nvSpPr>
          <p:spPr>
            <a:xfrm rot="2700000">
              <a:off x="11731" y="5648"/>
              <a:ext cx="2610" cy="2610"/>
            </a:xfrm>
            <a:prstGeom prst="roundRect">
              <a:avLst>
                <a:gd name="adj" fmla="val 14848"/>
              </a:avLst>
            </a:prstGeom>
            <a:gradFill flip="none" rotWithShape="0">
              <a:gsLst>
                <a:gs pos="14000">
                  <a:schemeClr val="accent4">
                    <a:lumMod val="75000"/>
                    <a:alpha val="100000"/>
                  </a:schemeClr>
                </a:gs>
                <a:gs pos="100000">
                  <a:schemeClr val="accent4">
                    <a:lumMod val="60000"/>
                    <a:lumOff val="40000"/>
                    <a:alpha val="100000"/>
                  </a:schemeClr>
                </a:gs>
                <a:gs pos="61000">
                  <a:schemeClr val="accent4">
                    <a:alpha val="100000"/>
                  </a:schemeClr>
                </a:gs>
              </a:gsLst>
              <a:lin ang="16200000" scaled="1"/>
              <a:tileRect/>
            </a:gradFill>
            <a:ln w="9525" cap="flat">
              <a:no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84" name="矩形 83"/>
            <p:cNvSpPr/>
            <p:nvPr>
              <p:custDataLst>
                <p:tags r:id="rId29"/>
              </p:custDataLst>
            </p:nvPr>
          </p:nvSpPr>
          <p:spPr>
            <a:xfrm>
              <a:off x="12001" y="6535"/>
              <a:ext cx="2054" cy="1198"/>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000" b="1" dirty="0">
                  <a:solidFill>
                    <a:srgbClr val="FFFFFF"/>
                  </a:solidFill>
                  <a:latin typeface="+mn-ea"/>
                  <a:cs typeface="+mn-ea"/>
                </a:rPr>
                <a:t>相关性</a:t>
              </a:r>
              <a:endParaRPr lang="zh-CN" altLang="en-US" sz="2000" b="1" dirty="0">
                <a:solidFill>
                  <a:srgbClr val="FFFFFF"/>
                </a:solidFill>
                <a:latin typeface="+mn-ea"/>
                <a:cs typeface="+mn-ea"/>
              </a:endParaRPr>
            </a:p>
          </p:txBody>
        </p:sp>
        <p:pic>
          <p:nvPicPr>
            <p:cNvPr id="88" name="图片 10" descr="343439383331313b343532303032363bd4f6d6b5b7fecef1"/>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12793" y="5753"/>
              <a:ext cx="469" cy="469"/>
            </a:xfrm>
            <a:prstGeom prst="rect">
              <a:avLst/>
            </a:prstGeom>
            <a:effectLst>
              <a:outerShdw blurRad="76200" dist="38100" dir="8100000" algn="tr" rotWithShape="0">
                <a:schemeClr val="accent4">
                  <a:lumMod val="75000"/>
                  <a:alpha val="40000"/>
                </a:schemeClr>
              </a:outerShdw>
            </a:effectLst>
          </p:spPr>
        </p:pic>
      </p:grpSp>
      <p:grpSp>
        <p:nvGrpSpPr>
          <p:cNvPr id="94" name="组合 93"/>
          <p:cNvGrpSpPr/>
          <p:nvPr>
            <p:custDataLst>
              <p:tags r:id="rId33"/>
            </p:custDataLst>
          </p:nvPr>
        </p:nvGrpSpPr>
        <p:grpSpPr>
          <a:xfrm>
            <a:off x="5980430" y="2924810"/>
            <a:ext cx="1657350" cy="2840355"/>
            <a:chOff x="9418" y="4606"/>
            <a:chExt cx="2610" cy="4473"/>
          </a:xfrm>
        </p:grpSpPr>
        <p:sp>
          <p:nvSpPr>
            <p:cNvPr id="44" name="矩形: 圆角 20"/>
            <p:cNvSpPr>
              <a:spLocks noChangeAspect="1"/>
            </p:cNvSpPr>
            <p:nvPr>
              <p:custDataLst>
                <p:tags r:id="rId34"/>
              </p:custDataLst>
            </p:nvPr>
          </p:nvSpPr>
          <p:spPr>
            <a:xfrm rot="2700000">
              <a:off x="9564" y="6759"/>
              <a:ext cx="2320" cy="2320"/>
            </a:xfrm>
            <a:prstGeom prst="roundRect">
              <a:avLst>
                <a:gd name="adj" fmla="val 14848"/>
              </a:avLst>
            </a:prstGeom>
            <a:noFill/>
            <a:ln w="22225" cap="flat">
              <a:gradFill flip="none" rotWithShape="1">
                <a:gsLst>
                  <a:gs pos="0">
                    <a:schemeClr val="accent4">
                      <a:alpha val="11000"/>
                    </a:schemeClr>
                  </a:gs>
                  <a:gs pos="100000">
                    <a:schemeClr val="accent4">
                      <a:alpha val="0"/>
                    </a:schemeClr>
                  </a:gs>
                </a:gsLst>
                <a:lin ang="16200000" scaled="1"/>
                <a:tileRect/>
              </a:grad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74" name="矩形: 圆角 13"/>
            <p:cNvSpPr>
              <a:spLocks noChangeAspect="1"/>
            </p:cNvSpPr>
            <p:nvPr>
              <p:custDataLst>
                <p:tags r:id="rId35"/>
              </p:custDataLst>
            </p:nvPr>
          </p:nvSpPr>
          <p:spPr>
            <a:xfrm rot="2700000">
              <a:off x="9418" y="4606"/>
              <a:ext cx="2610" cy="2610"/>
            </a:xfrm>
            <a:prstGeom prst="roundRect">
              <a:avLst>
                <a:gd name="adj" fmla="val 14848"/>
              </a:avLst>
            </a:prstGeom>
            <a:solidFill>
              <a:srgbClr val="FFFFFF"/>
            </a:solidFill>
            <a:ln w="15875" cap="flat">
              <a:gradFill>
                <a:gsLst>
                  <a:gs pos="0">
                    <a:schemeClr val="accent4">
                      <a:lumMod val="60000"/>
                      <a:lumOff val="40000"/>
                      <a:alpha val="100000"/>
                    </a:schemeClr>
                  </a:gs>
                  <a:gs pos="100000">
                    <a:schemeClr val="accent4">
                      <a:lumMod val="75000"/>
                      <a:alpha val="100000"/>
                    </a:schemeClr>
                  </a:gs>
                </a:gsLst>
                <a:lin ang="5400000" scaled="1"/>
              </a:grad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86" name="矩形 85"/>
            <p:cNvSpPr/>
            <p:nvPr>
              <p:custDataLst>
                <p:tags r:id="rId36"/>
              </p:custDataLst>
            </p:nvPr>
          </p:nvSpPr>
          <p:spPr>
            <a:xfrm>
              <a:off x="9697" y="5154"/>
              <a:ext cx="2054" cy="1091"/>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2000" b="1" dirty="0">
                  <a:solidFill>
                    <a:schemeClr val="accent4"/>
                  </a:solidFill>
                  <a:latin typeface="+mn-ea"/>
                  <a:cs typeface="+mn-ea"/>
                </a:rPr>
                <a:t>双重性</a:t>
              </a:r>
              <a:endParaRPr lang="zh-CN" altLang="en-US" sz="2000" b="1" dirty="0">
                <a:solidFill>
                  <a:schemeClr val="accent4"/>
                </a:solidFill>
                <a:latin typeface="+mn-ea"/>
                <a:cs typeface="+mn-ea"/>
              </a:endParaRPr>
            </a:p>
          </p:txBody>
        </p:sp>
        <p:pic>
          <p:nvPicPr>
            <p:cNvPr id="89" name="图片 21" descr="343439383331313b343532303033363bd3aad2b5ccfcc5e4d6c3"/>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10488" y="6636"/>
              <a:ext cx="469" cy="469"/>
            </a:xfrm>
            <a:prstGeom prst="rect">
              <a:avLst/>
            </a:prstGeom>
            <a:effectLst>
              <a:outerShdw blurRad="50800" dist="50800" dir="5400000" sx="102000" sy="102000" algn="ctr" rotWithShape="0">
                <a:schemeClr val="accent4">
                  <a:alpha val="20000"/>
                </a:schemeClr>
              </a:outerShdw>
            </a:effectLst>
          </p:spPr>
        </p:pic>
      </p:grpSp>
      <p:grpSp>
        <p:nvGrpSpPr>
          <p:cNvPr id="96" name="组合 95"/>
          <p:cNvGrpSpPr/>
          <p:nvPr>
            <p:custDataLst>
              <p:tags r:id="rId40"/>
            </p:custDataLst>
          </p:nvPr>
        </p:nvGrpSpPr>
        <p:grpSpPr>
          <a:xfrm>
            <a:off x="8917940" y="2924810"/>
            <a:ext cx="1657350" cy="1657350"/>
            <a:chOff x="14044" y="4606"/>
            <a:chExt cx="2610" cy="2610"/>
          </a:xfrm>
        </p:grpSpPr>
        <p:sp>
          <p:nvSpPr>
            <p:cNvPr id="77" name="矩形: 圆角 15"/>
            <p:cNvSpPr>
              <a:spLocks noChangeAspect="1"/>
            </p:cNvSpPr>
            <p:nvPr>
              <p:custDataLst>
                <p:tags r:id="rId41"/>
              </p:custDataLst>
            </p:nvPr>
          </p:nvSpPr>
          <p:spPr>
            <a:xfrm rot="2700000">
              <a:off x="14044" y="4606"/>
              <a:ext cx="2610" cy="2610"/>
            </a:xfrm>
            <a:prstGeom prst="roundRect">
              <a:avLst>
                <a:gd name="adj" fmla="val 14848"/>
              </a:avLst>
            </a:prstGeom>
            <a:solidFill>
              <a:srgbClr val="FFFFFF"/>
            </a:solidFill>
            <a:ln w="15875" cap="flat">
              <a:gradFill>
                <a:gsLst>
                  <a:gs pos="0">
                    <a:schemeClr val="accent4">
                      <a:lumMod val="60000"/>
                      <a:lumOff val="40000"/>
                      <a:alpha val="100000"/>
                    </a:schemeClr>
                  </a:gs>
                  <a:gs pos="100000">
                    <a:schemeClr val="accent4">
                      <a:lumMod val="75000"/>
                      <a:alpha val="100000"/>
                    </a:schemeClr>
                  </a:gs>
                </a:gsLst>
                <a:lin ang="5400000" scaled="1"/>
              </a:grad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87" name="矩形 86"/>
            <p:cNvSpPr/>
            <p:nvPr>
              <p:custDataLst>
                <p:tags r:id="rId42"/>
              </p:custDataLst>
            </p:nvPr>
          </p:nvSpPr>
          <p:spPr>
            <a:xfrm>
              <a:off x="14322" y="5154"/>
              <a:ext cx="2054" cy="1091"/>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2000" b="1" dirty="0">
                  <a:solidFill>
                    <a:schemeClr val="accent4"/>
                  </a:solidFill>
                  <a:latin typeface="+mn-ea"/>
                  <a:cs typeface="+mn-ea"/>
                </a:rPr>
                <a:t>可测性</a:t>
              </a:r>
              <a:endParaRPr lang="zh-CN" altLang="en-US" sz="2000" b="1" dirty="0">
                <a:solidFill>
                  <a:schemeClr val="accent4"/>
                </a:solidFill>
                <a:latin typeface="+mn-ea"/>
                <a:cs typeface="+mn-ea"/>
              </a:endParaRPr>
            </a:p>
          </p:txBody>
        </p:sp>
        <p:pic>
          <p:nvPicPr>
            <p:cNvPr id="90" name="图片 11" descr="343439383331313b343532303032373bbfcdbba7b5b5b0b8"/>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15163" y="6695"/>
              <a:ext cx="469" cy="469"/>
            </a:xfrm>
            <a:prstGeom prst="rect">
              <a:avLst/>
            </a:prstGeom>
            <a:effectLst>
              <a:outerShdw blurRad="50800" dist="50800" dir="5400000" algn="ctr" rotWithShape="0">
                <a:schemeClr val="accent4">
                  <a:alpha val="20000"/>
                </a:schemeClr>
              </a:outerShdw>
            </a:effectLst>
          </p:spPr>
        </p:pic>
      </p:grpSp>
    </p:spTree>
    <p:custDataLst>
      <p:tags r:id="rId46"/>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anim calcmode="lin" valueType="num">
                                      <p:cBhvr>
                                        <p:cTn id="8" dur="500" fill="hold"/>
                                        <p:tgtEl>
                                          <p:spTgt spid="81"/>
                                        </p:tgtEl>
                                        <p:attrNameLst>
                                          <p:attrName>ppt_x</p:attrName>
                                        </p:attrNameLst>
                                      </p:cBhvr>
                                      <p:tavLst>
                                        <p:tav tm="0">
                                          <p:val>
                                            <p:strVal val="#ppt_x"/>
                                          </p:val>
                                        </p:tav>
                                        <p:tav tm="100000">
                                          <p:val>
                                            <p:fltVal val="0.478121"/>
                                          </p:val>
                                        </p:tav>
                                      </p:tavLst>
                                    </p:anim>
                                    <p:anim calcmode="lin" valueType="num">
                                      <p:cBhvr>
                                        <p:cTn id="9" dur="450" decel="100000" fill="hold"/>
                                        <p:tgtEl>
                                          <p:spTgt spid="81"/>
                                        </p:tgtEl>
                                        <p:attrNameLst>
                                          <p:attrName>ppt_y</p:attrName>
                                        </p:attrNameLst>
                                      </p:cBhvr>
                                      <p:tavLst>
                                        <p:tav tm="0">
                                          <p:val>
                                            <p:strVal val="#ppt_y+1"/>
                                          </p:val>
                                        </p:tav>
                                        <p:tav tm="100000">
                                          <p:val>
                                            <p:fltVal val="0.618831"/>
                                          </p:val>
                                        </p:tav>
                                      </p:tavLst>
                                    </p:anim>
                                    <p:anim calcmode="lin" valueType="num">
                                      <p:cBhvr>
                                        <p:cTn id="10" dur="50" accel="100000" fill="hold">
                                          <p:stCondLst>
                                            <p:cond delay="450"/>
                                          </p:stCondLst>
                                        </p:cTn>
                                        <p:tgtEl>
                                          <p:spTgt spid="81"/>
                                        </p:tgtEl>
                                        <p:attrNameLst>
                                          <p:attrName>ppt_y</p:attrName>
                                        </p:attrNameLst>
                                      </p:cBhvr>
                                      <p:tavLst>
                                        <p:tav tm="0">
                                          <p:val>
                                            <p:strVal val="#ppt_y-.03"/>
                                          </p:val>
                                        </p:tav>
                                        <p:tav tm="100000">
                                          <p:val>
                                            <p:fltVal val="0.618831"/>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fade">
                                      <p:cBhvr>
                                        <p:cTn id="15" dur="500"/>
                                        <p:tgtEl>
                                          <p:spTgt spid="91"/>
                                        </p:tgtEl>
                                      </p:cBhvr>
                                    </p:animEffect>
                                    <p:anim calcmode="lin" valueType="num">
                                      <p:cBhvr>
                                        <p:cTn id="16" dur="500" fill="hold"/>
                                        <p:tgtEl>
                                          <p:spTgt spid="91"/>
                                        </p:tgtEl>
                                        <p:attrNameLst>
                                          <p:attrName>ppt_x</p:attrName>
                                        </p:attrNameLst>
                                      </p:cBhvr>
                                      <p:tavLst>
                                        <p:tav tm="0">
                                          <p:val>
                                            <p:strVal val="#ppt_x"/>
                                          </p:val>
                                        </p:tav>
                                        <p:tav tm="100000">
                                          <p:val>
                                            <p:fltVal val="0.49863"/>
                                          </p:val>
                                        </p:tav>
                                      </p:tavLst>
                                    </p:anim>
                                    <p:anim calcmode="lin" valueType="num">
                                      <p:cBhvr>
                                        <p:cTn id="17" dur="450" decel="100000" fill="hold"/>
                                        <p:tgtEl>
                                          <p:spTgt spid="91"/>
                                        </p:tgtEl>
                                        <p:attrNameLst>
                                          <p:attrName>ppt_y</p:attrName>
                                        </p:attrNameLst>
                                      </p:cBhvr>
                                      <p:tavLst>
                                        <p:tav tm="0">
                                          <p:val>
                                            <p:strVal val="#ppt_y+1"/>
                                          </p:val>
                                        </p:tav>
                                        <p:tav tm="100000">
                                          <p:val>
                                            <p:fltVal val="0.720663"/>
                                          </p:val>
                                        </p:tav>
                                      </p:tavLst>
                                    </p:anim>
                                    <p:anim calcmode="lin" valueType="num">
                                      <p:cBhvr>
                                        <p:cTn id="18" dur="50" accel="100000" fill="hold">
                                          <p:stCondLst>
                                            <p:cond delay="450"/>
                                          </p:stCondLst>
                                        </p:cTn>
                                        <p:tgtEl>
                                          <p:spTgt spid="91"/>
                                        </p:tgtEl>
                                        <p:attrNameLst>
                                          <p:attrName>ppt_y</p:attrName>
                                        </p:attrNameLst>
                                      </p:cBhvr>
                                      <p:tavLst>
                                        <p:tav tm="0">
                                          <p:val>
                                            <p:strVal val="#ppt_y-.03"/>
                                          </p:val>
                                        </p:tav>
                                        <p:tav tm="100000">
                                          <p:val>
                                            <p:fltVal val="0.720663"/>
                                          </p:val>
                                        </p:tav>
                                      </p:tavLst>
                                    </p:anim>
                                  </p:childTnLst>
                                </p:cTn>
                              </p:par>
                              <p:par>
                                <p:cTn id="19" presetID="35" presetClass="path" presetSubtype="0" accel="50000" decel="50000" fill="hold" grpId="1" nodeType="withEffect">
                                  <p:stCondLst>
                                    <p:cond delay="0"/>
                                  </p:stCondLst>
                                  <p:childTnLst>
                                    <p:anim calcmode="lin" valueType="num">
                                      <p:cBhvr additive="base">
                                        <p:cTn id="20" dur="500" fill="hold">
                                          <p:stCondLst>
                                            <p:cond delay="0"/>
                                          </p:stCondLst>
                                        </p:cTn>
                                        <p:tgtEl>
                                          <p:spTgt spid="81"/>
                                        </p:tgtEl>
                                        <p:attrNameLst>
                                          <p:attrName>ppt_x</p:attrName>
                                        </p:attrNameLst>
                                      </p:cBhvr>
                                      <p:tavLst>
                                        <p:tav tm="0">
                                          <p:val>
                                            <p:strVal val="ppt_x"/>
                                          </p:val>
                                        </p:tav>
                                        <p:tav tm="100000">
                                          <p:val>
                                            <p:fltVal val="0.443513"/>
                                          </p:val>
                                        </p:tav>
                                      </p:tavLst>
                                    </p:anim>
                                    <p:anim calcmode="lin" valueType="num">
                                      <p:cBhvr additive="base">
                                        <p:cTn id="21" dur="500" fill="hold">
                                          <p:stCondLst>
                                            <p:cond delay="0"/>
                                          </p:stCondLst>
                                        </p:cTn>
                                        <p:tgtEl>
                                          <p:spTgt spid="81"/>
                                        </p:tgtEl>
                                        <p:attrNameLst>
                                          <p:attrName>ppt_y</p:attrName>
                                        </p:attrNameLst>
                                      </p:cBhvr>
                                      <p:tavLst>
                                        <p:tav tm="0">
                                          <p:val>
                                            <p:strVal val="ppt_y"/>
                                          </p:val>
                                        </p:tav>
                                        <p:tav tm="100000">
                                          <p:val>
                                            <p:fltVal val="0.490097"/>
                                          </p:val>
                                        </p:tav>
                                      </p:tavLst>
                                    </p:anim>
                                    <p:anim calcmode="lin" valueType="num">
                                      <p:cBhvr additive="base">
                                        <p:cTn id="22" dur="500" fill="hold">
                                          <p:stCondLst>
                                            <p:cond delay="0"/>
                                          </p:stCondLst>
                                        </p:cTn>
                                        <p:tgtEl>
                                          <p:spTgt spid="81"/>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81"/>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grpId="0" nodeType="click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fade">
                                      <p:cBhvr>
                                        <p:cTn id="28" dur="500"/>
                                        <p:tgtEl>
                                          <p:spTgt spid="80"/>
                                        </p:tgtEl>
                                      </p:cBhvr>
                                    </p:animEffect>
                                    <p:anim calcmode="lin" valueType="num">
                                      <p:cBhvr>
                                        <p:cTn id="29" dur="500" fill="hold"/>
                                        <p:tgtEl>
                                          <p:spTgt spid="80"/>
                                        </p:tgtEl>
                                        <p:attrNameLst>
                                          <p:attrName>ppt_x</p:attrName>
                                        </p:attrNameLst>
                                      </p:cBhvr>
                                      <p:tavLst>
                                        <p:tav tm="0">
                                          <p:val>
                                            <p:strVal val="#ppt_x"/>
                                          </p:val>
                                        </p:tav>
                                        <p:tav tm="100000">
                                          <p:val>
                                            <p:fltVal val="0.789291"/>
                                          </p:val>
                                        </p:tav>
                                      </p:tavLst>
                                    </p:anim>
                                    <p:anim calcmode="lin" valueType="num">
                                      <p:cBhvr>
                                        <p:cTn id="30" dur="450" decel="100000" fill="hold"/>
                                        <p:tgtEl>
                                          <p:spTgt spid="80"/>
                                        </p:tgtEl>
                                        <p:attrNameLst>
                                          <p:attrName>ppt_y</p:attrName>
                                        </p:attrNameLst>
                                      </p:cBhvr>
                                      <p:tavLst>
                                        <p:tav tm="0">
                                          <p:val>
                                            <p:strVal val="#ppt_y+1"/>
                                          </p:val>
                                        </p:tav>
                                        <p:tav tm="100000">
                                          <p:val>
                                            <p:fltVal val="0.792938"/>
                                          </p:val>
                                        </p:tav>
                                      </p:tavLst>
                                    </p:anim>
                                    <p:anim calcmode="lin" valueType="num">
                                      <p:cBhvr>
                                        <p:cTn id="31" dur="50" accel="100000" fill="hold">
                                          <p:stCondLst>
                                            <p:cond delay="450"/>
                                          </p:stCondLst>
                                        </p:cTn>
                                        <p:tgtEl>
                                          <p:spTgt spid="80"/>
                                        </p:tgtEl>
                                        <p:attrNameLst>
                                          <p:attrName>ppt_y</p:attrName>
                                        </p:attrNameLst>
                                      </p:cBhvr>
                                      <p:tavLst>
                                        <p:tav tm="0">
                                          <p:val>
                                            <p:strVal val="#ppt_y-.03"/>
                                          </p:val>
                                        </p:tav>
                                        <p:tav tm="100000">
                                          <p:val>
                                            <p:fltVal val="0.792938"/>
                                          </p:val>
                                        </p:tav>
                                      </p:tavLst>
                                    </p:anim>
                                  </p:childTnLst>
                                </p:cTn>
                              </p:par>
                              <p:par>
                                <p:cTn id="32" presetID="35" presetClass="path" presetSubtype="0" accel="50000" decel="50000" fill="hold" grpId="2" nodeType="withEffect">
                                  <p:stCondLst>
                                    <p:cond delay="0"/>
                                  </p:stCondLst>
                                  <p:childTnLst>
                                    <p:anim calcmode="lin" valueType="num">
                                      <p:cBhvr additive="base">
                                        <p:cTn id="33" dur="500" fill="hold">
                                          <p:stCondLst>
                                            <p:cond delay="0"/>
                                          </p:stCondLst>
                                        </p:cTn>
                                        <p:tgtEl>
                                          <p:spTgt spid="81"/>
                                        </p:tgtEl>
                                        <p:attrNameLst>
                                          <p:attrName>ppt_x</p:attrName>
                                        </p:attrNameLst>
                                      </p:cBhvr>
                                      <p:tavLst>
                                        <p:tav tm="0">
                                          <p:val>
                                            <p:strVal val="ppt_x"/>
                                          </p:val>
                                        </p:tav>
                                        <p:tav tm="100000">
                                          <p:val>
                                            <p:fltVal val="0.166952"/>
                                          </p:val>
                                        </p:tav>
                                      </p:tavLst>
                                    </p:anim>
                                    <p:anim calcmode="lin" valueType="num">
                                      <p:cBhvr additive="base">
                                        <p:cTn id="34" dur="500" fill="hold">
                                          <p:stCondLst>
                                            <p:cond delay="0"/>
                                          </p:stCondLst>
                                        </p:cTn>
                                        <p:tgtEl>
                                          <p:spTgt spid="81"/>
                                        </p:tgtEl>
                                        <p:attrNameLst>
                                          <p:attrName>ppt_y</p:attrName>
                                        </p:attrNameLst>
                                      </p:cBhvr>
                                      <p:tavLst>
                                        <p:tav tm="0">
                                          <p:val>
                                            <p:strVal val="ppt_y"/>
                                          </p:val>
                                        </p:tav>
                                        <p:tav tm="100000">
                                          <p:val>
                                            <p:fltVal val="0.444725"/>
                                          </p:val>
                                        </p:tav>
                                      </p:tavLst>
                                    </p:anim>
                                    <p:anim calcmode="lin" valueType="num">
                                      <p:cBhvr additive="base">
                                        <p:cTn id="35" dur="500" fill="hold">
                                          <p:stCondLst>
                                            <p:cond delay="0"/>
                                          </p:stCondLst>
                                        </p:cTn>
                                        <p:tgtEl>
                                          <p:spTgt spid="81"/>
                                        </p:tgtEl>
                                        <p:attrNameLst>
                                          <p:attrName>ppt_w</p:attrName>
                                        </p:attrNameLst>
                                      </p:cBhvr>
                                      <p:tavLst>
                                        <p:tav tm="0">
                                          <p:val>
                                            <p:strVal val="ppt_w"/>
                                          </p:val>
                                        </p:tav>
                                        <p:tav tm="100000">
                                          <p:val>
                                            <p:strVal val="#ppt_w"/>
                                          </p:val>
                                        </p:tav>
                                      </p:tavLst>
                                    </p:anim>
                                    <p:anim calcmode="lin" valueType="num">
                                      <p:cBhvr additive="base">
                                        <p:cTn id="36" dur="500" fill="hold">
                                          <p:stCondLst>
                                            <p:cond delay="0"/>
                                          </p:stCondLst>
                                        </p:cTn>
                                        <p:tgtEl>
                                          <p:spTgt spid="81"/>
                                        </p:tgtEl>
                                        <p:attrNameLst>
                                          <p:attrName>ppt_h</p:attrName>
                                        </p:attrNameLst>
                                      </p:cBhvr>
                                      <p:tavLst>
                                        <p:tav tm="0">
                                          <p:val>
                                            <p:strVal val="ppt_h"/>
                                          </p:val>
                                        </p:tav>
                                        <p:tav tm="100000">
                                          <p:val>
                                            <p:strVal val="#ppt_h"/>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91"/>
                                        </p:tgtEl>
                                        <p:attrNameLst>
                                          <p:attrName>ppt_x</p:attrName>
                                        </p:attrNameLst>
                                      </p:cBhvr>
                                      <p:tavLst>
                                        <p:tav tm="0">
                                          <p:val>
                                            <p:strVal val="ppt_x"/>
                                          </p:val>
                                        </p:tav>
                                        <p:tav tm="100000">
                                          <p:val>
                                            <p:fltVal val="0.222069"/>
                                          </p:val>
                                        </p:tav>
                                      </p:tavLst>
                                    </p:anim>
                                    <p:anim calcmode="lin" valueType="num">
                                      <p:cBhvr additive="base">
                                        <p:cTn id="39" dur="500" fill="hold">
                                          <p:stCondLst>
                                            <p:cond delay="0"/>
                                          </p:stCondLst>
                                        </p:cTn>
                                        <p:tgtEl>
                                          <p:spTgt spid="91"/>
                                        </p:tgtEl>
                                        <p:attrNameLst>
                                          <p:attrName>ppt_y</p:attrName>
                                        </p:attrNameLst>
                                      </p:cBhvr>
                                      <p:tavLst>
                                        <p:tav tm="0">
                                          <p:val>
                                            <p:strVal val="ppt_y"/>
                                          </p:val>
                                        </p:tav>
                                        <p:tav tm="100000">
                                          <p:val>
                                            <p:fltVal val="0.675291"/>
                                          </p:val>
                                        </p:tav>
                                      </p:tavLst>
                                    </p:anim>
                                    <p:anim calcmode="lin" valueType="num">
                                      <p:cBhvr additive="base">
                                        <p:cTn id="40" dur="500" fill="hold">
                                          <p:stCondLst>
                                            <p:cond delay="0"/>
                                          </p:stCondLst>
                                        </p:cTn>
                                        <p:tgtEl>
                                          <p:spTgt spid="91"/>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91"/>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nodeType="click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500"/>
                                        <p:tgtEl>
                                          <p:spTgt spid="92"/>
                                        </p:tgtEl>
                                      </p:cBhvr>
                                    </p:animEffect>
                                    <p:anim calcmode="lin" valueType="num">
                                      <p:cBhvr>
                                        <p:cTn id="47" dur="500" fill="hold"/>
                                        <p:tgtEl>
                                          <p:spTgt spid="92"/>
                                        </p:tgtEl>
                                        <p:attrNameLst>
                                          <p:attrName>ppt_x</p:attrName>
                                        </p:attrNameLst>
                                      </p:cBhvr>
                                      <p:tavLst>
                                        <p:tav tm="0">
                                          <p:val>
                                            <p:strVal val="#ppt_x"/>
                                          </p:val>
                                        </p:tav>
                                        <p:tav tm="100000">
                                          <p:val>
                                            <p:fltVal val="0.342542"/>
                                          </p:val>
                                        </p:tav>
                                      </p:tavLst>
                                    </p:anim>
                                    <p:anim calcmode="lin" valueType="num">
                                      <p:cBhvr>
                                        <p:cTn id="48" dur="450" decel="100000" fill="hold"/>
                                        <p:tgtEl>
                                          <p:spTgt spid="92"/>
                                        </p:tgtEl>
                                        <p:attrNameLst>
                                          <p:attrName>ppt_y</p:attrName>
                                        </p:attrNameLst>
                                      </p:cBhvr>
                                      <p:tavLst>
                                        <p:tav tm="0">
                                          <p:val>
                                            <p:strVal val="#ppt_y+1"/>
                                          </p:val>
                                        </p:tav>
                                        <p:tav tm="100000">
                                          <p:val>
                                            <p:fltVal val="0.663301"/>
                                          </p:val>
                                        </p:tav>
                                      </p:tavLst>
                                    </p:anim>
                                    <p:anim calcmode="lin" valueType="num">
                                      <p:cBhvr>
                                        <p:cTn id="49" dur="50" accel="100000" fill="hold">
                                          <p:stCondLst>
                                            <p:cond delay="450"/>
                                          </p:stCondLst>
                                        </p:cTn>
                                        <p:tgtEl>
                                          <p:spTgt spid="92"/>
                                        </p:tgtEl>
                                        <p:attrNameLst>
                                          <p:attrName>ppt_y</p:attrName>
                                        </p:attrNameLst>
                                      </p:cBhvr>
                                      <p:tavLst>
                                        <p:tav tm="0">
                                          <p:val>
                                            <p:strVal val="#ppt_y-.03"/>
                                          </p:val>
                                        </p:tav>
                                        <p:tav tm="100000">
                                          <p:val>
                                            <p:fltVal val="0.663301"/>
                                          </p:val>
                                        </p:tav>
                                      </p:tavLst>
                                    </p:anim>
                                  </p:childTnLst>
                                </p:cTn>
                              </p:par>
                              <p:par>
                                <p:cTn id="50" presetID="35" presetClass="path" presetSubtype="0" accel="50000" decel="50000" fill="hold" grpId="3" nodeType="withEffect">
                                  <p:stCondLst>
                                    <p:cond delay="0"/>
                                  </p:stCondLst>
                                  <p:childTnLst>
                                    <p:anim calcmode="lin" valueType="num">
                                      <p:cBhvr additive="base">
                                        <p:cTn id="51" dur="500" fill="hold">
                                          <p:stCondLst>
                                            <p:cond delay="0"/>
                                          </p:stCondLst>
                                        </p:cTn>
                                        <p:tgtEl>
                                          <p:spTgt spid="81"/>
                                        </p:tgtEl>
                                        <p:attrNameLst>
                                          <p:attrName>ppt_x</p:attrName>
                                        </p:attrNameLst>
                                      </p:cBhvr>
                                      <p:tavLst>
                                        <p:tav tm="0">
                                          <p:val>
                                            <p:strVal val="ppt_x"/>
                                          </p:val>
                                        </p:tav>
                                        <p:tav tm="100000">
                                          <p:val>
                                            <p:fltVal val="0.166952"/>
                                          </p:val>
                                        </p:tav>
                                      </p:tavLst>
                                    </p:anim>
                                    <p:anim calcmode="lin" valueType="num">
                                      <p:cBhvr additive="base">
                                        <p:cTn id="52" dur="500" fill="hold">
                                          <p:stCondLst>
                                            <p:cond delay="0"/>
                                          </p:stCondLst>
                                        </p:cTn>
                                        <p:tgtEl>
                                          <p:spTgt spid="81"/>
                                        </p:tgtEl>
                                        <p:attrNameLst>
                                          <p:attrName>ppt_y</p:attrName>
                                        </p:attrNameLst>
                                      </p:cBhvr>
                                      <p:tavLst>
                                        <p:tav tm="0">
                                          <p:val>
                                            <p:strVal val="ppt_y"/>
                                          </p:val>
                                        </p:tav>
                                        <p:tav tm="100000">
                                          <p:val>
                                            <p:fltVal val="0.444725"/>
                                          </p:val>
                                        </p:tav>
                                      </p:tavLst>
                                    </p:anim>
                                    <p:anim calcmode="lin" valueType="num">
                                      <p:cBhvr additive="base">
                                        <p:cTn id="53" dur="500" fill="hold">
                                          <p:stCondLst>
                                            <p:cond delay="0"/>
                                          </p:stCondLst>
                                        </p:cTn>
                                        <p:tgtEl>
                                          <p:spTgt spid="81"/>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81"/>
                                        </p:tgtEl>
                                        <p:attrNameLst>
                                          <p:attrName>ppt_h</p:attrName>
                                        </p:attrNameLst>
                                      </p:cBhvr>
                                      <p:tavLst>
                                        <p:tav tm="0">
                                          <p:val>
                                            <p:strVal val="ppt_h"/>
                                          </p:val>
                                        </p:tav>
                                        <p:tav tm="100000">
                                          <p:val>
                                            <p:strVal val="#ppt_h"/>
                                          </p:val>
                                        </p:tav>
                                      </p:tavLst>
                                    </p:anim>
                                  </p:childTnLst>
                                </p:cTn>
                              </p:par>
                              <p:par>
                                <p:cTn id="55" presetID="35" presetClass="path" presetSubtype="0" accel="50000" decel="50000" fill="hold" nodeType="withEffect">
                                  <p:stCondLst>
                                    <p:cond delay="0"/>
                                  </p:stCondLst>
                                  <p:childTnLst>
                                    <p:anim calcmode="lin" valueType="num">
                                      <p:cBhvr additive="base">
                                        <p:cTn id="56" dur="500" fill="hold">
                                          <p:stCondLst>
                                            <p:cond delay="0"/>
                                          </p:stCondLst>
                                        </p:cTn>
                                        <p:tgtEl>
                                          <p:spTgt spid="91"/>
                                        </p:tgtEl>
                                        <p:attrNameLst>
                                          <p:attrName>ppt_x</p:attrName>
                                        </p:attrNameLst>
                                      </p:cBhvr>
                                      <p:tavLst>
                                        <p:tav tm="0">
                                          <p:val>
                                            <p:strVal val="ppt_x"/>
                                          </p:val>
                                        </p:tav>
                                        <p:tav tm="100000">
                                          <p:val>
                                            <p:fltVal val="0.222069"/>
                                          </p:val>
                                        </p:tav>
                                      </p:tavLst>
                                    </p:anim>
                                    <p:anim calcmode="lin" valueType="num">
                                      <p:cBhvr additive="base">
                                        <p:cTn id="57" dur="500" fill="hold">
                                          <p:stCondLst>
                                            <p:cond delay="0"/>
                                          </p:stCondLst>
                                        </p:cTn>
                                        <p:tgtEl>
                                          <p:spTgt spid="91"/>
                                        </p:tgtEl>
                                        <p:attrNameLst>
                                          <p:attrName>ppt_y</p:attrName>
                                        </p:attrNameLst>
                                      </p:cBhvr>
                                      <p:tavLst>
                                        <p:tav tm="0">
                                          <p:val>
                                            <p:strVal val="ppt_y"/>
                                          </p:val>
                                        </p:tav>
                                        <p:tav tm="100000">
                                          <p:val>
                                            <p:fltVal val="0.675291"/>
                                          </p:val>
                                        </p:tav>
                                      </p:tavLst>
                                    </p:anim>
                                    <p:anim calcmode="lin" valueType="num">
                                      <p:cBhvr additive="base">
                                        <p:cTn id="58" dur="500" fill="hold">
                                          <p:stCondLst>
                                            <p:cond delay="0"/>
                                          </p:stCondLst>
                                        </p:cTn>
                                        <p:tgtEl>
                                          <p:spTgt spid="91"/>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91"/>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grpId="1" nodeType="withEffect">
                                  <p:stCondLst>
                                    <p:cond delay="0"/>
                                  </p:stCondLst>
                                  <p:childTnLst>
                                    <p:anim calcmode="lin" valueType="num">
                                      <p:cBhvr additive="base">
                                        <p:cTn id="61" dur="500" fill="hold">
                                          <p:stCondLst>
                                            <p:cond delay="0"/>
                                          </p:stCondLst>
                                        </p:cTn>
                                        <p:tgtEl>
                                          <p:spTgt spid="80"/>
                                        </p:tgtEl>
                                        <p:attrNameLst>
                                          <p:attrName>ppt_x</p:attrName>
                                        </p:attrNameLst>
                                      </p:cBhvr>
                                      <p:tavLst>
                                        <p:tav tm="0">
                                          <p:val>
                                            <p:strVal val="ppt_x"/>
                                          </p:val>
                                        </p:tav>
                                        <p:tav tm="100000">
                                          <p:val>
                                            <p:fltVal val="0.789291"/>
                                          </p:val>
                                        </p:tav>
                                      </p:tavLst>
                                    </p:anim>
                                    <p:anim calcmode="lin" valueType="num">
                                      <p:cBhvr additive="base">
                                        <p:cTn id="62" dur="500" fill="hold">
                                          <p:stCondLst>
                                            <p:cond delay="0"/>
                                          </p:stCondLst>
                                        </p:cTn>
                                        <p:tgtEl>
                                          <p:spTgt spid="80"/>
                                        </p:tgtEl>
                                        <p:attrNameLst>
                                          <p:attrName>ppt_y</p:attrName>
                                        </p:attrNameLst>
                                      </p:cBhvr>
                                      <p:tavLst>
                                        <p:tav tm="0">
                                          <p:val>
                                            <p:strVal val="ppt_y"/>
                                          </p:val>
                                        </p:tav>
                                        <p:tav tm="100000">
                                          <p:val>
                                            <p:fltVal val="0.792938"/>
                                          </p:val>
                                        </p:tav>
                                      </p:tavLst>
                                    </p:anim>
                                    <p:anim calcmode="lin" valueType="num">
                                      <p:cBhvr additive="base">
                                        <p:cTn id="63" dur="500" fill="hold">
                                          <p:stCondLst>
                                            <p:cond delay="0"/>
                                          </p:stCondLst>
                                        </p:cTn>
                                        <p:tgtEl>
                                          <p:spTgt spid="80"/>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80"/>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nodeType="clickEffect">
                                  <p:stCondLst>
                                    <p:cond delay="0"/>
                                  </p:stCondLst>
                                  <p:childTnLst>
                                    <p:set>
                                      <p:cBhvr>
                                        <p:cTn id="68" dur="1" fill="hold">
                                          <p:stCondLst>
                                            <p:cond delay="0"/>
                                          </p:stCondLst>
                                        </p:cTn>
                                        <p:tgtEl>
                                          <p:spTgt spid="93"/>
                                        </p:tgtEl>
                                        <p:attrNameLst>
                                          <p:attrName>style.visibility</p:attrName>
                                        </p:attrNameLst>
                                      </p:cBhvr>
                                      <p:to>
                                        <p:strVal val="visible"/>
                                      </p:to>
                                    </p:set>
                                    <p:animEffect transition="in" filter="fade">
                                      <p:cBhvr>
                                        <p:cTn id="69" dur="500"/>
                                        <p:tgtEl>
                                          <p:spTgt spid="93"/>
                                        </p:tgtEl>
                                      </p:cBhvr>
                                    </p:animEffect>
                                    <p:anim calcmode="lin" valueType="num">
                                      <p:cBhvr>
                                        <p:cTn id="70" dur="500" fill="hold"/>
                                        <p:tgtEl>
                                          <p:spTgt spid="93"/>
                                        </p:tgtEl>
                                        <p:attrNameLst>
                                          <p:attrName>ppt_x</p:attrName>
                                        </p:attrNameLst>
                                      </p:cBhvr>
                                      <p:tavLst>
                                        <p:tav tm="0">
                                          <p:val>
                                            <p:strVal val="#ppt_x"/>
                                          </p:val>
                                        </p:tav>
                                        <p:tav tm="100000">
                                          <p:val>
                                            <p:fltVal val="0.463446"/>
                                          </p:val>
                                        </p:tav>
                                      </p:tavLst>
                                    </p:anim>
                                    <p:anim calcmode="lin" valueType="num">
                                      <p:cBhvr>
                                        <p:cTn id="71" dur="450" decel="100000" fill="hold"/>
                                        <p:tgtEl>
                                          <p:spTgt spid="93"/>
                                        </p:tgtEl>
                                        <p:attrNameLst>
                                          <p:attrName>ppt_y</p:attrName>
                                        </p:attrNameLst>
                                      </p:cBhvr>
                                      <p:tavLst>
                                        <p:tav tm="0">
                                          <p:val>
                                            <p:strVal val="#ppt_y+1"/>
                                          </p:val>
                                        </p:tav>
                                        <p:tav tm="100000">
                                          <p:val>
                                            <p:fltVal val="0.627474"/>
                                          </p:val>
                                        </p:tav>
                                      </p:tavLst>
                                    </p:anim>
                                    <p:anim calcmode="lin" valueType="num">
                                      <p:cBhvr>
                                        <p:cTn id="72" dur="50" accel="100000" fill="hold">
                                          <p:stCondLst>
                                            <p:cond delay="450"/>
                                          </p:stCondLst>
                                        </p:cTn>
                                        <p:tgtEl>
                                          <p:spTgt spid="93"/>
                                        </p:tgtEl>
                                        <p:attrNameLst>
                                          <p:attrName>ppt_y</p:attrName>
                                        </p:attrNameLst>
                                      </p:cBhvr>
                                      <p:tavLst>
                                        <p:tav tm="0">
                                          <p:val>
                                            <p:strVal val="#ppt_y-.03"/>
                                          </p:val>
                                        </p:tav>
                                        <p:tav tm="100000">
                                          <p:val>
                                            <p:fltVal val="0.627474"/>
                                          </p:val>
                                        </p:tav>
                                      </p:tavLst>
                                    </p:anim>
                                  </p:childTnLst>
                                </p:cTn>
                              </p:par>
                              <p:par>
                                <p:cTn id="73" presetID="35" presetClass="path" presetSubtype="0" accel="50000" decel="50000" fill="hold" grpId="4" nodeType="withEffect">
                                  <p:stCondLst>
                                    <p:cond delay="0"/>
                                  </p:stCondLst>
                                  <p:childTnLst>
                                    <p:anim calcmode="lin" valueType="num">
                                      <p:cBhvr additive="base">
                                        <p:cTn id="74" dur="500" fill="hold">
                                          <p:stCondLst>
                                            <p:cond delay="0"/>
                                          </p:stCondLst>
                                        </p:cTn>
                                        <p:tgtEl>
                                          <p:spTgt spid="81"/>
                                        </p:tgtEl>
                                        <p:attrNameLst>
                                          <p:attrName>ppt_x</p:attrName>
                                        </p:attrNameLst>
                                      </p:cBhvr>
                                      <p:tavLst>
                                        <p:tav tm="0">
                                          <p:val>
                                            <p:strVal val="ppt_x"/>
                                          </p:val>
                                        </p:tav>
                                        <p:tav tm="100000">
                                          <p:val>
                                            <p:fltVal val="0.166952"/>
                                          </p:val>
                                        </p:tav>
                                      </p:tavLst>
                                    </p:anim>
                                    <p:anim calcmode="lin" valueType="num">
                                      <p:cBhvr additive="base">
                                        <p:cTn id="75" dur="500" fill="hold">
                                          <p:stCondLst>
                                            <p:cond delay="0"/>
                                          </p:stCondLst>
                                        </p:cTn>
                                        <p:tgtEl>
                                          <p:spTgt spid="81"/>
                                        </p:tgtEl>
                                        <p:attrNameLst>
                                          <p:attrName>ppt_y</p:attrName>
                                        </p:attrNameLst>
                                      </p:cBhvr>
                                      <p:tavLst>
                                        <p:tav tm="0">
                                          <p:val>
                                            <p:strVal val="ppt_y"/>
                                          </p:val>
                                        </p:tav>
                                        <p:tav tm="100000">
                                          <p:val>
                                            <p:fltVal val="0.444725"/>
                                          </p:val>
                                        </p:tav>
                                      </p:tavLst>
                                    </p:anim>
                                    <p:anim calcmode="lin" valueType="num">
                                      <p:cBhvr additive="base">
                                        <p:cTn id="76" dur="500" fill="hold">
                                          <p:stCondLst>
                                            <p:cond delay="0"/>
                                          </p:stCondLst>
                                        </p:cTn>
                                        <p:tgtEl>
                                          <p:spTgt spid="81"/>
                                        </p:tgtEl>
                                        <p:attrNameLst>
                                          <p:attrName>ppt_w</p:attrName>
                                        </p:attrNameLst>
                                      </p:cBhvr>
                                      <p:tavLst>
                                        <p:tav tm="0">
                                          <p:val>
                                            <p:strVal val="ppt_w"/>
                                          </p:val>
                                        </p:tav>
                                        <p:tav tm="100000">
                                          <p:val>
                                            <p:strVal val="#ppt_w"/>
                                          </p:val>
                                        </p:tav>
                                      </p:tavLst>
                                    </p:anim>
                                    <p:anim calcmode="lin" valueType="num">
                                      <p:cBhvr additive="base">
                                        <p:cTn id="77" dur="500" fill="hold">
                                          <p:stCondLst>
                                            <p:cond delay="0"/>
                                          </p:stCondLst>
                                        </p:cTn>
                                        <p:tgtEl>
                                          <p:spTgt spid="81"/>
                                        </p:tgtEl>
                                        <p:attrNameLst>
                                          <p:attrName>ppt_h</p:attrName>
                                        </p:attrNameLst>
                                      </p:cBhvr>
                                      <p:tavLst>
                                        <p:tav tm="0">
                                          <p:val>
                                            <p:strVal val="ppt_h"/>
                                          </p:val>
                                        </p:tav>
                                        <p:tav tm="100000">
                                          <p:val>
                                            <p:strVal val="#ppt_h"/>
                                          </p:val>
                                        </p:tav>
                                      </p:tavLst>
                                    </p:anim>
                                  </p:childTnLst>
                                </p:cTn>
                              </p:par>
                              <p:par>
                                <p:cTn id="78" presetID="35" presetClass="path" presetSubtype="0" accel="50000" decel="50000" fill="hold" nodeType="withEffect">
                                  <p:stCondLst>
                                    <p:cond delay="0"/>
                                  </p:stCondLst>
                                  <p:childTnLst>
                                    <p:anim calcmode="lin" valueType="num">
                                      <p:cBhvr additive="base">
                                        <p:cTn id="79" dur="500" fill="hold">
                                          <p:stCondLst>
                                            <p:cond delay="0"/>
                                          </p:stCondLst>
                                        </p:cTn>
                                        <p:tgtEl>
                                          <p:spTgt spid="91"/>
                                        </p:tgtEl>
                                        <p:attrNameLst>
                                          <p:attrName>ppt_x</p:attrName>
                                        </p:attrNameLst>
                                      </p:cBhvr>
                                      <p:tavLst>
                                        <p:tav tm="0">
                                          <p:val>
                                            <p:strVal val="ppt_x"/>
                                          </p:val>
                                        </p:tav>
                                        <p:tav tm="100000">
                                          <p:val>
                                            <p:fltVal val="0.222069"/>
                                          </p:val>
                                        </p:tav>
                                      </p:tavLst>
                                    </p:anim>
                                    <p:anim calcmode="lin" valueType="num">
                                      <p:cBhvr additive="base">
                                        <p:cTn id="80" dur="500" fill="hold">
                                          <p:stCondLst>
                                            <p:cond delay="0"/>
                                          </p:stCondLst>
                                        </p:cTn>
                                        <p:tgtEl>
                                          <p:spTgt spid="91"/>
                                        </p:tgtEl>
                                        <p:attrNameLst>
                                          <p:attrName>ppt_y</p:attrName>
                                        </p:attrNameLst>
                                      </p:cBhvr>
                                      <p:tavLst>
                                        <p:tav tm="0">
                                          <p:val>
                                            <p:strVal val="ppt_y"/>
                                          </p:val>
                                        </p:tav>
                                        <p:tav tm="100000">
                                          <p:val>
                                            <p:fltVal val="0.675291"/>
                                          </p:val>
                                        </p:tav>
                                      </p:tavLst>
                                    </p:anim>
                                    <p:anim calcmode="lin" valueType="num">
                                      <p:cBhvr additive="base">
                                        <p:cTn id="81" dur="500" fill="hold">
                                          <p:stCondLst>
                                            <p:cond delay="0"/>
                                          </p:stCondLst>
                                        </p:cTn>
                                        <p:tgtEl>
                                          <p:spTgt spid="91"/>
                                        </p:tgtEl>
                                        <p:attrNameLst>
                                          <p:attrName>ppt_w</p:attrName>
                                        </p:attrNameLst>
                                      </p:cBhvr>
                                      <p:tavLst>
                                        <p:tav tm="0">
                                          <p:val>
                                            <p:strVal val="ppt_w"/>
                                          </p:val>
                                        </p:tav>
                                        <p:tav tm="100000">
                                          <p:val>
                                            <p:strVal val="#ppt_w"/>
                                          </p:val>
                                        </p:tav>
                                      </p:tavLst>
                                    </p:anim>
                                    <p:anim calcmode="lin" valueType="num">
                                      <p:cBhvr additive="base">
                                        <p:cTn id="82" dur="500" fill="hold">
                                          <p:stCondLst>
                                            <p:cond delay="0"/>
                                          </p:stCondLst>
                                        </p:cTn>
                                        <p:tgtEl>
                                          <p:spTgt spid="91"/>
                                        </p:tgtEl>
                                        <p:attrNameLst>
                                          <p:attrName>ppt_h</p:attrName>
                                        </p:attrNameLst>
                                      </p:cBhvr>
                                      <p:tavLst>
                                        <p:tav tm="0">
                                          <p:val>
                                            <p:strVal val="ppt_h"/>
                                          </p:val>
                                        </p:tav>
                                        <p:tav tm="100000">
                                          <p:val>
                                            <p:strVal val="#ppt_h"/>
                                          </p:val>
                                        </p:tav>
                                      </p:tavLst>
                                    </p:anim>
                                  </p:childTnLst>
                                </p:cTn>
                              </p:par>
                              <p:par>
                                <p:cTn id="83" presetID="35" presetClass="path" presetSubtype="0" accel="50000" decel="50000" fill="hold" grpId="2" nodeType="withEffect">
                                  <p:stCondLst>
                                    <p:cond delay="0"/>
                                  </p:stCondLst>
                                  <p:childTnLst>
                                    <p:anim calcmode="lin" valueType="num">
                                      <p:cBhvr additive="base">
                                        <p:cTn id="84" dur="500" fill="hold">
                                          <p:stCondLst>
                                            <p:cond delay="0"/>
                                          </p:stCondLst>
                                        </p:cTn>
                                        <p:tgtEl>
                                          <p:spTgt spid="80"/>
                                        </p:tgtEl>
                                        <p:attrNameLst>
                                          <p:attrName>ppt_x</p:attrName>
                                        </p:attrNameLst>
                                      </p:cBhvr>
                                      <p:tavLst>
                                        <p:tav tm="0">
                                          <p:val>
                                            <p:strVal val="ppt_x"/>
                                          </p:val>
                                        </p:tav>
                                        <p:tav tm="100000">
                                          <p:val>
                                            <p:fltVal val="0.789291"/>
                                          </p:val>
                                        </p:tav>
                                      </p:tavLst>
                                    </p:anim>
                                    <p:anim calcmode="lin" valueType="num">
                                      <p:cBhvr additive="base">
                                        <p:cTn id="85" dur="500" fill="hold">
                                          <p:stCondLst>
                                            <p:cond delay="0"/>
                                          </p:stCondLst>
                                        </p:cTn>
                                        <p:tgtEl>
                                          <p:spTgt spid="80"/>
                                        </p:tgtEl>
                                        <p:attrNameLst>
                                          <p:attrName>ppt_y</p:attrName>
                                        </p:attrNameLst>
                                      </p:cBhvr>
                                      <p:tavLst>
                                        <p:tav tm="0">
                                          <p:val>
                                            <p:strVal val="ppt_y"/>
                                          </p:val>
                                        </p:tav>
                                        <p:tav tm="100000">
                                          <p:val>
                                            <p:fltVal val="0.792938"/>
                                          </p:val>
                                        </p:tav>
                                      </p:tavLst>
                                    </p:anim>
                                    <p:anim calcmode="lin" valueType="num">
                                      <p:cBhvr additive="base">
                                        <p:cTn id="86" dur="500" fill="hold">
                                          <p:stCondLst>
                                            <p:cond delay="0"/>
                                          </p:stCondLst>
                                        </p:cTn>
                                        <p:tgtEl>
                                          <p:spTgt spid="80"/>
                                        </p:tgtEl>
                                        <p:attrNameLst>
                                          <p:attrName>ppt_w</p:attrName>
                                        </p:attrNameLst>
                                      </p:cBhvr>
                                      <p:tavLst>
                                        <p:tav tm="0">
                                          <p:val>
                                            <p:strVal val="ppt_w"/>
                                          </p:val>
                                        </p:tav>
                                        <p:tav tm="100000">
                                          <p:val>
                                            <p:strVal val="#ppt_w"/>
                                          </p:val>
                                        </p:tav>
                                      </p:tavLst>
                                    </p:anim>
                                    <p:anim calcmode="lin" valueType="num">
                                      <p:cBhvr additive="base">
                                        <p:cTn id="87" dur="500" fill="hold">
                                          <p:stCondLst>
                                            <p:cond delay="0"/>
                                          </p:stCondLst>
                                        </p:cTn>
                                        <p:tgtEl>
                                          <p:spTgt spid="80"/>
                                        </p:tgtEl>
                                        <p:attrNameLst>
                                          <p:attrName>ppt_h</p:attrName>
                                        </p:attrNameLst>
                                      </p:cBhvr>
                                      <p:tavLst>
                                        <p:tav tm="0">
                                          <p:val>
                                            <p:strVal val="ppt_h"/>
                                          </p:val>
                                        </p:tav>
                                        <p:tav tm="100000">
                                          <p:val>
                                            <p:strVal val="#ppt_h"/>
                                          </p:val>
                                        </p:tav>
                                      </p:tavLst>
                                    </p:anim>
                                  </p:childTnLst>
                                </p:cTn>
                              </p:par>
                              <p:par>
                                <p:cTn id="88" presetID="35" presetClass="path" presetSubtype="0" accel="50000" decel="50000" fill="hold" nodeType="withEffect">
                                  <p:stCondLst>
                                    <p:cond delay="0"/>
                                  </p:stCondLst>
                                  <p:childTnLst>
                                    <p:anim calcmode="lin" valueType="num">
                                      <p:cBhvr additive="base">
                                        <p:cTn id="89" dur="500" fill="hold">
                                          <p:stCondLst>
                                            <p:cond delay="0"/>
                                          </p:stCondLst>
                                        </p:cTn>
                                        <p:tgtEl>
                                          <p:spTgt spid="92"/>
                                        </p:tgtEl>
                                        <p:attrNameLst>
                                          <p:attrName>ppt_x</p:attrName>
                                        </p:attrNameLst>
                                      </p:cBhvr>
                                      <p:tavLst>
                                        <p:tav tm="0">
                                          <p:val>
                                            <p:strVal val="ppt_x"/>
                                          </p:val>
                                        </p:tav>
                                        <p:tav tm="100000">
                                          <p:val>
                                            <p:fltVal val="0.342542"/>
                                          </p:val>
                                        </p:tav>
                                      </p:tavLst>
                                    </p:anim>
                                    <p:anim calcmode="lin" valueType="num">
                                      <p:cBhvr additive="base">
                                        <p:cTn id="90" dur="500" fill="hold">
                                          <p:stCondLst>
                                            <p:cond delay="0"/>
                                          </p:stCondLst>
                                        </p:cTn>
                                        <p:tgtEl>
                                          <p:spTgt spid="92"/>
                                        </p:tgtEl>
                                        <p:attrNameLst>
                                          <p:attrName>ppt_y</p:attrName>
                                        </p:attrNameLst>
                                      </p:cBhvr>
                                      <p:tavLst>
                                        <p:tav tm="0">
                                          <p:val>
                                            <p:strVal val="ppt_y"/>
                                          </p:val>
                                        </p:tav>
                                        <p:tav tm="100000">
                                          <p:val>
                                            <p:fltVal val="0.663301"/>
                                          </p:val>
                                        </p:tav>
                                      </p:tavLst>
                                    </p:anim>
                                    <p:anim calcmode="lin" valueType="num">
                                      <p:cBhvr additive="base">
                                        <p:cTn id="91" dur="500" fill="hold">
                                          <p:stCondLst>
                                            <p:cond delay="0"/>
                                          </p:stCondLst>
                                        </p:cTn>
                                        <p:tgtEl>
                                          <p:spTgt spid="92"/>
                                        </p:tgtEl>
                                        <p:attrNameLst>
                                          <p:attrName>ppt_w</p:attrName>
                                        </p:attrNameLst>
                                      </p:cBhvr>
                                      <p:tavLst>
                                        <p:tav tm="0">
                                          <p:val>
                                            <p:strVal val="ppt_w"/>
                                          </p:val>
                                        </p:tav>
                                        <p:tav tm="100000">
                                          <p:val>
                                            <p:strVal val="#ppt_w"/>
                                          </p:val>
                                        </p:tav>
                                      </p:tavLst>
                                    </p:anim>
                                    <p:anim calcmode="lin" valueType="num">
                                      <p:cBhvr additive="base">
                                        <p:cTn id="92" dur="500" fill="hold">
                                          <p:stCondLst>
                                            <p:cond delay="0"/>
                                          </p:stCondLst>
                                        </p:cTn>
                                        <p:tgtEl>
                                          <p:spTgt spid="92"/>
                                        </p:tgtEl>
                                        <p:attrNameLst>
                                          <p:attrName>ppt_h</p:attrName>
                                        </p:attrNameLst>
                                      </p:cBhvr>
                                      <p:tavLst>
                                        <p:tav tm="0">
                                          <p:val>
                                            <p:strVal val="ppt_h"/>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nodeType="clickEffect">
                                  <p:stCondLst>
                                    <p:cond delay="0"/>
                                  </p:stCondLst>
                                  <p:childTnLst>
                                    <p:set>
                                      <p:cBhvr>
                                        <p:cTn id="96" dur="1" fill="hold">
                                          <p:stCondLst>
                                            <p:cond delay="0"/>
                                          </p:stCondLst>
                                        </p:cTn>
                                        <p:tgtEl>
                                          <p:spTgt spid="94"/>
                                        </p:tgtEl>
                                        <p:attrNameLst>
                                          <p:attrName>style.visibility</p:attrName>
                                        </p:attrNameLst>
                                      </p:cBhvr>
                                      <p:to>
                                        <p:strVal val="visible"/>
                                      </p:to>
                                    </p:set>
                                    <p:animEffect transition="in" filter="fade">
                                      <p:cBhvr>
                                        <p:cTn id="97" dur="500"/>
                                        <p:tgtEl>
                                          <p:spTgt spid="94"/>
                                        </p:tgtEl>
                                      </p:cBhvr>
                                    </p:animEffect>
                                    <p:anim calcmode="lin" valueType="num">
                                      <p:cBhvr>
                                        <p:cTn id="98" dur="500" fill="hold"/>
                                        <p:tgtEl>
                                          <p:spTgt spid="94"/>
                                        </p:tgtEl>
                                        <p:attrNameLst>
                                          <p:attrName>ppt_x</p:attrName>
                                        </p:attrNameLst>
                                      </p:cBhvr>
                                      <p:tavLst>
                                        <p:tav tm="0">
                                          <p:val>
                                            <p:strVal val="#ppt_x"/>
                                          </p:val>
                                        </p:tav>
                                        <p:tav tm="100000">
                                          <p:val>
                                            <p:fltVal val="0.583391"/>
                                          </p:val>
                                        </p:tav>
                                      </p:tavLst>
                                    </p:anim>
                                    <p:anim calcmode="lin" valueType="num">
                                      <p:cBhvr>
                                        <p:cTn id="99" dur="450" decel="100000" fill="hold"/>
                                        <p:tgtEl>
                                          <p:spTgt spid="94"/>
                                        </p:tgtEl>
                                        <p:attrNameLst>
                                          <p:attrName>ppt_y</p:attrName>
                                        </p:attrNameLst>
                                      </p:cBhvr>
                                      <p:tavLst>
                                        <p:tav tm="0">
                                          <p:val>
                                            <p:strVal val="#ppt_y+1"/>
                                          </p:val>
                                        </p:tav>
                                        <p:tav tm="100000">
                                          <p:val>
                                            <p:fltVal val="0.663301"/>
                                          </p:val>
                                        </p:tav>
                                      </p:tavLst>
                                    </p:anim>
                                    <p:anim calcmode="lin" valueType="num">
                                      <p:cBhvr>
                                        <p:cTn id="100" dur="50" accel="100000" fill="hold">
                                          <p:stCondLst>
                                            <p:cond delay="450"/>
                                          </p:stCondLst>
                                        </p:cTn>
                                        <p:tgtEl>
                                          <p:spTgt spid="94"/>
                                        </p:tgtEl>
                                        <p:attrNameLst>
                                          <p:attrName>ppt_y</p:attrName>
                                        </p:attrNameLst>
                                      </p:cBhvr>
                                      <p:tavLst>
                                        <p:tav tm="0">
                                          <p:val>
                                            <p:strVal val="#ppt_y-.03"/>
                                          </p:val>
                                        </p:tav>
                                        <p:tav tm="100000">
                                          <p:val>
                                            <p:fltVal val="0.663301"/>
                                          </p:val>
                                        </p:tav>
                                      </p:tavLst>
                                    </p:anim>
                                  </p:childTnLst>
                                </p:cTn>
                              </p:par>
                              <p:par>
                                <p:cTn id="101" presetID="35" presetClass="path" presetSubtype="0" accel="50000" decel="50000" fill="hold" grpId="5" nodeType="withEffect">
                                  <p:stCondLst>
                                    <p:cond delay="0"/>
                                  </p:stCondLst>
                                  <p:childTnLst>
                                    <p:anim calcmode="lin" valueType="num">
                                      <p:cBhvr additive="base">
                                        <p:cTn id="102" dur="500" fill="hold">
                                          <p:stCondLst>
                                            <p:cond delay="0"/>
                                          </p:stCondLst>
                                        </p:cTn>
                                        <p:tgtEl>
                                          <p:spTgt spid="81"/>
                                        </p:tgtEl>
                                        <p:attrNameLst>
                                          <p:attrName>ppt_x</p:attrName>
                                        </p:attrNameLst>
                                      </p:cBhvr>
                                      <p:tavLst>
                                        <p:tav tm="0">
                                          <p:val>
                                            <p:strVal val="ppt_x"/>
                                          </p:val>
                                        </p:tav>
                                        <p:tav tm="100000">
                                          <p:val>
                                            <p:fltVal val="0.166952"/>
                                          </p:val>
                                        </p:tav>
                                      </p:tavLst>
                                    </p:anim>
                                    <p:anim calcmode="lin" valueType="num">
                                      <p:cBhvr additive="base">
                                        <p:cTn id="103" dur="500" fill="hold">
                                          <p:stCondLst>
                                            <p:cond delay="0"/>
                                          </p:stCondLst>
                                        </p:cTn>
                                        <p:tgtEl>
                                          <p:spTgt spid="81"/>
                                        </p:tgtEl>
                                        <p:attrNameLst>
                                          <p:attrName>ppt_y</p:attrName>
                                        </p:attrNameLst>
                                      </p:cBhvr>
                                      <p:tavLst>
                                        <p:tav tm="0">
                                          <p:val>
                                            <p:strVal val="ppt_y"/>
                                          </p:val>
                                        </p:tav>
                                        <p:tav tm="100000">
                                          <p:val>
                                            <p:fltVal val="0.444725"/>
                                          </p:val>
                                        </p:tav>
                                      </p:tavLst>
                                    </p:anim>
                                    <p:anim calcmode="lin" valueType="num">
                                      <p:cBhvr additive="base">
                                        <p:cTn id="104" dur="500" fill="hold">
                                          <p:stCondLst>
                                            <p:cond delay="0"/>
                                          </p:stCondLst>
                                        </p:cTn>
                                        <p:tgtEl>
                                          <p:spTgt spid="81"/>
                                        </p:tgtEl>
                                        <p:attrNameLst>
                                          <p:attrName>ppt_w</p:attrName>
                                        </p:attrNameLst>
                                      </p:cBhvr>
                                      <p:tavLst>
                                        <p:tav tm="0">
                                          <p:val>
                                            <p:strVal val="ppt_w"/>
                                          </p:val>
                                        </p:tav>
                                        <p:tav tm="100000">
                                          <p:val>
                                            <p:strVal val="#ppt_w"/>
                                          </p:val>
                                        </p:tav>
                                      </p:tavLst>
                                    </p:anim>
                                    <p:anim calcmode="lin" valueType="num">
                                      <p:cBhvr additive="base">
                                        <p:cTn id="105" dur="500" fill="hold">
                                          <p:stCondLst>
                                            <p:cond delay="0"/>
                                          </p:stCondLst>
                                        </p:cTn>
                                        <p:tgtEl>
                                          <p:spTgt spid="81"/>
                                        </p:tgtEl>
                                        <p:attrNameLst>
                                          <p:attrName>ppt_h</p:attrName>
                                        </p:attrNameLst>
                                      </p:cBhvr>
                                      <p:tavLst>
                                        <p:tav tm="0">
                                          <p:val>
                                            <p:strVal val="ppt_h"/>
                                          </p:val>
                                        </p:tav>
                                        <p:tav tm="100000">
                                          <p:val>
                                            <p:strVal val="#ppt_h"/>
                                          </p:val>
                                        </p:tav>
                                      </p:tavLst>
                                    </p:anim>
                                  </p:childTnLst>
                                </p:cTn>
                              </p:par>
                              <p:par>
                                <p:cTn id="106" presetID="35" presetClass="path" presetSubtype="0" accel="50000" decel="50000" fill="hold" nodeType="withEffect">
                                  <p:stCondLst>
                                    <p:cond delay="0"/>
                                  </p:stCondLst>
                                  <p:childTnLst>
                                    <p:anim calcmode="lin" valueType="num">
                                      <p:cBhvr additive="base">
                                        <p:cTn id="107" dur="500" fill="hold">
                                          <p:stCondLst>
                                            <p:cond delay="0"/>
                                          </p:stCondLst>
                                        </p:cTn>
                                        <p:tgtEl>
                                          <p:spTgt spid="91"/>
                                        </p:tgtEl>
                                        <p:attrNameLst>
                                          <p:attrName>ppt_x</p:attrName>
                                        </p:attrNameLst>
                                      </p:cBhvr>
                                      <p:tavLst>
                                        <p:tav tm="0">
                                          <p:val>
                                            <p:strVal val="ppt_x"/>
                                          </p:val>
                                        </p:tav>
                                        <p:tav tm="100000">
                                          <p:val>
                                            <p:fltVal val="0.222069"/>
                                          </p:val>
                                        </p:tav>
                                      </p:tavLst>
                                    </p:anim>
                                    <p:anim calcmode="lin" valueType="num">
                                      <p:cBhvr additive="base">
                                        <p:cTn id="108" dur="500" fill="hold">
                                          <p:stCondLst>
                                            <p:cond delay="0"/>
                                          </p:stCondLst>
                                        </p:cTn>
                                        <p:tgtEl>
                                          <p:spTgt spid="91"/>
                                        </p:tgtEl>
                                        <p:attrNameLst>
                                          <p:attrName>ppt_y</p:attrName>
                                        </p:attrNameLst>
                                      </p:cBhvr>
                                      <p:tavLst>
                                        <p:tav tm="0">
                                          <p:val>
                                            <p:strVal val="ppt_y"/>
                                          </p:val>
                                        </p:tav>
                                        <p:tav tm="100000">
                                          <p:val>
                                            <p:fltVal val="0.675291"/>
                                          </p:val>
                                        </p:tav>
                                      </p:tavLst>
                                    </p:anim>
                                    <p:anim calcmode="lin" valueType="num">
                                      <p:cBhvr additive="base">
                                        <p:cTn id="109" dur="500" fill="hold">
                                          <p:stCondLst>
                                            <p:cond delay="0"/>
                                          </p:stCondLst>
                                        </p:cTn>
                                        <p:tgtEl>
                                          <p:spTgt spid="91"/>
                                        </p:tgtEl>
                                        <p:attrNameLst>
                                          <p:attrName>ppt_w</p:attrName>
                                        </p:attrNameLst>
                                      </p:cBhvr>
                                      <p:tavLst>
                                        <p:tav tm="0">
                                          <p:val>
                                            <p:strVal val="ppt_w"/>
                                          </p:val>
                                        </p:tav>
                                        <p:tav tm="100000">
                                          <p:val>
                                            <p:strVal val="#ppt_w"/>
                                          </p:val>
                                        </p:tav>
                                      </p:tavLst>
                                    </p:anim>
                                    <p:anim calcmode="lin" valueType="num">
                                      <p:cBhvr additive="base">
                                        <p:cTn id="110" dur="500" fill="hold">
                                          <p:stCondLst>
                                            <p:cond delay="0"/>
                                          </p:stCondLst>
                                        </p:cTn>
                                        <p:tgtEl>
                                          <p:spTgt spid="91"/>
                                        </p:tgtEl>
                                        <p:attrNameLst>
                                          <p:attrName>ppt_h</p:attrName>
                                        </p:attrNameLst>
                                      </p:cBhvr>
                                      <p:tavLst>
                                        <p:tav tm="0">
                                          <p:val>
                                            <p:strVal val="ppt_h"/>
                                          </p:val>
                                        </p:tav>
                                        <p:tav tm="100000">
                                          <p:val>
                                            <p:strVal val="#ppt_h"/>
                                          </p:val>
                                        </p:tav>
                                      </p:tavLst>
                                    </p:anim>
                                  </p:childTnLst>
                                </p:cTn>
                              </p:par>
                              <p:par>
                                <p:cTn id="111" presetID="35" presetClass="path" presetSubtype="0" accel="50000" decel="50000" fill="hold" grpId="3" nodeType="withEffect">
                                  <p:stCondLst>
                                    <p:cond delay="0"/>
                                  </p:stCondLst>
                                  <p:childTnLst>
                                    <p:anim calcmode="lin" valueType="num">
                                      <p:cBhvr additive="base">
                                        <p:cTn id="112" dur="500" fill="hold">
                                          <p:stCondLst>
                                            <p:cond delay="0"/>
                                          </p:stCondLst>
                                        </p:cTn>
                                        <p:tgtEl>
                                          <p:spTgt spid="80"/>
                                        </p:tgtEl>
                                        <p:attrNameLst>
                                          <p:attrName>ppt_x</p:attrName>
                                        </p:attrNameLst>
                                      </p:cBhvr>
                                      <p:tavLst>
                                        <p:tav tm="0">
                                          <p:val>
                                            <p:strVal val="ppt_x"/>
                                          </p:val>
                                        </p:tav>
                                        <p:tav tm="100000">
                                          <p:val>
                                            <p:fltVal val="0.789291"/>
                                          </p:val>
                                        </p:tav>
                                      </p:tavLst>
                                    </p:anim>
                                    <p:anim calcmode="lin" valueType="num">
                                      <p:cBhvr additive="base">
                                        <p:cTn id="113" dur="500" fill="hold">
                                          <p:stCondLst>
                                            <p:cond delay="0"/>
                                          </p:stCondLst>
                                        </p:cTn>
                                        <p:tgtEl>
                                          <p:spTgt spid="80"/>
                                        </p:tgtEl>
                                        <p:attrNameLst>
                                          <p:attrName>ppt_y</p:attrName>
                                        </p:attrNameLst>
                                      </p:cBhvr>
                                      <p:tavLst>
                                        <p:tav tm="0">
                                          <p:val>
                                            <p:strVal val="ppt_y"/>
                                          </p:val>
                                        </p:tav>
                                        <p:tav tm="100000">
                                          <p:val>
                                            <p:fltVal val="0.792938"/>
                                          </p:val>
                                        </p:tav>
                                      </p:tavLst>
                                    </p:anim>
                                    <p:anim calcmode="lin" valueType="num">
                                      <p:cBhvr additive="base">
                                        <p:cTn id="114" dur="500" fill="hold">
                                          <p:stCondLst>
                                            <p:cond delay="0"/>
                                          </p:stCondLst>
                                        </p:cTn>
                                        <p:tgtEl>
                                          <p:spTgt spid="80"/>
                                        </p:tgtEl>
                                        <p:attrNameLst>
                                          <p:attrName>ppt_w</p:attrName>
                                        </p:attrNameLst>
                                      </p:cBhvr>
                                      <p:tavLst>
                                        <p:tav tm="0">
                                          <p:val>
                                            <p:strVal val="ppt_w"/>
                                          </p:val>
                                        </p:tav>
                                        <p:tav tm="100000">
                                          <p:val>
                                            <p:strVal val="#ppt_w"/>
                                          </p:val>
                                        </p:tav>
                                      </p:tavLst>
                                    </p:anim>
                                    <p:anim calcmode="lin" valueType="num">
                                      <p:cBhvr additive="base">
                                        <p:cTn id="115" dur="500" fill="hold">
                                          <p:stCondLst>
                                            <p:cond delay="0"/>
                                          </p:stCondLst>
                                        </p:cTn>
                                        <p:tgtEl>
                                          <p:spTgt spid="80"/>
                                        </p:tgtEl>
                                        <p:attrNameLst>
                                          <p:attrName>ppt_h</p:attrName>
                                        </p:attrNameLst>
                                      </p:cBhvr>
                                      <p:tavLst>
                                        <p:tav tm="0">
                                          <p:val>
                                            <p:strVal val="ppt_h"/>
                                          </p:val>
                                        </p:tav>
                                        <p:tav tm="100000">
                                          <p:val>
                                            <p:strVal val="#ppt_h"/>
                                          </p:val>
                                        </p:tav>
                                      </p:tavLst>
                                    </p:anim>
                                  </p:childTnLst>
                                </p:cTn>
                              </p:par>
                              <p:par>
                                <p:cTn id="116" presetID="35" presetClass="path" presetSubtype="0" accel="50000" decel="50000" fill="hold" nodeType="withEffect">
                                  <p:stCondLst>
                                    <p:cond delay="0"/>
                                  </p:stCondLst>
                                  <p:childTnLst>
                                    <p:anim calcmode="lin" valueType="num">
                                      <p:cBhvr additive="base">
                                        <p:cTn id="117" dur="500" fill="hold">
                                          <p:stCondLst>
                                            <p:cond delay="0"/>
                                          </p:stCondLst>
                                        </p:cTn>
                                        <p:tgtEl>
                                          <p:spTgt spid="92"/>
                                        </p:tgtEl>
                                        <p:attrNameLst>
                                          <p:attrName>ppt_x</p:attrName>
                                        </p:attrNameLst>
                                      </p:cBhvr>
                                      <p:tavLst>
                                        <p:tav tm="0">
                                          <p:val>
                                            <p:strVal val="ppt_x"/>
                                          </p:val>
                                        </p:tav>
                                        <p:tav tm="100000">
                                          <p:val>
                                            <p:fltVal val="0.342542"/>
                                          </p:val>
                                        </p:tav>
                                      </p:tavLst>
                                    </p:anim>
                                    <p:anim calcmode="lin" valueType="num">
                                      <p:cBhvr additive="base">
                                        <p:cTn id="118" dur="500" fill="hold">
                                          <p:stCondLst>
                                            <p:cond delay="0"/>
                                          </p:stCondLst>
                                        </p:cTn>
                                        <p:tgtEl>
                                          <p:spTgt spid="92"/>
                                        </p:tgtEl>
                                        <p:attrNameLst>
                                          <p:attrName>ppt_y</p:attrName>
                                        </p:attrNameLst>
                                      </p:cBhvr>
                                      <p:tavLst>
                                        <p:tav tm="0">
                                          <p:val>
                                            <p:strVal val="ppt_y"/>
                                          </p:val>
                                        </p:tav>
                                        <p:tav tm="100000">
                                          <p:val>
                                            <p:fltVal val="0.663301"/>
                                          </p:val>
                                        </p:tav>
                                      </p:tavLst>
                                    </p:anim>
                                    <p:anim calcmode="lin" valueType="num">
                                      <p:cBhvr additive="base">
                                        <p:cTn id="119" dur="500" fill="hold">
                                          <p:stCondLst>
                                            <p:cond delay="0"/>
                                          </p:stCondLst>
                                        </p:cTn>
                                        <p:tgtEl>
                                          <p:spTgt spid="92"/>
                                        </p:tgtEl>
                                        <p:attrNameLst>
                                          <p:attrName>ppt_w</p:attrName>
                                        </p:attrNameLst>
                                      </p:cBhvr>
                                      <p:tavLst>
                                        <p:tav tm="0">
                                          <p:val>
                                            <p:strVal val="ppt_w"/>
                                          </p:val>
                                        </p:tav>
                                        <p:tav tm="100000">
                                          <p:val>
                                            <p:strVal val="#ppt_w"/>
                                          </p:val>
                                        </p:tav>
                                      </p:tavLst>
                                    </p:anim>
                                    <p:anim calcmode="lin" valueType="num">
                                      <p:cBhvr additive="base">
                                        <p:cTn id="120" dur="500" fill="hold">
                                          <p:stCondLst>
                                            <p:cond delay="0"/>
                                          </p:stCondLst>
                                        </p:cTn>
                                        <p:tgtEl>
                                          <p:spTgt spid="92"/>
                                        </p:tgtEl>
                                        <p:attrNameLst>
                                          <p:attrName>ppt_h</p:attrName>
                                        </p:attrNameLst>
                                      </p:cBhvr>
                                      <p:tavLst>
                                        <p:tav tm="0">
                                          <p:val>
                                            <p:strVal val="ppt_h"/>
                                          </p:val>
                                        </p:tav>
                                        <p:tav tm="100000">
                                          <p:val>
                                            <p:strVal val="#ppt_h"/>
                                          </p:val>
                                        </p:tav>
                                      </p:tavLst>
                                    </p:anim>
                                  </p:childTnLst>
                                </p:cTn>
                              </p:par>
                              <p:par>
                                <p:cTn id="121" presetID="35" presetClass="path" presetSubtype="0" accel="50000" decel="50000" fill="hold" nodeType="withEffect">
                                  <p:stCondLst>
                                    <p:cond delay="0"/>
                                  </p:stCondLst>
                                  <p:childTnLst>
                                    <p:anim calcmode="lin" valueType="num">
                                      <p:cBhvr additive="base">
                                        <p:cTn id="122" dur="500" fill="hold">
                                          <p:stCondLst>
                                            <p:cond delay="0"/>
                                          </p:stCondLst>
                                        </p:cTn>
                                        <p:tgtEl>
                                          <p:spTgt spid="93"/>
                                        </p:tgtEl>
                                        <p:attrNameLst>
                                          <p:attrName>ppt_x</p:attrName>
                                        </p:attrNameLst>
                                      </p:cBhvr>
                                      <p:tavLst>
                                        <p:tav tm="0">
                                          <p:val>
                                            <p:strVal val="ppt_x"/>
                                          </p:val>
                                        </p:tav>
                                        <p:tav tm="100000">
                                          <p:val>
                                            <p:fltVal val="0.463446"/>
                                          </p:val>
                                        </p:tav>
                                      </p:tavLst>
                                    </p:anim>
                                    <p:anim calcmode="lin" valueType="num">
                                      <p:cBhvr additive="base">
                                        <p:cTn id="123" dur="500" fill="hold">
                                          <p:stCondLst>
                                            <p:cond delay="0"/>
                                          </p:stCondLst>
                                        </p:cTn>
                                        <p:tgtEl>
                                          <p:spTgt spid="93"/>
                                        </p:tgtEl>
                                        <p:attrNameLst>
                                          <p:attrName>ppt_y</p:attrName>
                                        </p:attrNameLst>
                                      </p:cBhvr>
                                      <p:tavLst>
                                        <p:tav tm="0">
                                          <p:val>
                                            <p:strVal val="ppt_y"/>
                                          </p:val>
                                        </p:tav>
                                        <p:tav tm="100000">
                                          <p:val>
                                            <p:fltVal val="0.627474"/>
                                          </p:val>
                                        </p:tav>
                                      </p:tavLst>
                                    </p:anim>
                                    <p:anim calcmode="lin" valueType="num">
                                      <p:cBhvr additive="base">
                                        <p:cTn id="124" dur="500" fill="hold">
                                          <p:stCondLst>
                                            <p:cond delay="0"/>
                                          </p:stCondLst>
                                        </p:cTn>
                                        <p:tgtEl>
                                          <p:spTgt spid="93"/>
                                        </p:tgtEl>
                                        <p:attrNameLst>
                                          <p:attrName>ppt_w</p:attrName>
                                        </p:attrNameLst>
                                      </p:cBhvr>
                                      <p:tavLst>
                                        <p:tav tm="0">
                                          <p:val>
                                            <p:strVal val="ppt_w"/>
                                          </p:val>
                                        </p:tav>
                                        <p:tav tm="100000">
                                          <p:val>
                                            <p:strVal val="#ppt_w"/>
                                          </p:val>
                                        </p:tav>
                                      </p:tavLst>
                                    </p:anim>
                                    <p:anim calcmode="lin" valueType="num">
                                      <p:cBhvr additive="base">
                                        <p:cTn id="125" dur="500" fill="hold">
                                          <p:stCondLst>
                                            <p:cond delay="0"/>
                                          </p:stCondLst>
                                        </p:cTn>
                                        <p:tgtEl>
                                          <p:spTgt spid="93"/>
                                        </p:tgtEl>
                                        <p:attrNameLst>
                                          <p:attrName>ppt_h</p:attrName>
                                        </p:attrNameLst>
                                      </p:cBhvr>
                                      <p:tavLst>
                                        <p:tav tm="0">
                                          <p:val>
                                            <p:strVal val="ppt_h"/>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37" presetClass="entr" presetSubtype="0" fill="hold" nodeType="clickEffect">
                                  <p:stCondLst>
                                    <p:cond delay="0"/>
                                  </p:stCondLst>
                                  <p:childTnLst>
                                    <p:set>
                                      <p:cBhvr>
                                        <p:cTn id="129" dur="1" fill="hold">
                                          <p:stCondLst>
                                            <p:cond delay="0"/>
                                          </p:stCondLst>
                                        </p:cTn>
                                        <p:tgtEl>
                                          <p:spTgt spid="95"/>
                                        </p:tgtEl>
                                        <p:attrNameLst>
                                          <p:attrName>style.visibility</p:attrName>
                                        </p:attrNameLst>
                                      </p:cBhvr>
                                      <p:to>
                                        <p:strVal val="visible"/>
                                      </p:to>
                                    </p:set>
                                    <p:animEffect transition="in" filter="fade">
                                      <p:cBhvr>
                                        <p:cTn id="130" dur="500"/>
                                        <p:tgtEl>
                                          <p:spTgt spid="95"/>
                                        </p:tgtEl>
                                      </p:cBhvr>
                                    </p:animEffect>
                                    <p:anim calcmode="lin" valueType="num">
                                      <p:cBhvr>
                                        <p:cTn id="131" dur="500" fill="hold"/>
                                        <p:tgtEl>
                                          <p:spTgt spid="95"/>
                                        </p:tgtEl>
                                        <p:attrNameLst>
                                          <p:attrName>ppt_x</p:attrName>
                                        </p:attrNameLst>
                                      </p:cBhvr>
                                      <p:tavLst>
                                        <p:tav tm="0">
                                          <p:val>
                                            <p:strVal val="#ppt_x"/>
                                          </p:val>
                                        </p:tav>
                                        <p:tav tm="100000">
                                          <p:val>
                                            <p:fltVal val="0.703864"/>
                                          </p:val>
                                        </p:tav>
                                      </p:tavLst>
                                    </p:anim>
                                    <p:anim calcmode="lin" valueType="num">
                                      <p:cBhvr>
                                        <p:cTn id="132" dur="450" decel="100000" fill="hold"/>
                                        <p:tgtEl>
                                          <p:spTgt spid="95"/>
                                        </p:tgtEl>
                                        <p:attrNameLst>
                                          <p:attrName>ppt_y</p:attrName>
                                        </p:attrNameLst>
                                      </p:cBhvr>
                                      <p:tavLst>
                                        <p:tav tm="0">
                                          <p:val>
                                            <p:strVal val="#ppt_y+1"/>
                                          </p:val>
                                        </p:tav>
                                        <p:tav tm="100000">
                                          <p:val>
                                            <p:fltVal val="0.627474"/>
                                          </p:val>
                                        </p:tav>
                                      </p:tavLst>
                                    </p:anim>
                                    <p:anim calcmode="lin" valueType="num">
                                      <p:cBhvr>
                                        <p:cTn id="133" dur="50" accel="100000" fill="hold">
                                          <p:stCondLst>
                                            <p:cond delay="450"/>
                                          </p:stCondLst>
                                        </p:cTn>
                                        <p:tgtEl>
                                          <p:spTgt spid="95"/>
                                        </p:tgtEl>
                                        <p:attrNameLst>
                                          <p:attrName>ppt_y</p:attrName>
                                        </p:attrNameLst>
                                      </p:cBhvr>
                                      <p:tavLst>
                                        <p:tav tm="0">
                                          <p:val>
                                            <p:strVal val="#ppt_y-.03"/>
                                          </p:val>
                                        </p:tav>
                                        <p:tav tm="100000">
                                          <p:val>
                                            <p:fltVal val="0.627474"/>
                                          </p:val>
                                        </p:tav>
                                      </p:tavLst>
                                    </p:anim>
                                  </p:childTnLst>
                                </p:cTn>
                              </p:par>
                              <p:par>
                                <p:cTn id="134" presetID="35" presetClass="path" presetSubtype="0" accel="50000" decel="50000" fill="hold" grpId="6" nodeType="withEffect">
                                  <p:stCondLst>
                                    <p:cond delay="0"/>
                                  </p:stCondLst>
                                  <p:childTnLst>
                                    <p:anim calcmode="lin" valueType="num">
                                      <p:cBhvr additive="base">
                                        <p:cTn id="135" dur="500" fill="hold">
                                          <p:stCondLst>
                                            <p:cond delay="0"/>
                                          </p:stCondLst>
                                        </p:cTn>
                                        <p:tgtEl>
                                          <p:spTgt spid="81"/>
                                        </p:tgtEl>
                                        <p:attrNameLst>
                                          <p:attrName>ppt_x</p:attrName>
                                        </p:attrNameLst>
                                      </p:cBhvr>
                                      <p:tavLst>
                                        <p:tav tm="0">
                                          <p:val>
                                            <p:strVal val="ppt_x"/>
                                          </p:val>
                                        </p:tav>
                                        <p:tav tm="100000">
                                          <p:val>
                                            <p:fltVal val="0.166952"/>
                                          </p:val>
                                        </p:tav>
                                      </p:tavLst>
                                    </p:anim>
                                    <p:anim calcmode="lin" valueType="num">
                                      <p:cBhvr additive="base">
                                        <p:cTn id="136" dur="500" fill="hold">
                                          <p:stCondLst>
                                            <p:cond delay="0"/>
                                          </p:stCondLst>
                                        </p:cTn>
                                        <p:tgtEl>
                                          <p:spTgt spid="81"/>
                                        </p:tgtEl>
                                        <p:attrNameLst>
                                          <p:attrName>ppt_y</p:attrName>
                                        </p:attrNameLst>
                                      </p:cBhvr>
                                      <p:tavLst>
                                        <p:tav tm="0">
                                          <p:val>
                                            <p:strVal val="ppt_y"/>
                                          </p:val>
                                        </p:tav>
                                        <p:tav tm="100000">
                                          <p:val>
                                            <p:fltVal val="0.444725"/>
                                          </p:val>
                                        </p:tav>
                                      </p:tavLst>
                                    </p:anim>
                                    <p:anim calcmode="lin" valueType="num">
                                      <p:cBhvr additive="base">
                                        <p:cTn id="137" dur="500" fill="hold">
                                          <p:stCondLst>
                                            <p:cond delay="0"/>
                                          </p:stCondLst>
                                        </p:cTn>
                                        <p:tgtEl>
                                          <p:spTgt spid="81"/>
                                        </p:tgtEl>
                                        <p:attrNameLst>
                                          <p:attrName>ppt_w</p:attrName>
                                        </p:attrNameLst>
                                      </p:cBhvr>
                                      <p:tavLst>
                                        <p:tav tm="0">
                                          <p:val>
                                            <p:strVal val="ppt_w"/>
                                          </p:val>
                                        </p:tav>
                                        <p:tav tm="100000">
                                          <p:val>
                                            <p:strVal val="#ppt_w"/>
                                          </p:val>
                                        </p:tav>
                                      </p:tavLst>
                                    </p:anim>
                                    <p:anim calcmode="lin" valueType="num">
                                      <p:cBhvr additive="base">
                                        <p:cTn id="138" dur="500" fill="hold">
                                          <p:stCondLst>
                                            <p:cond delay="0"/>
                                          </p:stCondLst>
                                        </p:cTn>
                                        <p:tgtEl>
                                          <p:spTgt spid="81"/>
                                        </p:tgtEl>
                                        <p:attrNameLst>
                                          <p:attrName>ppt_h</p:attrName>
                                        </p:attrNameLst>
                                      </p:cBhvr>
                                      <p:tavLst>
                                        <p:tav tm="0">
                                          <p:val>
                                            <p:strVal val="ppt_h"/>
                                          </p:val>
                                        </p:tav>
                                        <p:tav tm="100000">
                                          <p:val>
                                            <p:strVal val="#ppt_h"/>
                                          </p:val>
                                        </p:tav>
                                      </p:tavLst>
                                    </p:anim>
                                  </p:childTnLst>
                                </p:cTn>
                              </p:par>
                              <p:par>
                                <p:cTn id="139" presetID="35" presetClass="path" presetSubtype="0" accel="50000" decel="50000" fill="hold" nodeType="withEffect">
                                  <p:stCondLst>
                                    <p:cond delay="0"/>
                                  </p:stCondLst>
                                  <p:childTnLst>
                                    <p:anim calcmode="lin" valueType="num">
                                      <p:cBhvr additive="base">
                                        <p:cTn id="140" dur="500" fill="hold">
                                          <p:stCondLst>
                                            <p:cond delay="0"/>
                                          </p:stCondLst>
                                        </p:cTn>
                                        <p:tgtEl>
                                          <p:spTgt spid="91"/>
                                        </p:tgtEl>
                                        <p:attrNameLst>
                                          <p:attrName>ppt_x</p:attrName>
                                        </p:attrNameLst>
                                      </p:cBhvr>
                                      <p:tavLst>
                                        <p:tav tm="0">
                                          <p:val>
                                            <p:strVal val="ppt_x"/>
                                          </p:val>
                                        </p:tav>
                                        <p:tav tm="100000">
                                          <p:val>
                                            <p:fltVal val="0.222069"/>
                                          </p:val>
                                        </p:tav>
                                      </p:tavLst>
                                    </p:anim>
                                    <p:anim calcmode="lin" valueType="num">
                                      <p:cBhvr additive="base">
                                        <p:cTn id="141" dur="500" fill="hold">
                                          <p:stCondLst>
                                            <p:cond delay="0"/>
                                          </p:stCondLst>
                                        </p:cTn>
                                        <p:tgtEl>
                                          <p:spTgt spid="91"/>
                                        </p:tgtEl>
                                        <p:attrNameLst>
                                          <p:attrName>ppt_y</p:attrName>
                                        </p:attrNameLst>
                                      </p:cBhvr>
                                      <p:tavLst>
                                        <p:tav tm="0">
                                          <p:val>
                                            <p:strVal val="ppt_y"/>
                                          </p:val>
                                        </p:tav>
                                        <p:tav tm="100000">
                                          <p:val>
                                            <p:fltVal val="0.675291"/>
                                          </p:val>
                                        </p:tav>
                                      </p:tavLst>
                                    </p:anim>
                                    <p:anim calcmode="lin" valueType="num">
                                      <p:cBhvr additive="base">
                                        <p:cTn id="142" dur="500" fill="hold">
                                          <p:stCondLst>
                                            <p:cond delay="0"/>
                                          </p:stCondLst>
                                        </p:cTn>
                                        <p:tgtEl>
                                          <p:spTgt spid="91"/>
                                        </p:tgtEl>
                                        <p:attrNameLst>
                                          <p:attrName>ppt_w</p:attrName>
                                        </p:attrNameLst>
                                      </p:cBhvr>
                                      <p:tavLst>
                                        <p:tav tm="0">
                                          <p:val>
                                            <p:strVal val="ppt_w"/>
                                          </p:val>
                                        </p:tav>
                                        <p:tav tm="100000">
                                          <p:val>
                                            <p:strVal val="#ppt_w"/>
                                          </p:val>
                                        </p:tav>
                                      </p:tavLst>
                                    </p:anim>
                                    <p:anim calcmode="lin" valueType="num">
                                      <p:cBhvr additive="base">
                                        <p:cTn id="143" dur="500" fill="hold">
                                          <p:stCondLst>
                                            <p:cond delay="0"/>
                                          </p:stCondLst>
                                        </p:cTn>
                                        <p:tgtEl>
                                          <p:spTgt spid="91"/>
                                        </p:tgtEl>
                                        <p:attrNameLst>
                                          <p:attrName>ppt_h</p:attrName>
                                        </p:attrNameLst>
                                      </p:cBhvr>
                                      <p:tavLst>
                                        <p:tav tm="0">
                                          <p:val>
                                            <p:strVal val="ppt_h"/>
                                          </p:val>
                                        </p:tav>
                                        <p:tav tm="100000">
                                          <p:val>
                                            <p:strVal val="#ppt_h"/>
                                          </p:val>
                                        </p:tav>
                                      </p:tavLst>
                                    </p:anim>
                                  </p:childTnLst>
                                </p:cTn>
                              </p:par>
                              <p:par>
                                <p:cTn id="144" presetID="35" presetClass="path" presetSubtype="0" accel="50000" decel="50000" fill="hold" grpId="4" nodeType="withEffect">
                                  <p:stCondLst>
                                    <p:cond delay="0"/>
                                  </p:stCondLst>
                                  <p:childTnLst>
                                    <p:anim calcmode="lin" valueType="num">
                                      <p:cBhvr additive="base">
                                        <p:cTn id="145" dur="500" fill="hold">
                                          <p:stCondLst>
                                            <p:cond delay="0"/>
                                          </p:stCondLst>
                                        </p:cTn>
                                        <p:tgtEl>
                                          <p:spTgt spid="80"/>
                                        </p:tgtEl>
                                        <p:attrNameLst>
                                          <p:attrName>ppt_x</p:attrName>
                                        </p:attrNameLst>
                                      </p:cBhvr>
                                      <p:tavLst>
                                        <p:tav tm="0">
                                          <p:val>
                                            <p:strVal val="ppt_x"/>
                                          </p:val>
                                        </p:tav>
                                        <p:tav tm="100000">
                                          <p:val>
                                            <p:fltVal val="0.789291"/>
                                          </p:val>
                                        </p:tav>
                                      </p:tavLst>
                                    </p:anim>
                                    <p:anim calcmode="lin" valueType="num">
                                      <p:cBhvr additive="base">
                                        <p:cTn id="146" dur="500" fill="hold">
                                          <p:stCondLst>
                                            <p:cond delay="0"/>
                                          </p:stCondLst>
                                        </p:cTn>
                                        <p:tgtEl>
                                          <p:spTgt spid="80"/>
                                        </p:tgtEl>
                                        <p:attrNameLst>
                                          <p:attrName>ppt_y</p:attrName>
                                        </p:attrNameLst>
                                      </p:cBhvr>
                                      <p:tavLst>
                                        <p:tav tm="0">
                                          <p:val>
                                            <p:strVal val="ppt_y"/>
                                          </p:val>
                                        </p:tav>
                                        <p:tav tm="100000">
                                          <p:val>
                                            <p:fltVal val="0.792938"/>
                                          </p:val>
                                        </p:tav>
                                      </p:tavLst>
                                    </p:anim>
                                    <p:anim calcmode="lin" valueType="num">
                                      <p:cBhvr additive="base">
                                        <p:cTn id="147" dur="500" fill="hold">
                                          <p:stCondLst>
                                            <p:cond delay="0"/>
                                          </p:stCondLst>
                                        </p:cTn>
                                        <p:tgtEl>
                                          <p:spTgt spid="80"/>
                                        </p:tgtEl>
                                        <p:attrNameLst>
                                          <p:attrName>ppt_w</p:attrName>
                                        </p:attrNameLst>
                                      </p:cBhvr>
                                      <p:tavLst>
                                        <p:tav tm="0">
                                          <p:val>
                                            <p:strVal val="ppt_w"/>
                                          </p:val>
                                        </p:tav>
                                        <p:tav tm="100000">
                                          <p:val>
                                            <p:strVal val="#ppt_w"/>
                                          </p:val>
                                        </p:tav>
                                      </p:tavLst>
                                    </p:anim>
                                    <p:anim calcmode="lin" valueType="num">
                                      <p:cBhvr additive="base">
                                        <p:cTn id="148" dur="500" fill="hold">
                                          <p:stCondLst>
                                            <p:cond delay="0"/>
                                          </p:stCondLst>
                                        </p:cTn>
                                        <p:tgtEl>
                                          <p:spTgt spid="80"/>
                                        </p:tgtEl>
                                        <p:attrNameLst>
                                          <p:attrName>ppt_h</p:attrName>
                                        </p:attrNameLst>
                                      </p:cBhvr>
                                      <p:tavLst>
                                        <p:tav tm="0">
                                          <p:val>
                                            <p:strVal val="ppt_h"/>
                                          </p:val>
                                        </p:tav>
                                        <p:tav tm="100000">
                                          <p:val>
                                            <p:strVal val="#ppt_h"/>
                                          </p:val>
                                        </p:tav>
                                      </p:tavLst>
                                    </p:anim>
                                  </p:childTnLst>
                                </p:cTn>
                              </p:par>
                              <p:par>
                                <p:cTn id="149" presetID="35" presetClass="path" presetSubtype="0" accel="50000" decel="50000" fill="hold" nodeType="withEffect">
                                  <p:stCondLst>
                                    <p:cond delay="0"/>
                                  </p:stCondLst>
                                  <p:childTnLst>
                                    <p:anim calcmode="lin" valueType="num">
                                      <p:cBhvr additive="base">
                                        <p:cTn id="150" dur="500" fill="hold">
                                          <p:stCondLst>
                                            <p:cond delay="0"/>
                                          </p:stCondLst>
                                        </p:cTn>
                                        <p:tgtEl>
                                          <p:spTgt spid="92"/>
                                        </p:tgtEl>
                                        <p:attrNameLst>
                                          <p:attrName>ppt_x</p:attrName>
                                        </p:attrNameLst>
                                      </p:cBhvr>
                                      <p:tavLst>
                                        <p:tav tm="0">
                                          <p:val>
                                            <p:strVal val="ppt_x"/>
                                          </p:val>
                                        </p:tav>
                                        <p:tav tm="100000">
                                          <p:val>
                                            <p:fltVal val="0.342542"/>
                                          </p:val>
                                        </p:tav>
                                      </p:tavLst>
                                    </p:anim>
                                    <p:anim calcmode="lin" valueType="num">
                                      <p:cBhvr additive="base">
                                        <p:cTn id="151" dur="500" fill="hold">
                                          <p:stCondLst>
                                            <p:cond delay="0"/>
                                          </p:stCondLst>
                                        </p:cTn>
                                        <p:tgtEl>
                                          <p:spTgt spid="92"/>
                                        </p:tgtEl>
                                        <p:attrNameLst>
                                          <p:attrName>ppt_y</p:attrName>
                                        </p:attrNameLst>
                                      </p:cBhvr>
                                      <p:tavLst>
                                        <p:tav tm="0">
                                          <p:val>
                                            <p:strVal val="ppt_y"/>
                                          </p:val>
                                        </p:tav>
                                        <p:tav tm="100000">
                                          <p:val>
                                            <p:fltVal val="0.663301"/>
                                          </p:val>
                                        </p:tav>
                                      </p:tavLst>
                                    </p:anim>
                                    <p:anim calcmode="lin" valueType="num">
                                      <p:cBhvr additive="base">
                                        <p:cTn id="152" dur="500" fill="hold">
                                          <p:stCondLst>
                                            <p:cond delay="0"/>
                                          </p:stCondLst>
                                        </p:cTn>
                                        <p:tgtEl>
                                          <p:spTgt spid="92"/>
                                        </p:tgtEl>
                                        <p:attrNameLst>
                                          <p:attrName>ppt_w</p:attrName>
                                        </p:attrNameLst>
                                      </p:cBhvr>
                                      <p:tavLst>
                                        <p:tav tm="0">
                                          <p:val>
                                            <p:strVal val="ppt_w"/>
                                          </p:val>
                                        </p:tav>
                                        <p:tav tm="100000">
                                          <p:val>
                                            <p:strVal val="#ppt_w"/>
                                          </p:val>
                                        </p:tav>
                                      </p:tavLst>
                                    </p:anim>
                                    <p:anim calcmode="lin" valueType="num">
                                      <p:cBhvr additive="base">
                                        <p:cTn id="153" dur="500" fill="hold">
                                          <p:stCondLst>
                                            <p:cond delay="0"/>
                                          </p:stCondLst>
                                        </p:cTn>
                                        <p:tgtEl>
                                          <p:spTgt spid="92"/>
                                        </p:tgtEl>
                                        <p:attrNameLst>
                                          <p:attrName>ppt_h</p:attrName>
                                        </p:attrNameLst>
                                      </p:cBhvr>
                                      <p:tavLst>
                                        <p:tav tm="0">
                                          <p:val>
                                            <p:strVal val="ppt_h"/>
                                          </p:val>
                                        </p:tav>
                                        <p:tav tm="100000">
                                          <p:val>
                                            <p:strVal val="#ppt_h"/>
                                          </p:val>
                                        </p:tav>
                                      </p:tavLst>
                                    </p:anim>
                                  </p:childTnLst>
                                </p:cTn>
                              </p:par>
                              <p:par>
                                <p:cTn id="154" presetID="35" presetClass="path" presetSubtype="0" accel="50000" decel="50000" fill="hold" nodeType="withEffect">
                                  <p:stCondLst>
                                    <p:cond delay="0"/>
                                  </p:stCondLst>
                                  <p:childTnLst>
                                    <p:anim calcmode="lin" valueType="num">
                                      <p:cBhvr additive="base">
                                        <p:cTn id="155" dur="500" fill="hold">
                                          <p:stCondLst>
                                            <p:cond delay="0"/>
                                          </p:stCondLst>
                                        </p:cTn>
                                        <p:tgtEl>
                                          <p:spTgt spid="93"/>
                                        </p:tgtEl>
                                        <p:attrNameLst>
                                          <p:attrName>ppt_x</p:attrName>
                                        </p:attrNameLst>
                                      </p:cBhvr>
                                      <p:tavLst>
                                        <p:tav tm="0">
                                          <p:val>
                                            <p:strVal val="ppt_x"/>
                                          </p:val>
                                        </p:tav>
                                        <p:tav tm="100000">
                                          <p:val>
                                            <p:fltVal val="0.463446"/>
                                          </p:val>
                                        </p:tav>
                                      </p:tavLst>
                                    </p:anim>
                                    <p:anim calcmode="lin" valueType="num">
                                      <p:cBhvr additive="base">
                                        <p:cTn id="156" dur="500" fill="hold">
                                          <p:stCondLst>
                                            <p:cond delay="0"/>
                                          </p:stCondLst>
                                        </p:cTn>
                                        <p:tgtEl>
                                          <p:spTgt spid="93"/>
                                        </p:tgtEl>
                                        <p:attrNameLst>
                                          <p:attrName>ppt_y</p:attrName>
                                        </p:attrNameLst>
                                      </p:cBhvr>
                                      <p:tavLst>
                                        <p:tav tm="0">
                                          <p:val>
                                            <p:strVal val="ppt_y"/>
                                          </p:val>
                                        </p:tav>
                                        <p:tav tm="100000">
                                          <p:val>
                                            <p:fltVal val="0.627474"/>
                                          </p:val>
                                        </p:tav>
                                      </p:tavLst>
                                    </p:anim>
                                    <p:anim calcmode="lin" valueType="num">
                                      <p:cBhvr additive="base">
                                        <p:cTn id="157" dur="500" fill="hold">
                                          <p:stCondLst>
                                            <p:cond delay="0"/>
                                          </p:stCondLst>
                                        </p:cTn>
                                        <p:tgtEl>
                                          <p:spTgt spid="93"/>
                                        </p:tgtEl>
                                        <p:attrNameLst>
                                          <p:attrName>ppt_w</p:attrName>
                                        </p:attrNameLst>
                                      </p:cBhvr>
                                      <p:tavLst>
                                        <p:tav tm="0">
                                          <p:val>
                                            <p:strVal val="ppt_w"/>
                                          </p:val>
                                        </p:tav>
                                        <p:tav tm="100000">
                                          <p:val>
                                            <p:strVal val="#ppt_w"/>
                                          </p:val>
                                        </p:tav>
                                      </p:tavLst>
                                    </p:anim>
                                    <p:anim calcmode="lin" valueType="num">
                                      <p:cBhvr additive="base">
                                        <p:cTn id="158" dur="500" fill="hold">
                                          <p:stCondLst>
                                            <p:cond delay="0"/>
                                          </p:stCondLst>
                                        </p:cTn>
                                        <p:tgtEl>
                                          <p:spTgt spid="93"/>
                                        </p:tgtEl>
                                        <p:attrNameLst>
                                          <p:attrName>ppt_h</p:attrName>
                                        </p:attrNameLst>
                                      </p:cBhvr>
                                      <p:tavLst>
                                        <p:tav tm="0">
                                          <p:val>
                                            <p:strVal val="ppt_h"/>
                                          </p:val>
                                        </p:tav>
                                        <p:tav tm="100000">
                                          <p:val>
                                            <p:strVal val="#ppt_h"/>
                                          </p:val>
                                        </p:tav>
                                      </p:tavLst>
                                    </p:anim>
                                  </p:childTnLst>
                                </p:cTn>
                              </p:par>
                              <p:par>
                                <p:cTn id="159" presetID="35" presetClass="path" presetSubtype="0" accel="50000" decel="50000" fill="hold" nodeType="withEffect">
                                  <p:stCondLst>
                                    <p:cond delay="0"/>
                                  </p:stCondLst>
                                  <p:childTnLst>
                                    <p:anim calcmode="lin" valueType="num">
                                      <p:cBhvr additive="base">
                                        <p:cTn id="160" dur="500" fill="hold">
                                          <p:stCondLst>
                                            <p:cond delay="0"/>
                                          </p:stCondLst>
                                        </p:cTn>
                                        <p:tgtEl>
                                          <p:spTgt spid="94"/>
                                        </p:tgtEl>
                                        <p:attrNameLst>
                                          <p:attrName>ppt_x</p:attrName>
                                        </p:attrNameLst>
                                      </p:cBhvr>
                                      <p:tavLst>
                                        <p:tav tm="0">
                                          <p:val>
                                            <p:strVal val="ppt_x"/>
                                          </p:val>
                                        </p:tav>
                                        <p:tav tm="100000">
                                          <p:val>
                                            <p:fltVal val="0.583391"/>
                                          </p:val>
                                        </p:tav>
                                      </p:tavLst>
                                    </p:anim>
                                    <p:anim calcmode="lin" valueType="num">
                                      <p:cBhvr additive="base">
                                        <p:cTn id="161" dur="500" fill="hold">
                                          <p:stCondLst>
                                            <p:cond delay="0"/>
                                          </p:stCondLst>
                                        </p:cTn>
                                        <p:tgtEl>
                                          <p:spTgt spid="94"/>
                                        </p:tgtEl>
                                        <p:attrNameLst>
                                          <p:attrName>ppt_y</p:attrName>
                                        </p:attrNameLst>
                                      </p:cBhvr>
                                      <p:tavLst>
                                        <p:tav tm="0">
                                          <p:val>
                                            <p:strVal val="ppt_y"/>
                                          </p:val>
                                        </p:tav>
                                        <p:tav tm="100000">
                                          <p:val>
                                            <p:fltVal val="0.663301"/>
                                          </p:val>
                                        </p:tav>
                                      </p:tavLst>
                                    </p:anim>
                                    <p:anim calcmode="lin" valueType="num">
                                      <p:cBhvr additive="base">
                                        <p:cTn id="162" dur="500" fill="hold">
                                          <p:stCondLst>
                                            <p:cond delay="0"/>
                                          </p:stCondLst>
                                        </p:cTn>
                                        <p:tgtEl>
                                          <p:spTgt spid="94"/>
                                        </p:tgtEl>
                                        <p:attrNameLst>
                                          <p:attrName>ppt_w</p:attrName>
                                        </p:attrNameLst>
                                      </p:cBhvr>
                                      <p:tavLst>
                                        <p:tav tm="0">
                                          <p:val>
                                            <p:strVal val="ppt_w"/>
                                          </p:val>
                                        </p:tav>
                                        <p:tav tm="100000">
                                          <p:val>
                                            <p:strVal val="#ppt_w"/>
                                          </p:val>
                                        </p:tav>
                                      </p:tavLst>
                                    </p:anim>
                                    <p:anim calcmode="lin" valueType="num">
                                      <p:cBhvr additive="base">
                                        <p:cTn id="163" dur="500" fill="hold">
                                          <p:stCondLst>
                                            <p:cond delay="0"/>
                                          </p:stCondLst>
                                        </p:cTn>
                                        <p:tgtEl>
                                          <p:spTgt spid="94"/>
                                        </p:tgtEl>
                                        <p:attrNameLst>
                                          <p:attrName>ppt_h</p:attrName>
                                        </p:attrNameLst>
                                      </p:cBhvr>
                                      <p:tavLst>
                                        <p:tav tm="0">
                                          <p:val>
                                            <p:strVal val="ppt_h"/>
                                          </p:val>
                                        </p:tav>
                                        <p:tav tm="100000">
                                          <p:val>
                                            <p:strVal val="#ppt_h"/>
                                          </p:val>
                                        </p:tav>
                                      </p:tavLst>
                                    </p:anim>
                                  </p:childTnLst>
                                </p:cTn>
                              </p:par>
                            </p:childTnLst>
                          </p:cTn>
                        </p:par>
                      </p:childTnLst>
                    </p:cTn>
                  </p:par>
                  <p:par>
                    <p:cTn id="164" fill="hold">
                      <p:stCondLst>
                        <p:cond delay="indefinite"/>
                      </p:stCondLst>
                      <p:childTnLst>
                        <p:par>
                          <p:cTn id="165" fill="hold">
                            <p:stCondLst>
                              <p:cond delay="0"/>
                            </p:stCondLst>
                            <p:childTnLst>
                              <p:par>
                                <p:cTn id="166" presetID="37" presetClass="entr" presetSubtype="0" fill="hold" nodeType="clickEffect">
                                  <p:stCondLst>
                                    <p:cond delay="0"/>
                                  </p:stCondLst>
                                  <p:childTnLst>
                                    <p:set>
                                      <p:cBhvr>
                                        <p:cTn id="167" dur="1" fill="hold">
                                          <p:stCondLst>
                                            <p:cond delay="0"/>
                                          </p:stCondLst>
                                        </p:cTn>
                                        <p:tgtEl>
                                          <p:spTgt spid="96"/>
                                        </p:tgtEl>
                                        <p:attrNameLst>
                                          <p:attrName>style.visibility</p:attrName>
                                        </p:attrNameLst>
                                      </p:cBhvr>
                                      <p:to>
                                        <p:strVal val="visible"/>
                                      </p:to>
                                    </p:set>
                                    <p:animEffect transition="in" filter="fade">
                                      <p:cBhvr>
                                        <p:cTn id="168" dur="500"/>
                                        <p:tgtEl>
                                          <p:spTgt spid="96"/>
                                        </p:tgtEl>
                                      </p:cBhvr>
                                    </p:animEffect>
                                    <p:anim calcmode="lin" valueType="num">
                                      <p:cBhvr>
                                        <p:cTn id="169" dur="500" fill="hold"/>
                                        <p:tgtEl>
                                          <p:spTgt spid="96"/>
                                        </p:tgtEl>
                                        <p:attrNameLst>
                                          <p:attrName>ppt_x</p:attrName>
                                        </p:attrNameLst>
                                      </p:cBhvr>
                                      <p:tavLst>
                                        <p:tav tm="0">
                                          <p:val>
                                            <p:strVal val="#ppt_x"/>
                                          </p:val>
                                        </p:tav>
                                        <p:tav tm="100000">
                                          <p:val>
                                            <p:fltVal val="0.799414"/>
                                          </p:val>
                                        </p:tav>
                                      </p:tavLst>
                                    </p:anim>
                                    <p:anim calcmode="lin" valueType="num">
                                      <p:cBhvr>
                                        <p:cTn id="170" dur="450" decel="100000" fill="hold"/>
                                        <p:tgtEl>
                                          <p:spTgt spid="96"/>
                                        </p:tgtEl>
                                        <p:attrNameLst>
                                          <p:attrName>ppt_y</p:attrName>
                                        </p:attrNameLst>
                                      </p:cBhvr>
                                      <p:tavLst>
                                        <p:tav tm="0">
                                          <p:val>
                                            <p:strVal val="#ppt_y+1"/>
                                          </p:val>
                                        </p:tav>
                                        <p:tav tm="100000">
                                          <p:val>
                                            <p:fltVal val="0.578806"/>
                                          </p:val>
                                        </p:tav>
                                      </p:tavLst>
                                    </p:anim>
                                    <p:anim calcmode="lin" valueType="num">
                                      <p:cBhvr>
                                        <p:cTn id="171" dur="50" accel="100000" fill="hold">
                                          <p:stCondLst>
                                            <p:cond delay="450"/>
                                          </p:stCondLst>
                                        </p:cTn>
                                        <p:tgtEl>
                                          <p:spTgt spid="96"/>
                                        </p:tgtEl>
                                        <p:attrNameLst>
                                          <p:attrName>ppt_y</p:attrName>
                                        </p:attrNameLst>
                                      </p:cBhvr>
                                      <p:tavLst>
                                        <p:tav tm="0">
                                          <p:val>
                                            <p:strVal val="#ppt_y-.03"/>
                                          </p:val>
                                        </p:tav>
                                        <p:tav tm="100000">
                                          <p:val>
                                            <p:fltVal val="0.578806"/>
                                          </p:val>
                                        </p:tav>
                                      </p:tavLst>
                                    </p:anim>
                                  </p:childTnLst>
                                </p:cTn>
                              </p:par>
                              <p:par>
                                <p:cTn id="172" presetID="35" presetClass="path" presetSubtype="0" accel="50000" decel="50000" fill="hold" grpId="7" nodeType="withEffect">
                                  <p:stCondLst>
                                    <p:cond delay="0"/>
                                  </p:stCondLst>
                                  <p:childTnLst>
                                    <p:anim calcmode="lin" valueType="num">
                                      <p:cBhvr additive="base">
                                        <p:cTn id="173" dur="500" fill="hold">
                                          <p:stCondLst>
                                            <p:cond delay="0"/>
                                          </p:stCondLst>
                                        </p:cTn>
                                        <p:tgtEl>
                                          <p:spTgt spid="81"/>
                                        </p:tgtEl>
                                        <p:attrNameLst>
                                          <p:attrName>ppt_x</p:attrName>
                                        </p:attrNameLst>
                                      </p:cBhvr>
                                      <p:tavLst>
                                        <p:tav tm="0">
                                          <p:val>
                                            <p:strVal val="ppt_x"/>
                                          </p:val>
                                        </p:tav>
                                        <p:tav tm="100000">
                                          <p:val>
                                            <p:fltVal val="0.142077"/>
                                          </p:val>
                                        </p:tav>
                                      </p:tavLst>
                                    </p:anim>
                                    <p:anim calcmode="lin" valueType="num">
                                      <p:cBhvr additive="base">
                                        <p:cTn id="174" dur="500" fill="hold">
                                          <p:stCondLst>
                                            <p:cond delay="0"/>
                                          </p:stCondLst>
                                        </p:cTn>
                                        <p:tgtEl>
                                          <p:spTgt spid="81"/>
                                        </p:tgtEl>
                                        <p:attrNameLst>
                                          <p:attrName>ppt_y</p:attrName>
                                        </p:attrNameLst>
                                      </p:cBhvr>
                                      <p:tavLst>
                                        <p:tav tm="0">
                                          <p:val>
                                            <p:strVal val="ppt_y"/>
                                          </p:val>
                                        </p:tav>
                                        <p:tav tm="100000">
                                          <p:val>
                                            <p:fltVal val="0.444725"/>
                                          </p:val>
                                        </p:tav>
                                      </p:tavLst>
                                    </p:anim>
                                    <p:anim calcmode="lin" valueType="num">
                                      <p:cBhvr additive="base">
                                        <p:cTn id="175" dur="500" fill="hold">
                                          <p:stCondLst>
                                            <p:cond delay="0"/>
                                          </p:stCondLst>
                                        </p:cTn>
                                        <p:tgtEl>
                                          <p:spTgt spid="81"/>
                                        </p:tgtEl>
                                        <p:attrNameLst>
                                          <p:attrName>ppt_w</p:attrName>
                                        </p:attrNameLst>
                                      </p:cBhvr>
                                      <p:tavLst>
                                        <p:tav tm="0">
                                          <p:val>
                                            <p:strVal val="ppt_w"/>
                                          </p:val>
                                        </p:tav>
                                        <p:tav tm="100000">
                                          <p:val>
                                            <p:strVal val="#ppt_w"/>
                                          </p:val>
                                        </p:tav>
                                      </p:tavLst>
                                    </p:anim>
                                    <p:anim calcmode="lin" valueType="num">
                                      <p:cBhvr additive="base">
                                        <p:cTn id="176" dur="500" fill="hold">
                                          <p:stCondLst>
                                            <p:cond delay="0"/>
                                          </p:stCondLst>
                                        </p:cTn>
                                        <p:tgtEl>
                                          <p:spTgt spid="81"/>
                                        </p:tgtEl>
                                        <p:attrNameLst>
                                          <p:attrName>ppt_h</p:attrName>
                                        </p:attrNameLst>
                                      </p:cBhvr>
                                      <p:tavLst>
                                        <p:tav tm="0">
                                          <p:val>
                                            <p:strVal val="ppt_h"/>
                                          </p:val>
                                        </p:tav>
                                        <p:tav tm="100000">
                                          <p:val>
                                            <p:strVal val="#ppt_h"/>
                                          </p:val>
                                        </p:tav>
                                      </p:tavLst>
                                    </p:anim>
                                  </p:childTnLst>
                                </p:cTn>
                              </p:par>
                              <p:par>
                                <p:cTn id="177" presetID="35" presetClass="path" presetSubtype="0" accel="50000" decel="50000" fill="hold" nodeType="withEffect">
                                  <p:stCondLst>
                                    <p:cond delay="0"/>
                                  </p:stCondLst>
                                  <p:childTnLst>
                                    <p:anim calcmode="lin" valueType="num">
                                      <p:cBhvr additive="base">
                                        <p:cTn id="178" dur="500" fill="hold">
                                          <p:stCondLst>
                                            <p:cond delay="0"/>
                                          </p:stCondLst>
                                        </p:cTn>
                                        <p:tgtEl>
                                          <p:spTgt spid="91"/>
                                        </p:tgtEl>
                                        <p:attrNameLst>
                                          <p:attrName>ppt_x</p:attrName>
                                        </p:attrNameLst>
                                      </p:cBhvr>
                                      <p:tavLst>
                                        <p:tav tm="0">
                                          <p:val>
                                            <p:strVal val="ppt_x"/>
                                          </p:val>
                                        </p:tav>
                                        <p:tav tm="100000">
                                          <p:val>
                                            <p:fltVal val="0.197194"/>
                                          </p:val>
                                        </p:tav>
                                      </p:tavLst>
                                    </p:anim>
                                    <p:anim calcmode="lin" valueType="num">
                                      <p:cBhvr additive="base">
                                        <p:cTn id="179" dur="500" fill="hold">
                                          <p:stCondLst>
                                            <p:cond delay="0"/>
                                          </p:stCondLst>
                                        </p:cTn>
                                        <p:tgtEl>
                                          <p:spTgt spid="91"/>
                                        </p:tgtEl>
                                        <p:attrNameLst>
                                          <p:attrName>ppt_y</p:attrName>
                                        </p:attrNameLst>
                                      </p:cBhvr>
                                      <p:tavLst>
                                        <p:tav tm="0">
                                          <p:val>
                                            <p:strVal val="ppt_y"/>
                                          </p:val>
                                        </p:tav>
                                        <p:tav tm="100000">
                                          <p:val>
                                            <p:fltVal val="0.675291"/>
                                          </p:val>
                                        </p:tav>
                                      </p:tavLst>
                                    </p:anim>
                                    <p:anim calcmode="lin" valueType="num">
                                      <p:cBhvr additive="base">
                                        <p:cTn id="180" dur="500" fill="hold">
                                          <p:stCondLst>
                                            <p:cond delay="0"/>
                                          </p:stCondLst>
                                        </p:cTn>
                                        <p:tgtEl>
                                          <p:spTgt spid="91"/>
                                        </p:tgtEl>
                                        <p:attrNameLst>
                                          <p:attrName>ppt_w</p:attrName>
                                        </p:attrNameLst>
                                      </p:cBhvr>
                                      <p:tavLst>
                                        <p:tav tm="0">
                                          <p:val>
                                            <p:strVal val="ppt_w"/>
                                          </p:val>
                                        </p:tav>
                                        <p:tav tm="100000">
                                          <p:val>
                                            <p:strVal val="#ppt_w"/>
                                          </p:val>
                                        </p:tav>
                                      </p:tavLst>
                                    </p:anim>
                                    <p:anim calcmode="lin" valueType="num">
                                      <p:cBhvr additive="base">
                                        <p:cTn id="181" dur="500" fill="hold">
                                          <p:stCondLst>
                                            <p:cond delay="0"/>
                                          </p:stCondLst>
                                        </p:cTn>
                                        <p:tgtEl>
                                          <p:spTgt spid="91"/>
                                        </p:tgtEl>
                                        <p:attrNameLst>
                                          <p:attrName>ppt_h</p:attrName>
                                        </p:attrNameLst>
                                      </p:cBhvr>
                                      <p:tavLst>
                                        <p:tav tm="0">
                                          <p:val>
                                            <p:strVal val="ppt_h"/>
                                          </p:val>
                                        </p:tav>
                                        <p:tav tm="100000">
                                          <p:val>
                                            <p:strVal val="#ppt_h"/>
                                          </p:val>
                                        </p:tav>
                                      </p:tavLst>
                                    </p:anim>
                                  </p:childTnLst>
                                </p:cTn>
                              </p:par>
                              <p:par>
                                <p:cTn id="182" presetID="35" presetClass="path" presetSubtype="0" accel="50000" decel="50000" fill="hold" grpId="5" nodeType="withEffect">
                                  <p:stCondLst>
                                    <p:cond delay="0"/>
                                  </p:stCondLst>
                                  <p:childTnLst>
                                    <p:anim calcmode="lin" valueType="num">
                                      <p:cBhvr additive="base">
                                        <p:cTn id="183" dur="500" fill="hold">
                                          <p:stCondLst>
                                            <p:cond delay="0"/>
                                          </p:stCondLst>
                                        </p:cTn>
                                        <p:tgtEl>
                                          <p:spTgt spid="80"/>
                                        </p:tgtEl>
                                        <p:attrNameLst>
                                          <p:attrName>ppt_x</p:attrName>
                                        </p:attrNameLst>
                                      </p:cBhvr>
                                      <p:tavLst>
                                        <p:tav tm="0">
                                          <p:val>
                                            <p:strVal val="ppt_x"/>
                                          </p:val>
                                        </p:tav>
                                        <p:tav tm="100000">
                                          <p:val>
                                            <p:fltVal val="0.764416"/>
                                          </p:val>
                                        </p:tav>
                                      </p:tavLst>
                                    </p:anim>
                                    <p:anim calcmode="lin" valueType="num">
                                      <p:cBhvr additive="base">
                                        <p:cTn id="184" dur="500" fill="hold">
                                          <p:stCondLst>
                                            <p:cond delay="0"/>
                                          </p:stCondLst>
                                        </p:cTn>
                                        <p:tgtEl>
                                          <p:spTgt spid="80"/>
                                        </p:tgtEl>
                                        <p:attrNameLst>
                                          <p:attrName>ppt_y</p:attrName>
                                        </p:attrNameLst>
                                      </p:cBhvr>
                                      <p:tavLst>
                                        <p:tav tm="0">
                                          <p:val>
                                            <p:strVal val="ppt_y"/>
                                          </p:val>
                                        </p:tav>
                                        <p:tav tm="100000">
                                          <p:val>
                                            <p:fltVal val="0.792938"/>
                                          </p:val>
                                        </p:tav>
                                      </p:tavLst>
                                    </p:anim>
                                    <p:anim calcmode="lin" valueType="num">
                                      <p:cBhvr additive="base">
                                        <p:cTn id="185" dur="500" fill="hold">
                                          <p:stCondLst>
                                            <p:cond delay="0"/>
                                          </p:stCondLst>
                                        </p:cTn>
                                        <p:tgtEl>
                                          <p:spTgt spid="80"/>
                                        </p:tgtEl>
                                        <p:attrNameLst>
                                          <p:attrName>ppt_w</p:attrName>
                                        </p:attrNameLst>
                                      </p:cBhvr>
                                      <p:tavLst>
                                        <p:tav tm="0">
                                          <p:val>
                                            <p:strVal val="ppt_w"/>
                                          </p:val>
                                        </p:tav>
                                        <p:tav tm="100000">
                                          <p:val>
                                            <p:strVal val="#ppt_w"/>
                                          </p:val>
                                        </p:tav>
                                      </p:tavLst>
                                    </p:anim>
                                    <p:anim calcmode="lin" valueType="num">
                                      <p:cBhvr additive="base">
                                        <p:cTn id="186" dur="500" fill="hold">
                                          <p:stCondLst>
                                            <p:cond delay="0"/>
                                          </p:stCondLst>
                                        </p:cTn>
                                        <p:tgtEl>
                                          <p:spTgt spid="80"/>
                                        </p:tgtEl>
                                        <p:attrNameLst>
                                          <p:attrName>ppt_h</p:attrName>
                                        </p:attrNameLst>
                                      </p:cBhvr>
                                      <p:tavLst>
                                        <p:tav tm="0">
                                          <p:val>
                                            <p:strVal val="ppt_h"/>
                                          </p:val>
                                        </p:tav>
                                        <p:tav tm="100000">
                                          <p:val>
                                            <p:strVal val="#ppt_h"/>
                                          </p:val>
                                        </p:tav>
                                      </p:tavLst>
                                    </p:anim>
                                  </p:childTnLst>
                                </p:cTn>
                              </p:par>
                              <p:par>
                                <p:cTn id="187" presetID="35" presetClass="path" presetSubtype="0" accel="50000" decel="50000" fill="hold" nodeType="withEffect">
                                  <p:stCondLst>
                                    <p:cond delay="0"/>
                                  </p:stCondLst>
                                  <p:childTnLst>
                                    <p:anim calcmode="lin" valueType="num">
                                      <p:cBhvr additive="base">
                                        <p:cTn id="188" dur="500" fill="hold">
                                          <p:stCondLst>
                                            <p:cond delay="0"/>
                                          </p:stCondLst>
                                        </p:cTn>
                                        <p:tgtEl>
                                          <p:spTgt spid="92"/>
                                        </p:tgtEl>
                                        <p:attrNameLst>
                                          <p:attrName>ppt_x</p:attrName>
                                        </p:attrNameLst>
                                      </p:cBhvr>
                                      <p:tavLst>
                                        <p:tav tm="0">
                                          <p:val>
                                            <p:strVal val="ppt_x"/>
                                          </p:val>
                                        </p:tav>
                                        <p:tav tm="100000">
                                          <p:val>
                                            <p:fltVal val="0.317667"/>
                                          </p:val>
                                        </p:tav>
                                      </p:tavLst>
                                    </p:anim>
                                    <p:anim calcmode="lin" valueType="num">
                                      <p:cBhvr additive="base">
                                        <p:cTn id="189" dur="500" fill="hold">
                                          <p:stCondLst>
                                            <p:cond delay="0"/>
                                          </p:stCondLst>
                                        </p:cTn>
                                        <p:tgtEl>
                                          <p:spTgt spid="92"/>
                                        </p:tgtEl>
                                        <p:attrNameLst>
                                          <p:attrName>ppt_y</p:attrName>
                                        </p:attrNameLst>
                                      </p:cBhvr>
                                      <p:tavLst>
                                        <p:tav tm="0">
                                          <p:val>
                                            <p:strVal val="ppt_y"/>
                                          </p:val>
                                        </p:tav>
                                        <p:tav tm="100000">
                                          <p:val>
                                            <p:fltVal val="0.663301"/>
                                          </p:val>
                                        </p:tav>
                                      </p:tavLst>
                                    </p:anim>
                                    <p:anim calcmode="lin" valueType="num">
                                      <p:cBhvr additive="base">
                                        <p:cTn id="190" dur="500" fill="hold">
                                          <p:stCondLst>
                                            <p:cond delay="0"/>
                                          </p:stCondLst>
                                        </p:cTn>
                                        <p:tgtEl>
                                          <p:spTgt spid="92"/>
                                        </p:tgtEl>
                                        <p:attrNameLst>
                                          <p:attrName>ppt_w</p:attrName>
                                        </p:attrNameLst>
                                      </p:cBhvr>
                                      <p:tavLst>
                                        <p:tav tm="0">
                                          <p:val>
                                            <p:strVal val="ppt_w"/>
                                          </p:val>
                                        </p:tav>
                                        <p:tav tm="100000">
                                          <p:val>
                                            <p:strVal val="#ppt_w"/>
                                          </p:val>
                                        </p:tav>
                                      </p:tavLst>
                                    </p:anim>
                                    <p:anim calcmode="lin" valueType="num">
                                      <p:cBhvr additive="base">
                                        <p:cTn id="191" dur="500" fill="hold">
                                          <p:stCondLst>
                                            <p:cond delay="0"/>
                                          </p:stCondLst>
                                        </p:cTn>
                                        <p:tgtEl>
                                          <p:spTgt spid="92"/>
                                        </p:tgtEl>
                                        <p:attrNameLst>
                                          <p:attrName>ppt_h</p:attrName>
                                        </p:attrNameLst>
                                      </p:cBhvr>
                                      <p:tavLst>
                                        <p:tav tm="0">
                                          <p:val>
                                            <p:strVal val="ppt_h"/>
                                          </p:val>
                                        </p:tav>
                                        <p:tav tm="100000">
                                          <p:val>
                                            <p:strVal val="#ppt_h"/>
                                          </p:val>
                                        </p:tav>
                                      </p:tavLst>
                                    </p:anim>
                                  </p:childTnLst>
                                </p:cTn>
                              </p:par>
                              <p:par>
                                <p:cTn id="192" presetID="35" presetClass="path" presetSubtype="0" accel="50000" decel="50000" fill="hold" nodeType="withEffect">
                                  <p:stCondLst>
                                    <p:cond delay="0"/>
                                  </p:stCondLst>
                                  <p:childTnLst>
                                    <p:anim calcmode="lin" valueType="num">
                                      <p:cBhvr additive="base">
                                        <p:cTn id="193" dur="500" fill="hold">
                                          <p:stCondLst>
                                            <p:cond delay="0"/>
                                          </p:stCondLst>
                                        </p:cTn>
                                        <p:tgtEl>
                                          <p:spTgt spid="93"/>
                                        </p:tgtEl>
                                        <p:attrNameLst>
                                          <p:attrName>ppt_x</p:attrName>
                                        </p:attrNameLst>
                                      </p:cBhvr>
                                      <p:tavLst>
                                        <p:tav tm="0">
                                          <p:val>
                                            <p:strVal val="ppt_x"/>
                                          </p:val>
                                        </p:tav>
                                        <p:tav tm="100000">
                                          <p:val>
                                            <p:fltVal val="0.438571"/>
                                          </p:val>
                                        </p:tav>
                                      </p:tavLst>
                                    </p:anim>
                                    <p:anim calcmode="lin" valueType="num">
                                      <p:cBhvr additive="base">
                                        <p:cTn id="194" dur="500" fill="hold">
                                          <p:stCondLst>
                                            <p:cond delay="0"/>
                                          </p:stCondLst>
                                        </p:cTn>
                                        <p:tgtEl>
                                          <p:spTgt spid="93"/>
                                        </p:tgtEl>
                                        <p:attrNameLst>
                                          <p:attrName>ppt_y</p:attrName>
                                        </p:attrNameLst>
                                      </p:cBhvr>
                                      <p:tavLst>
                                        <p:tav tm="0">
                                          <p:val>
                                            <p:strVal val="ppt_y"/>
                                          </p:val>
                                        </p:tav>
                                        <p:tav tm="100000">
                                          <p:val>
                                            <p:fltVal val="0.627474"/>
                                          </p:val>
                                        </p:tav>
                                      </p:tavLst>
                                    </p:anim>
                                    <p:anim calcmode="lin" valueType="num">
                                      <p:cBhvr additive="base">
                                        <p:cTn id="195" dur="500" fill="hold">
                                          <p:stCondLst>
                                            <p:cond delay="0"/>
                                          </p:stCondLst>
                                        </p:cTn>
                                        <p:tgtEl>
                                          <p:spTgt spid="93"/>
                                        </p:tgtEl>
                                        <p:attrNameLst>
                                          <p:attrName>ppt_w</p:attrName>
                                        </p:attrNameLst>
                                      </p:cBhvr>
                                      <p:tavLst>
                                        <p:tav tm="0">
                                          <p:val>
                                            <p:strVal val="ppt_w"/>
                                          </p:val>
                                        </p:tav>
                                        <p:tav tm="100000">
                                          <p:val>
                                            <p:strVal val="#ppt_w"/>
                                          </p:val>
                                        </p:tav>
                                      </p:tavLst>
                                    </p:anim>
                                    <p:anim calcmode="lin" valueType="num">
                                      <p:cBhvr additive="base">
                                        <p:cTn id="196" dur="500" fill="hold">
                                          <p:stCondLst>
                                            <p:cond delay="0"/>
                                          </p:stCondLst>
                                        </p:cTn>
                                        <p:tgtEl>
                                          <p:spTgt spid="93"/>
                                        </p:tgtEl>
                                        <p:attrNameLst>
                                          <p:attrName>ppt_h</p:attrName>
                                        </p:attrNameLst>
                                      </p:cBhvr>
                                      <p:tavLst>
                                        <p:tav tm="0">
                                          <p:val>
                                            <p:strVal val="ppt_h"/>
                                          </p:val>
                                        </p:tav>
                                        <p:tav tm="100000">
                                          <p:val>
                                            <p:strVal val="#ppt_h"/>
                                          </p:val>
                                        </p:tav>
                                      </p:tavLst>
                                    </p:anim>
                                  </p:childTnLst>
                                </p:cTn>
                              </p:par>
                              <p:par>
                                <p:cTn id="197" presetID="35" presetClass="path" presetSubtype="0" accel="50000" decel="50000" fill="hold" nodeType="withEffect">
                                  <p:stCondLst>
                                    <p:cond delay="0"/>
                                  </p:stCondLst>
                                  <p:childTnLst>
                                    <p:anim calcmode="lin" valueType="num">
                                      <p:cBhvr additive="base">
                                        <p:cTn id="198" dur="500" fill="hold">
                                          <p:stCondLst>
                                            <p:cond delay="0"/>
                                          </p:stCondLst>
                                        </p:cTn>
                                        <p:tgtEl>
                                          <p:spTgt spid="94"/>
                                        </p:tgtEl>
                                        <p:attrNameLst>
                                          <p:attrName>ppt_x</p:attrName>
                                        </p:attrNameLst>
                                      </p:cBhvr>
                                      <p:tavLst>
                                        <p:tav tm="0">
                                          <p:val>
                                            <p:strVal val="ppt_x"/>
                                          </p:val>
                                        </p:tav>
                                        <p:tav tm="100000">
                                          <p:val>
                                            <p:fltVal val="0.558517"/>
                                          </p:val>
                                        </p:tav>
                                      </p:tavLst>
                                    </p:anim>
                                    <p:anim calcmode="lin" valueType="num">
                                      <p:cBhvr additive="base">
                                        <p:cTn id="199" dur="500" fill="hold">
                                          <p:stCondLst>
                                            <p:cond delay="0"/>
                                          </p:stCondLst>
                                        </p:cTn>
                                        <p:tgtEl>
                                          <p:spTgt spid="94"/>
                                        </p:tgtEl>
                                        <p:attrNameLst>
                                          <p:attrName>ppt_y</p:attrName>
                                        </p:attrNameLst>
                                      </p:cBhvr>
                                      <p:tavLst>
                                        <p:tav tm="0">
                                          <p:val>
                                            <p:strVal val="ppt_y"/>
                                          </p:val>
                                        </p:tav>
                                        <p:tav tm="100000">
                                          <p:val>
                                            <p:fltVal val="0.663301"/>
                                          </p:val>
                                        </p:tav>
                                      </p:tavLst>
                                    </p:anim>
                                    <p:anim calcmode="lin" valueType="num">
                                      <p:cBhvr additive="base">
                                        <p:cTn id="200" dur="500" fill="hold">
                                          <p:stCondLst>
                                            <p:cond delay="0"/>
                                          </p:stCondLst>
                                        </p:cTn>
                                        <p:tgtEl>
                                          <p:spTgt spid="94"/>
                                        </p:tgtEl>
                                        <p:attrNameLst>
                                          <p:attrName>ppt_w</p:attrName>
                                        </p:attrNameLst>
                                      </p:cBhvr>
                                      <p:tavLst>
                                        <p:tav tm="0">
                                          <p:val>
                                            <p:strVal val="ppt_w"/>
                                          </p:val>
                                        </p:tav>
                                        <p:tav tm="100000">
                                          <p:val>
                                            <p:strVal val="#ppt_w"/>
                                          </p:val>
                                        </p:tav>
                                      </p:tavLst>
                                    </p:anim>
                                    <p:anim calcmode="lin" valueType="num">
                                      <p:cBhvr additive="base">
                                        <p:cTn id="201" dur="500" fill="hold">
                                          <p:stCondLst>
                                            <p:cond delay="0"/>
                                          </p:stCondLst>
                                        </p:cTn>
                                        <p:tgtEl>
                                          <p:spTgt spid="94"/>
                                        </p:tgtEl>
                                        <p:attrNameLst>
                                          <p:attrName>ppt_h</p:attrName>
                                        </p:attrNameLst>
                                      </p:cBhvr>
                                      <p:tavLst>
                                        <p:tav tm="0">
                                          <p:val>
                                            <p:strVal val="ppt_h"/>
                                          </p:val>
                                        </p:tav>
                                        <p:tav tm="100000">
                                          <p:val>
                                            <p:strVal val="#ppt_h"/>
                                          </p:val>
                                        </p:tav>
                                      </p:tavLst>
                                    </p:anim>
                                  </p:childTnLst>
                                </p:cTn>
                              </p:par>
                              <p:par>
                                <p:cTn id="202" presetID="35" presetClass="path" presetSubtype="0" accel="50000" decel="50000" fill="hold" nodeType="withEffect">
                                  <p:stCondLst>
                                    <p:cond delay="0"/>
                                  </p:stCondLst>
                                  <p:childTnLst>
                                    <p:anim calcmode="lin" valueType="num">
                                      <p:cBhvr additive="base">
                                        <p:cTn id="203" dur="500" fill="hold">
                                          <p:stCondLst>
                                            <p:cond delay="0"/>
                                          </p:stCondLst>
                                        </p:cTn>
                                        <p:tgtEl>
                                          <p:spTgt spid="95"/>
                                        </p:tgtEl>
                                        <p:attrNameLst>
                                          <p:attrName>ppt_x</p:attrName>
                                        </p:attrNameLst>
                                      </p:cBhvr>
                                      <p:tavLst>
                                        <p:tav tm="0">
                                          <p:val>
                                            <p:strVal val="ppt_x"/>
                                          </p:val>
                                        </p:tav>
                                        <p:tav tm="100000">
                                          <p:val>
                                            <p:fltVal val="0.678989"/>
                                          </p:val>
                                        </p:tav>
                                      </p:tavLst>
                                    </p:anim>
                                    <p:anim calcmode="lin" valueType="num">
                                      <p:cBhvr additive="base">
                                        <p:cTn id="204" dur="500" fill="hold">
                                          <p:stCondLst>
                                            <p:cond delay="0"/>
                                          </p:stCondLst>
                                        </p:cTn>
                                        <p:tgtEl>
                                          <p:spTgt spid="95"/>
                                        </p:tgtEl>
                                        <p:attrNameLst>
                                          <p:attrName>ppt_y</p:attrName>
                                        </p:attrNameLst>
                                      </p:cBhvr>
                                      <p:tavLst>
                                        <p:tav tm="0">
                                          <p:val>
                                            <p:strVal val="ppt_y"/>
                                          </p:val>
                                        </p:tav>
                                        <p:tav tm="100000">
                                          <p:val>
                                            <p:fltVal val="0.627474"/>
                                          </p:val>
                                        </p:tav>
                                      </p:tavLst>
                                    </p:anim>
                                    <p:anim calcmode="lin" valueType="num">
                                      <p:cBhvr additive="base">
                                        <p:cTn id="205" dur="500" fill="hold">
                                          <p:stCondLst>
                                            <p:cond delay="0"/>
                                          </p:stCondLst>
                                        </p:cTn>
                                        <p:tgtEl>
                                          <p:spTgt spid="95"/>
                                        </p:tgtEl>
                                        <p:attrNameLst>
                                          <p:attrName>ppt_w</p:attrName>
                                        </p:attrNameLst>
                                      </p:cBhvr>
                                      <p:tavLst>
                                        <p:tav tm="0">
                                          <p:val>
                                            <p:strVal val="ppt_w"/>
                                          </p:val>
                                        </p:tav>
                                        <p:tav tm="100000">
                                          <p:val>
                                            <p:strVal val="#ppt_w"/>
                                          </p:val>
                                        </p:tav>
                                      </p:tavLst>
                                    </p:anim>
                                    <p:anim calcmode="lin" valueType="num">
                                      <p:cBhvr additive="base">
                                        <p:cTn id="206" dur="500" fill="hold">
                                          <p:stCondLst>
                                            <p:cond delay="0"/>
                                          </p:stCondLst>
                                        </p:cTn>
                                        <p:tgtEl>
                                          <p:spTgt spid="95"/>
                                        </p:tgtEl>
                                        <p:attrNameLst>
                                          <p:attrName>ppt_h</p:attrName>
                                        </p:attrNameLst>
                                      </p:cBhvr>
                                      <p:tavLst>
                                        <p:tav tm="0">
                                          <p:val>
                                            <p:strVal val="ppt_h"/>
                                          </p:val>
                                        </p:tav>
                                        <p:tav tm="100000">
                                          <p:val>
                                            <p:strVal val="#ppt_h"/>
                                          </p:val>
                                        </p:tav>
                                      </p:tavLst>
                                    </p:anim>
                                  </p:childTnLst>
                                </p:cTn>
                              </p:par>
                            </p:childTnLst>
                          </p:cTn>
                        </p:par>
                      </p:childTnLst>
                    </p:cTn>
                  </p:par>
                  <p:par>
                    <p:cTn id="207" fill="hold">
                      <p:stCondLst>
                        <p:cond delay="indefinite"/>
                      </p:stCondLst>
                      <p:childTnLst>
                        <p:par>
                          <p:cTn id="208" fill="hold">
                            <p:stCondLst>
                              <p:cond delay="0"/>
                            </p:stCondLst>
                            <p:childTnLst>
                              <p:par>
                                <p:cTn id="209" presetID="35" presetClass="path" presetSubtype="0" accel="50000" decel="50000" fill="hold" nodeType="clickEffect">
                                  <p:stCondLst>
                                    <p:cond delay="0"/>
                                  </p:stCondLst>
                                  <p:childTnLst>
                                    <p:anim calcmode="lin" valueType="num">
                                      <p:cBhvr additive="base">
                                        <p:cTn id="210" dur="250" fill="hold">
                                          <p:stCondLst>
                                            <p:cond delay="0"/>
                                          </p:stCondLst>
                                        </p:cTn>
                                        <p:tgtEl>
                                          <p:spTgt spid="96"/>
                                        </p:tgtEl>
                                        <p:attrNameLst>
                                          <p:attrName>ppt_x</p:attrName>
                                        </p:attrNameLst>
                                      </p:cBhvr>
                                      <p:tavLst>
                                        <p:tav tm="0">
                                          <p:val>
                                            <p:strVal val="ppt_x"/>
                                          </p:val>
                                        </p:tav>
                                        <p:tav tm="100000">
                                          <p:val>
                                            <p:fltVal val="0.799414"/>
                                          </p:val>
                                        </p:tav>
                                      </p:tavLst>
                                    </p:anim>
                                    <p:anim calcmode="lin" valueType="num">
                                      <p:cBhvr additive="base">
                                        <p:cTn id="211" dur="250" fill="hold">
                                          <p:stCondLst>
                                            <p:cond delay="0"/>
                                          </p:stCondLst>
                                        </p:cTn>
                                        <p:tgtEl>
                                          <p:spTgt spid="96"/>
                                        </p:tgtEl>
                                        <p:attrNameLst>
                                          <p:attrName>ppt_y</p:attrName>
                                        </p:attrNameLst>
                                      </p:cBhvr>
                                      <p:tavLst>
                                        <p:tav tm="0">
                                          <p:val>
                                            <p:strVal val="ppt_y"/>
                                          </p:val>
                                        </p:tav>
                                        <p:tav tm="100000">
                                          <p:val>
                                            <p:fltVal val="0.578806"/>
                                          </p:val>
                                        </p:tav>
                                      </p:tavLst>
                                    </p:anim>
                                    <p:anim calcmode="lin" valueType="num">
                                      <p:cBhvr additive="base">
                                        <p:cTn id="212" dur="250" fill="hold">
                                          <p:stCondLst>
                                            <p:cond delay="0"/>
                                          </p:stCondLst>
                                        </p:cTn>
                                        <p:tgtEl>
                                          <p:spTgt spid="96"/>
                                        </p:tgtEl>
                                        <p:attrNameLst>
                                          <p:attrName>ppt_w</p:attrName>
                                        </p:attrNameLst>
                                      </p:cBhvr>
                                      <p:tavLst>
                                        <p:tav tm="0">
                                          <p:val>
                                            <p:strVal val="ppt_w"/>
                                          </p:val>
                                        </p:tav>
                                        <p:tav tm="100000">
                                          <p:val>
                                            <p:strVal val="#ppt_w"/>
                                          </p:val>
                                        </p:tav>
                                      </p:tavLst>
                                    </p:anim>
                                    <p:anim calcmode="lin" valueType="num">
                                      <p:cBhvr additive="base">
                                        <p:cTn id="213" dur="250" fill="hold">
                                          <p:stCondLst>
                                            <p:cond delay="0"/>
                                          </p:stCondLst>
                                        </p:cTn>
                                        <p:tgtEl>
                                          <p:spTgt spid="9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1" grpId="1" animBg="1"/>
      <p:bldP spid="80" grpId="0" animBg="1"/>
      <p:bldP spid="81" grpId="2" animBg="1"/>
      <p:bldP spid="81" grpId="3" animBg="1"/>
      <p:bldP spid="80" grpId="1" animBg="1"/>
      <p:bldP spid="81" grpId="4" animBg="1"/>
      <p:bldP spid="80" grpId="2" animBg="1"/>
      <p:bldP spid="81" grpId="5" animBg="1"/>
      <p:bldP spid="80" grpId="3" animBg="1"/>
      <p:bldP spid="81" grpId="6" animBg="1"/>
      <p:bldP spid="80" grpId="4" animBg="1"/>
      <p:bldP spid="81" grpId="7" animBg="1"/>
      <p:bldP spid="80" grpId="5"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二、创业风险的来源</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 name="图形 3"/>
          <p:cNvSpPr/>
          <p:nvPr>
            <p:custDataLst>
              <p:tags r:id="rId4"/>
            </p:custDataLst>
          </p:nvPr>
        </p:nvSpPr>
        <p:spPr>
          <a:xfrm>
            <a:off x="2495696" y="2944726"/>
            <a:ext cx="7516365" cy="729415"/>
          </a:xfrm>
          <a:custGeom>
            <a:avLst/>
            <a:gdLst>
              <a:gd name="connsiteX0" fmla="*/ 0 w 9387798"/>
              <a:gd name="connsiteY0" fmla="*/ 471776 h 911026"/>
              <a:gd name="connsiteX1" fmla="*/ 563028 w 9387798"/>
              <a:gd name="connsiteY1" fmla="*/ 158449 h 911026"/>
              <a:gd name="connsiteX2" fmla="*/ 1831941 w 9387798"/>
              <a:gd name="connsiteY2" fmla="*/ 178858 h 911026"/>
              <a:gd name="connsiteX3" fmla="*/ 2749112 w 9387798"/>
              <a:gd name="connsiteY3" fmla="*/ 732282 h 911026"/>
              <a:gd name="connsiteX4" fmla="*/ 4076850 w 9387798"/>
              <a:gd name="connsiteY4" fmla="*/ 725079 h 911026"/>
              <a:gd name="connsiteX5" fmla="*/ 4947202 w 9387798"/>
              <a:gd name="connsiteY5" fmla="*/ 187261 h 911026"/>
              <a:gd name="connsiteX6" fmla="*/ 6223319 w 9387798"/>
              <a:gd name="connsiteY6" fmla="*/ 148846 h 911026"/>
              <a:gd name="connsiteX7" fmla="*/ 6770740 w 9387798"/>
              <a:gd name="connsiteY7" fmla="*/ 439363 h 911026"/>
              <a:gd name="connsiteX8" fmla="*/ 6879984 w 9387798"/>
              <a:gd name="connsiteY8" fmla="*/ 506590 h 911026"/>
              <a:gd name="connsiteX9" fmla="*/ 7186108 w 9387798"/>
              <a:gd name="connsiteY9" fmla="*/ 721477 h 911026"/>
              <a:gd name="connsiteX10" fmla="*/ 8515045 w 9387798"/>
              <a:gd name="connsiteY10" fmla="*/ 714274 h 911026"/>
              <a:gd name="connsiteX11" fmla="*/ 9387799 w 9387798"/>
              <a:gd name="connsiteY11" fmla="*/ 175256 h 91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7798" h="911026">
                <a:moveTo>
                  <a:pt x="0" y="471776"/>
                </a:moveTo>
                <a:lnTo>
                  <a:pt x="563028" y="158449"/>
                </a:lnTo>
                <a:cubicBezTo>
                  <a:pt x="953186" y="-57638"/>
                  <a:pt x="1451387" y="-49235"/>
                  <a:pt x="1831941" y="178858"/>
                </a:cubicBezTo>
                <a:lnTo>
                  <a:pt x="2749112" y="732282"/>
                </a:lnTo>
                <a:cubicBezTo>
                  <a:pt x="3148874" y="973579"/>
                  <a:pt x="3679489" y="969978"/>
                  <a:pt x="4076850" y="725079"/>
                </a:cubicBezTo>
                <a:lnTo>
                  <a:pt x="4947202" y="187261"/>
                </a:lnTo>
                <a:cubicBezTo>
                  <a:pt x="5326556" y="-48034"/>
                  <a:pt x="5827158" y="-62440"/>
                  <a:pt x="6223319" y="148846"/>
                </a:cubicBezTo>
                <a:lnTo>
                  <a:pt x="6770740" y="439363"/>
                </a:lnTo>
                <a:cubicBezTo>
                  <a:pt x="6807955" y="459771"/>
                  <a:pt x="6845170" y="481380"/>
                  <a:pt x="6879984" y="506590"/>
                </a:cubicBezTo>
                <a:lnTo>
                  <a:pt x="7186108" y="721477"/>
                </a:lnTo>
                <a:cubicBezTo>
                  <a:pt x="7585870" y="962775"/>
                  <a:pt x="8116484" y="960374"/>
                  <a:pt x="8515045" y="714274"/>
                </a:cubicBezTo>
                <a:lnTo>
                  <a:pt x="9387799" y="175256"/>
                </a:lnTo>
              </a:path>
            </a:pathLst>
          </a:custGeom>
          <a:noFill/>
          <a:ln w="101600" cap="flat">
            <a:solidFill>
              <a:srgbClr val="000000">
                <a:lumMod val="30000"/>
                <a:lumOff val="70000"/>
                <a:alpha val="30000"/>
              </a:srgbClr>
            </a:solidFill>
            <a:prstDash val="solid"/>
            <a:miter/>
          </a:ln>
        </p:spPr>
        <p:txBody>
          <a:bodyPr rtlCol="0" anchor="ctr"/>
          <a:lstStyle/>
          <a:p>
            <a:endParaRPr lang="zh-CN" altLang="en-US">
              <a:solidFill>
                <a:schemeClr val="tx1"/>
              </a:solidFill>
            </a:endParaRPr>
          </a:p>
        </p:txBody>
      </p:sp>
      <p:grpSp>
        <p:nvGrpSpPr>
          <p:cNvPr id="25" name="组合 24"/>
          <p:cNvGrpSpPr/>
          <p:nvPr/>
        </p:nvGrpSpPr>
        <p:grpSpPr>
          <a:xfrm>
            <a:off x="3604895" y="2662555"/>
            <a:ext cx="1442720" cy="2212975"/>
            <a:chOff x="5677" y="4193"/>
            <a:chExt cx="2272" cy="3485"/>
          </a:xfrm>
        </p:grpSpPr>
        <p:sp>
          <p:nvSpPr>
            <p:cNvPr id="87" name="任意多边形: 形状 86"/>
            <p:cNvSpPr/>
            <p:nvPr>
              <p:custDataLst>
                <p:tags r:id="rId5"/>
              </p:custDataLst>
            </p:nvPr>
          </p:nvSpPr>
          <p:spPr>
            <a:xfrm>
              <a:off x="5677" y="4193"/>
              <a:ext cx="2272" cy="1797"/>
            </a:xfrm>
            <a:custGeom>
              <a:avLst/>
              <a:gdLst>
                <a:gd name="connsiteX0" fmla="*/ 875746 w 1608571"/>
                <a:gd name="connsiteY0" fmla="*/ 0 h 1272283"/>
                <a:gd name="connsiteX1" fmla="*/ 1608571 w 1608571"/>
                <a:gd name="connsiteY1" fmla="*/ 441376 h 1272283"/>
                <a:gd name="connsiteX2" fmla="*/ 1608570 w 1608571"/>
                <a:gd name="connsiteY2" fmla="*/ 441378 h 1272283"/>
                <a:gd name="connsiteX3" fmla="*/ 1608570 w 1608571"/>
                <a:gd name="connsiteY3" fmla="*/ 781866 h 1272283"/>
                <a:gd name="connsiteX4" fmla="*/ 1382978 w 1608571"/>
                <a:gd name="connsiteY4" fmla="*/ 1146176 h 1272283"/>
                <a:gd name="connsiteX5" fmla="*/ 725818 w 1608571"/>
                <a:gd name="connsiteY5" fmla="*/ 1272283 h 1272283"/>
                <a:gd name="connsiteX6" fmla="*/ 0 w 1608571"/>
                <a:gd name="connsiteY6" fmla="*/ 851925 h 1272283"/>
                <a:gd name="connsiteX7" fmla="*/ 0 w 1608571"/>
                <a:gd name="connsiteY7" fmla="*/ 511436 h 1272283"/>
                <a:gd name="connsiteX8" fmla="*/ 0 w 1608571"/>
                <a:gd name="connsiteY8" fmla="*/ 511435 h 1272283"/>
                <a:gd name="connsiteX9" fmla="*/ 1 w 1608571"/>
                <a:gd name="connsiteY9" fmla="*/ 511436 h 1272283"/>
                <a:gd name="connsiteX10" fmla="*/ 666968 w 1608571"/>
                <a:gd name="connsiteY10" fmla="*/ 390933 h 127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8571" h="1272283">
                  <a:moveTo>
                    <a:pt x="875746" y="0"/>
                  </a:moveTo>
                  <a:lnTo>
                    <a:pt x="1608571" y="441376"/>
                  </a:lnTo>
                  <a:lnTo>
                    <a:pt x="1608570" y="441378"/>
                  </a:lnTo>
                  <a:lnTo>
                    <a:pt x="1608570" y="781866"/>
                  </a:lnTo>
                  <a:lnTo>
                    <a:pt x="1382978" y="1146176"/>
                  </a:lnTo>
                  <a:lnTo>
                    <a:pt x="725818" y="1272283"/>
                  </a:lnTo>
                  <a:lnTo>
                    <a:pt x="0" y="851925"/>
                  </a:lnTo>
                  <a:lnTo>
                    <a:pt x="0" y="511436"/>
                  </a:lnTo>
                  <a:lnTo>
                    <a:pt x="0" y="511435"/>
                  </a:lnTo>
                  <a:lnTo>
                    <a:pt x="1" y="511436"/>
                  </a:lnTo>
                  <a:lnTo>
                    <a:pt x="666968" y="390933"/>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635000" dir="5400000" sx="70000" sy="70000" algn="t"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3" name="任意多边形: 形状 12"/>
            <p:cNvSpPr/>
            <p:nvPr>
              <p:custDataLst>
                <p:tags r:id="rId6"/>
              </p:custDataLst>
            </p:nvPr>
          </p:nvSpPr>
          <p:spPr>
            <a:xfrm>
              <a:off x="7630" y="4817"/>
              <a:ext cx="319" cy="995"/>
            </a:xfrm>
            <a:custGeom>
              <a:avLst/>
              <a:gdLst>
                <a:gd name="connsiteX0" fmla="*/ 225592 w 225592"/>
                <a:gd name="connsiteY0" fmla="*/ 340490 h 704800"/>
                <a:gd name="connsiteX1" fmla="*/ 0 w 225592"/>
                <a:gd name="connsiteY1" fmla="*/ 704800 h 704800"/>
                <a:gd name="connsiteX2" fmla="*/ 0 w 225592"/>
                <a:gd name="connsiteY2" fmla="*/ 364310 h 704800"/>
                <a:gd name="connsiteX3" fmla="*/ 225592 w 225592"/>
                <a:gd name="connsiteY3" fmla="*/ 0 h 704800"/>
              </a:gdLst>
              <a:ahLst/>
              <a:cxnLst>
                <a:cxn ang="0">
                  <a:pos x="connsiteX0" y="connsiteY0"/>
                </a:cxn>
                <a:cxn ang="0">
                  <a:pos x="connsiteX1" y="connsiteY1"/>
                </a:cxn>
                <a:cxn ang="0">
                  <a:pos x="connsiteX2" y="connsiteY2"/>
                </a:cxn>
                <a:cxn ang="0">
                  <a:pos x="connsiteX3" y="connsiteY3"/>
                </a:cxn>
              </a:cxnLst>
              <a:rect l="l" t="t" r="r" b="b"/>
              <a:pathLst>
                <a:path w="225592" h="704800">
                  <a:moveTo>
                    <a:pt x="225592" y="340490"/>
                  </a:moveTo>
                  <a:lnTo>
                    <a:pt x="0" y="704800"/>
                  </a:lnTo>
                  <a:lnTo>
                    <a:pt x="0" y="364310"/>
                  </a:lnTo>
                  <a:lnTo>
                    <a:pt x="225592" y="0"/>
                  </a:lnTo>
                  <a:close/>
                </a:path>
              </a:pathLst>
            </a:custGeom>
            <a:gradFill>
              <a:gsLst>
                <a:gs pos="0">
                  <a:schemeClr val="accent4">
                    <a:lumMod val="60000"/>
                    <a:lumOff val="40000"/>
                    <a:alpha val="100000"/>
                  </a:schemeClr>
                </a:gs>
                <a:gs pos="75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14" name="任意多边形: 形状 13"/>
            <p:cNvSpPr/>
            <p:nvPr>
              <p:custDataLst>
                <p:tags r:id="rId7"/>
              </p:custDataLst>
            </p:nvPr>
          </p:nvSpPr>
          <p:spPr>
            <a:xfrm>
              <a:off x="6702" y="5331"/>
              <a:ext cx="928" cy="659"/>
            </a:xfrm>
            <a:custGeom>
              <a:avLst/>
              <a:gdLst>
                <a:gd name="connsiteX0" fmla="*/ 657160 w 657159"/>
                <a:gd name="connsiteY0" fmla="*/ 340490 h 466597"/>
                <a:gd name="connsiteX1" fmla="*/ 0 w 657159"/>
                <a:gd name="connsiteY1" fmla="*/ 466597 h 466597"/>
                <a:gd name="connsiteX2" fmla="*/ 0 w 657159"/>
                <a:gd name="connsiteY2" fmla="*/ 126107 h 466597"/>
                <a:gd name="connsiteX3" fmla="*/ 657160 w 657159"/>
                <a:gd name="connsiteY3" fmla="*/ 0 h 466597"/>
              </a:gdLst>
              <a:ahLst/>
              <a:cxnLst>
                <a:cxn ang="0">
                  <a:pos x="connsiteX0" y="connsiteY0"/>
                </a:cxn>
                <a:cxn ang="0">
                  <a:pos x="connsiteX1" y="connsiteY1"/>
                </a:cxn>
                <a:cxn ang="0">
                  <a:pos x="connsiteX2" y="connsiteY2"/>
                </a:cxn>
                <a:cxn ang="0">
                  <a:pos x="connsiteX3" y="connsiteY3"/>
                </a:cxn>
              </a:cxnLst>
              <a:rect l="l" t="t" r="r" b="b"/>
              <a:pathLst>
                <a:path w="657159" h="466597">
                  <a:moveTo>
                    <a:pt x="657160" y="340490"/>
                  </a:moveTo>
                  <a:lnTo>
                    <a:pt x="0" y="466597"/>
                  </a:lnTo>
                  <a:lnTo>
                    <a:pt x="0" y="126107"/>
                  </a:lnTo>
                  <a:lnTo>
                    <a:pt x="657160" y="0"/>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12" name="任意多边形: 形状 14"/>
            <p:cNvSpPr/>
            <p:nvPr>
              <p:custDataLst>
                <p:tags r:id="rId8"/>
              </p:custDataLst>
            </p:nvPr>
          </p:nvSpPr>
          <p:spPr>
            <a:xfrm>
              <a:off x="5677" y="4915"/>
              <a:ext cx="1025" cy="1075"/>
            </a:xfrm>
            <a:custGeom>
              <a:avLst/>
              <a:gdLst>
                <a:gd name="connsiteX0" fmla="*/ 725818 w 725818"/>
                <a:gd name="connsiteY0" fmla="*/ 760848 h 760848"/>
                <a:gd name="connsiteX1" fmla="*/ 0 w 725818"/>
                <a:gd name="connsiteY1" fmla="*/ 340490 h 760848"/>
                <a:gd name="connsiteX2" fmla="*/ 0 w 725818"/>
                <a:gd name="connsiteY2" fmla="*/ 0 h 760848"/>
                <a:gd name="connsiteX3" fmla="*/ 725818 w 725818"/>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725818" h="760848">
                  <a:moveTo>
                    <a:pt x="725818" y="760848"/>
                  </a:moveTo>
                  <a:lnTo>
                    <a:pt x="0" y="340490"/>
                  </a:lnTo>
                  <a:lnTo>
                    <a:pt x="0" y="0"/>
                  </a:lnTo>
                  <a:lnTo>
                    <a:pt x="725818"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16" name="任意多边形: 形状 18"/>
            <p:cNvSpPr/>
            <p:nvPr>
              <p:custDataLst>
                <p:tags r:id="rId9"/>
              </p:custDataLst>
            </p:nvPr>
          </p:nvSpPr>
          <p:spPr>
            <a:xfrm>
              <a:off x="5677" y="4193"/>
              <a:ext cx="2272" cy="1316"/>
            </a:xfrm>
            <a:custGeom>
              <a:avLst/>
              <a:gdLst>
                <a:gd name="connsiteX0" fmla="*/ 1608571 w 1608570"/>
                <a:gd name="connsiteY0" fmla="*/ 441376 h 931793"/>
                <a:gd name="connsiteX1" fmla="*/ 875746 w 1608570"/>
                <a:gd name="connsiteY1" fmla="*/ 0 h 931793"/>
                <a:gd name="connsiteX2" fmla="*/ 666968 w 1608570"/>
                <a:gd name="connsiteY2" fmla="*/ 390933 h 931793"/>
                <a:gd name="connsiteX3" fmla="*/ 0 w 1608570"/>
                <a:gd name="connsiteY3" fmla="*/ 511436 h 931793"/>
                <a:gd name="connsiteX4" fmla="*/ 725818 w 1608570"/>
                <a:gd name="connsiteY4" fmla="*/ 931794 h 931793"/>
                <a:gd name="connsiteX5" fmla="*/ 1382978 w 1608570"/>
                <a:gd name="connsiteY5" fmla="*/ 805686 h 93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570" h="931793">
                  <a:moveTo>
                    <a:pt x="1608571" y="441376"/>
                  </a:moveTo>
                  <a:lnTo>
                    <a:pt x="875746" y="0"/>
                  </a:lnTo>
                  <a:lnTo>
                    <a:pt x="666968" y="390933"/>
                  </a:lnTo>
                  <a:lnTo>
                    <a:pt x="0" y="511436"/>
                  </a:lnTo>
                  <a:lnTo>
                    <a:pt x="725818" y="931794"/>
                  </a:lnTo>
                  <a:lnTo>
                    <a:pt x="1382978" y="805686"/>
                  </a:lnTo>
                  <a:close/>
                </a:path>
              </a:pathLst>
            </a:custGeom>
            <a:gradFill>
              <a:gsLst>
                <a:gs pos="100000">
                  <a:schemeClr val="accent4">
                    <a:lumMod val="60000"/>
                    <a:lumOff val="40000"/>
                    <a:alpha val="100000"/>
                  </a:schemeClr>
                </a:gs>
                <a:gs pos="0">
                  <a:schemeClr val="accent4">
                    <a:lumMod val="85000"/>
                    <a:lumOff val="15000"/>
                    <a:alpha val="100000"/>
                  </a:schemeClr>
                </a:gs>
              </a:gsLst>
              <a:lin ang="18000000" scaled="0"/>
            </a:gradFill>
            <a:ln w="13982" cap="flat">
              <a:noFill/>
              <a:prstDash val="solid"/>
              <a:miter/>
            </a:ln>
          </p:spPr>
          <p:txBody>
            <a:bodyPr rtlCol="0" anchor="ctr"/>
            <a:lstStyle/>
            <a:p>
              <a:endParaRPr lang="zh-CN" altLang="en-US">
                <a:solidFill>
                  <a:schemeClr val="tx1"/>
                </a:solidFill>
              </a:endParaRPr>
            </a:p>
          </p:txBody>
        </p:sp>
        <p:sp>
          <p:nvSpPr>
            <p:cNvPr id="110" name="矩形 109"/>
            <p:cNvSpPr/>
            <p:nvPr>
              <p:custDataLst>
                <p:tags r:id="rId10"/>
              </p:custDataLst>
            </p:nvPr>
          </p:nvSpPr>
          <p:spPr>
            <a:xfrm>
              <a:off x="6560" y="4483"/>
              <a:ext cx="846" cy="817"/>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8600000" rev="0"/>
                </a:camera>
                <a:lightRig rig="threePt" dir="t"/>
              </a:scene3d>
            </a:bodyPr>
            <a:lstStyle/>
            <a:p>
              <a:pPr algn="ctr"/>
              <a:r>
                <a:rPr lang="en-US" altLang="zh-CN" sz="4000" b="1" kern="0" dirty="0">
                  <a:solidFill>
                    <a:srgbClr val="FFFFFF"/>
                  </a:solidFill>
                  <a:cs typeface="+mn-lt"/>
                </a:rPr>
                <a:t>02</a:t>
              </a:r>
              <a:endParaRPr lang="en-US" altLang="zh-CN" sz="4000" b="1" kern="0" dirty="0">
                <a:solidFill>
                  <a:srgbClr val="FFFFFF"/>
                </a:solidFill>
                <a:cs typeface="+mn-lt"/>
              </a:endParaRPr>
            </a:p>
          </p:txBody>
        </p:sp>
        <p:sp>
          <p:nvSpPr>
            <p:cNvPr id="120" name="矩形 119"/>
            <p:cNvSpPr/>
            <p:nvPr>
              <p:custDataLst>
                <p:tags r:id="rId11"/>
              </p:custDataLst>
            </p:nvPr>
          </p:nvSpPr>
          <p:spPr>
            <a:xfrm>
              <a:off x="5765" y="6504"/>
              <a:ext cx="2096" cy="11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00000"/>
                </a:lnSpc>
              </a:pPr>
              <a:r>
                <a:rPr lang="zh-CN" altLang="en-US" b="1" kern="0" spc="0" dirty="0">
                  <a:ln>
                    <a:noFill/>
                    <a:prstDash val="sysDot"/>
                  </a:ln>
                  <a:solidFill>
                    <a:srgbClr val="7E4938"/>
                  </a:solidFill>
                  <a:latin typeface="+mn-ea"/>
                  <a:ea typeface="+mn-ea"/>
                  <a:sym typeface="+mn-ea"/>
                </a:rPr>
                <a:t>研究缺口</a:t>
              </a:r>
              <a:endParaRPr lang="zh-CN" altLang="en-US" b="1" kern="0" spc="0" dirty="0">
                <a:ln>
                  <a:noFill/>
                  <a:prstDash val="sysDot"/>
                </a:ln>
                <a:solidFill>
                  <a:srgbClr val="7E4938"/>
                </a:solidFill>
                <a:latin typeface="+mn-ea"/>
                <a:ea typeface="+mn-ea"/>
                <a:sym typeface="+mn-ea"/>
              </a:endParaRPr>
            </a:p>
          </p:txBody>
        </p:sp>
      </p:grpSp>
      <p:grpSp>
        <p:nvGrpSpPr>
          <p:cNvPr id="27" name="组合 26"/>
          <p:cNvGrpSpPr/>
          <p:nvPr/>
        </p:nvGrpSpPr>
        <p:grpSpPr>
          <a:xfrm>
            <a:off x="7095490" y="2642235"/>
            <a:ext cx="1442720" cy="2233295"/>
            <a:chOff x="11174" y="4161"/>
            <a:chExt cx="2272" cy="3517"/>
          </a:xfrm>
        </p:grpSpPr>
        <p:sp>
          <p:nvSpPr>
            <p:cNvPr id="85" name="任意多边形: 形状 84"/>
            <p:cNvSpPr/>
            <p:nvPr>
              <p:custDataLst>
                <p:tags r:id="rId12"/>
              </p:custDataLst>
            </p:nvPr>
          </p:nvSpPr>
          <p:spPr>
            <a:xfrm>
              <a:off x="11174" y="4161"/>
              <a:ext cx="2272" cy="1797"/>
            </a:xfrm>
            <a:custGeom>
              <a:avLst/>
              <a:gdLst>
                <a:gd name="connsiteX0" fmla="*/ 875746 w 1608571"/>
                <a:gd name="connsiteY0" fmla="*/ 0 h 1272283"/>
                <a:gd name="connsiteX1" fmla="*/ 1608571 w 1608571"/>
                <a:gd name="connsiteY1" fmla="*/ 441376 h 1272283"/>
                <a:gd name="connsiteX2" fmla="*/ 1608570 w 1608571"/>
                <a:gd name="connsiteY2" fmla="*/ 441378 h 1272283"/>
                <a:gd name="connsiteX3" fmla="*/ 1608570 w 1608571"/>
                <a:gd name="connsiteY3" fmla="*/ 781866 h 1272283"/>
                <a:gd name="connsiteX4" fmla="*/ 1382978 w 1608571"/>
                <a:gd name="connsiteY4" fmla="*/ 1146176 h 1272283"/>
                <a:gd name="connsiteX5" fmla="*/ 725818 w 1608571"/>
                <a:gd name="connsiteY5" fmla="*/ 1272283 h 1272283"/>
                <a:gd name="connsiteX6" fmla="*/ 0 w 1608571"/>
                <a:gd name="connsiteY6" fmla="*/ 851925 h 1272283"/>
                <a:gd name="connsiteX7" fmla="*/ 0 w 1608571"/>
                <a:gd name="connsiteY7" fmla="*/ 511436 h 1272283"/>
                <a:gd name="connsiteX8" fmla="*/ 0 w 1608571"/>
                <a:gd name="connsiteY8" fmla="*/ 511435 h 1272283"/>
                <a:gd name="connsiteX9" fmla="*/ 1 w 1608571"/>
                <a:gd name="connsiteY9" fmla="*/ 511436 h 1272283"/>
                <a:gd name="connsiteX10" fmla="*/ 666968 w 1608571"/>
                <a:gd name="connsiteY10" fmla="*/ 390933 h 127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8571" h="1272283">
                  <a:moveTo>
                    <a:pt x="875746" y="0"/>
                  </a:moveTo>
                  <a:lnTo>
                    <a:pt x="1608571" y="441376"/>
                  </a:lnTo>
                  <a:lnTo>
                    <a:pt x="1608570" y="441378"/>
                  </a:lnTo>
                  <a:lnTo>
                    <a:pt x="1608570" y="781866"/>
                  </a:lnTo>
                  <a:lnTo>
                    <a:pt x="1382978" y="1146176"/>
                  </a:lnTo>
                  <a:lnTo>
                    <a:pt x="725818" y="1272283"/>
                  </a:lnTo>
                  <a:lnTo>
                    <a:pt x="0" y="851925"/>
                  </a:lnTo>
                  <a:lnTo>
                    <a:pt x="0" y="511436"/>
                  </a:lnTo>
                  <a:lnTo>
                    <a:pt x="0" y="511435"/>
                  </a:lnTo>
                  <a:lnTo>
                    <a:pt x="1" y="511436"/>
                  </a:lnTo>
                  <a:lnTo>
                    <a:pt x="666968" y="390933"/>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635000" dir="5400000" sx="70000" sy="70000" algn="t"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63" name="任意多边形: 形状 62"/>
            <p:cNvSpPr/>
            <p:nvPr>
              <p:custDataLst>
                <p:tags r:id="rId13"/>
              </p:custDataLst>
            </p:nvPr>
          </p:nvSpPr>
          <p:spPr>
            <a:xfrm>
              <a:off x="13127" y="4785"/>
              <a:ext cx="319" cy="995"/>
            </a:xfrm>
            <a:custGeom>
              <a:avLst/>
              <a:gdLst>
                <a:gd name="connsiteX0" fmla="*/ 225592 w 225592"/>
                <a:gd name="connsiteY0" fmla="*/ 340490 h 704800"/>
                <a:gd name="connsiteX1" fmla="*/ 0 w 225592"/>
                <a:gd name="connsiteY1" fmla="*/ 704800 h 704800"/>
                <a:gd name="connsiteX2" fmla="*/ 0 w 225592"/>
                <a:gd name="connsiteY2" fmla="*/ 364310 h 704800"/>
                <a:gd name="connsiteX3" fmla="*/ 225592 w 225592"/>
                <a:gd name="connsiteY3" fmla="*/ 0 h 704800"/>
              </a:gdLst>
              <a:ahLst/>
              <a:cxnLst>
                <a:cxn ang="0">
                  <a:pos x="connsiteX0" y="connsiteY0"/>
                </a:cxn>
                <a:cxn ang="0">
                  <a:pos x="connsiteX1" y="connsiteY1"/>
                </a:cxn>
                <a:cxn ang="0">
                  <a:pos x="connsiteX2" y="connsiteY2"/>
                </a:cxn>
                <a:cxn ang="0">
                  <a:pos x="connsiteX3" y="connsiteY3"/>
                </a:cxn>
              </a:cxnLst>
              <a:rect l="l" t="t" r="r" b="b"/>
              <a:pathLst>
                <a:path w="225592" h="704800">
                  <a:moveTo>
                    <a:pt x="225592" y="340490"/>
                  </a:moveTo>
                  <a:lnTo>
                    <a:pt x="0" y="704800"/>
                  </a:lnTo>
                  <a:lnTo>
                    <a:pt x="0" y="364310"/>
                  </a:lnTo>
                  <a:lnTo>
                    <a:pt x="225592" y="0"/>
                  </a:lnTo>
                  <a:close/>
                </a:path>
              </a:pathLst>
            </a:custGeom>
            <a:gradFill>
              <a:gsLst>
                <a:gs pos="0">
                  <a:schemeClr val="accent4">
                    <a:lumMod val="60000"/>
                    <a:lumOff val="40000"/>
                    <a:alpha val="100000"/>
                  </a:schemeClr>
                </a:gs>
                <a:gs pos="75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64" name="任意多边形: 形状 63"/>
            <p:cNvSpPr/>
            <p:nvPr>
              <p:custDataLst>
                <p:tags r:id="rId14"/>
              </p:custDataLst>
            </p:nvPr>
          </p:nvSpPr>
          <p:spPr>
            <a:xfrm>
              <a:off x="12199" y="5300"/>
              <a:ext cx="928" cy="659"/>
            </a:xfrm>
            <a:custGeom>
              <a:avLst/>
              <a:gdLst>
                <a:gd name="connsiteX0" fmla="*/ 657160 w 657159"/>
                <a:gd name="connsiteY0" fmla="*/ 340490 h 466597"/>
                <a:gd name="connsiteX1" fmla="*/ 0 w 657159"/>
                <a:gd name="connsiteY1" fmla="*/ 466597 h 466597"/>
                <a:gd name="connsiteX2" fmla="*/ 0 w 657159"/>
                <a:gd name="connsiteY2" fmla="*/ 126107 h 466597"/>
                <a:gd name="connsiteX3" fmla="*/ 657160 w 657159"/>
                <a:gd name="connsiteY3" fmla="*/ 0 h 466597"/>
              </a:gdLst>
              <a:ahLst/>
              <a:cxnLst>
                <a:cxn ang="0">
                  <a:pos x="connsiteX0" y="connsiteY0"/>
                </a:cxn>
                <a:cxn ang="0">
                  <a:pos x="connsiteX1" y="connsiteY1"/>
                </a:cxn>
                <a:cxn ang="0">
                  <a:pos x="connsiteX2" y="connsiteY2"/>
                </a:cxn>
                <a:cxn ang="0">
                  <a:pos x="connsiteX3" y="connsiteY3"/>
                </a:cxn>
              </a:cxnLst>
              <a:rect l="l" t="t" r="r" b="b"/>
              <a:pathLst>
                <a:path w="657159" h="466597">
                  <a:moveTo>
                    <a:pt x="657160" y="340490"/>
                  </a:moveTo>
                  <a:lnTo>
                    <a:pt x="0" y="466597"/>
                  </a:lnTo>
                  <a:lnTo>
                    <a:pt x="0" y="126107"/>
                  </a:lnTo>
                  <a:lnTo>
                    <a:pt x="657160" y="0"/>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65" name="任意多边形: 形状 64"/>
            <p:cNvSpPr/>
            <p:nvPr>
              <p:custDataLst>
                <p:tags r:id="rId15"/>
              </p:custDataLst>
            </p:nvPr>
          </p:nvSpPr>
          <p:spPr>
            <a:xfrm>
              <a:off x="11174" y="4884"/>
              <a:ext cx="1025" cy="1075"/>
            </a:xfrm>
            <a:custGeom>
              <a:avLst/>
              <a:gdLst>
                <a:gd name="connsiteX0" fmla="*/ 725818 w 725818"/>
                <a:gd name="connsiteY0" fmla="*/ 760848 h 760848"/>
                <a:gd name="connsiteX1" fmla="*/ 0 w 725818"/>
                <a:gd name="connsiteY1" fmla="*/ 340490 h 760848"/>
                <a:gd name="connsiteX2" fmla="*/ 0 w 725818"/>
                <a:gd name="connsiteY2" fmla="*/ 0 h 760848"/>
                <a:gd name="connsiteX3" fmla="*/ 725818 w 725818"/>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725818" h="760848">
                  <a:moveTo>
                    <a:pt x="725818" y="760848"/>
                  </a:moveTo>
                  <a:lnTo>
                    <a:pt x="0" y="340490"/>
                  </a:lnTo>
                  <a:lnTo>
                    <a:pt x="0" y="0"/>
                  </a:lnTo>
                  <a:lnTo>
                    <a:pt x="725818"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72" name="任意多边形: 形状 71"/>
            <p:cNvSpPr/>
            <p:nvPr>
              <p:custDataLst>
                <p:tags r:id="rId16"/>
              </p:custDataLst>
            </p:nvPr>
          </p:nvSpPr>
          <p:spPr>
            <a:xfrm>
              <a:off x="11174" y="4161"/>
              <a:ext cx="2272" cy="1316"/>
            </a:xfrm>
            <a:custGeom>
              <a:avLst/>
              <a:gdLst>
                <a:gd name="connsiteX0" fmla="*/ 1608571 w 1608570"/>
                <a:gd name="connsiteY0" fmla="*/ 441376 h 931793"/>
                <a:gd name="connsiteX1" fmla="*/ 875746 w 1608570"/>
                <a:gd name="connsiteY1" fmla="*/ 0 h 931793"/>
                <a:gd name="connsiteX2" fmla="*/ 666968 w 1608570"/>
                <a:gd name="connsiteY2" fmla="*/ 390933 h 931793"/>
                <a:gd name="connsiteX3" fmla="*/ 0 w 1608570"/>
                <a:gd name="connsiteY3" fmla="*/ 511436 h 931793"/>
                <a:gd name="connsiteX4" fmla="*/ 725818 w 1608570"/>
                <a:gd name="connsiteY4" fmla="*/ 931794 h 931793"/>
                <a:gd name="connsiteX5" fmla="*/ 1382978 w 1608570"/>
                <a:gd name="connsiteY5" fmla="*/ 805686 h 93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570" h="931793">
                  <a:moveTo>
                    <a:pt x="1608571" y="441376"/>
                  </a:moveTo>
                  <a:lnTo>
                    <a:pt x="875746" y="0"/>
                  </a:lnTo>
                  <a:lnTo>
                    <a:pt x="666968" y="390933"/>
                  </a:lnTo>
                  <a:lnTo>
                    <a:pt x="0" y="511436"/>
                  </a:lnTo>
                  <a:lnTo>
                    <a:pt x="725818" y="931794"/>
                  </a:lnTo>
                  <a:lnTo>
                    <a:pt x="1382978" y="805686"/>
                  </a:lnTo>
                  <a:close/>
                </a:path>
              </a:pathLst>
            </a:custGeom>
            <a:gradFill>
              <a:gsLst>
                <a:gs pos="100000">
                  <a:schemeClr val="accent4">
                    <a:lumMod val="60000"/>
                    <a:lumOff val="40000"/>
                    <a:alpha val="100000"/>
                  </a:schemeClr>
                </a:gs>
                <a:gs pos="0">
                  <a:schemeClr val="accent4">
                    <a:lumMod val="85000"/>
                    <a:lumOff val="15000"/>
                    <a:alpha val="100000"/>
                  </a:schemeClr>
                </a:gs>
              </a:gsLst>
              <a:lin ang="18000000" scaled="0"/>
            </a:gradFill>
            <a:ln w="13982" cap="flat">
              <a:noFill/>
              <a:prstDash val="solid"/>
              <a:miter/>
            </a:ln>
          </p:spPr>
          <p:txBody>
            <a:bodyPr rtlCol="0" anchor="ctr"/>
            <a:lstStyle/>
            <a:p>
              <a:endParaRPr lang="zh-CN" altLang="en-US">
                <a:solidFill>
                  <a:schemeClr val="tx1"/>
                </a:solidFill>
              </a:endParaRPr>
            </a:p>
          </p:txBody>
        </p:sp>
        <p:sp>
          <p:nvSpPr>
            <p:cNvPr id="113" name="矩形 112"/>
            <p:cNvSpPr/>
            <p:nvPr>
              <p:custDataLst>
                <p:tags r:id="rId17"/>
              </p:custDataLst>
            </p:nvPr>
          </p:nvSpPr>
          <p:spPr>
            <a:xfrm>
              <a:off x="12176" y="4483"/>
              <a:ext cx="846" cy="817"/>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8600000" rev="0"/>
                </a:camera>
                <a:lightRig rig="threePt" dir="t"/>
              </a:scene3d>
            </a:bodyPr>
            <a:lstStyle/>
            <a:p>
              <a:pPr algn="ctr"/>
              <a:r>
                <a:rPr lang="en-US" altLang="zh-CN" sz="4000" b="1" kern="0" dirty="0">
                  <a:solidFill>
                    <a:srgbClr val="FFFFFF"/>
                  </a:solidFill>
                  <a:cs typeface="+mn-lt"/>
                </a:rPr>
                <a:t>04</a:t>
              </a:r>
              <a:endParaRPr lang="en-US" altLang="zh-CN" sz="4000" b="1" kern="0" dirty="0">
                <a:solidFill>
                  <a:srgbClr val="FFFFFF"/>
                </a:solidFill>
                <a:cs typeface="+mn-lt"/>
              </a:endParaRPr>
            </a:p>
          </p:txBody>
        </p:sp>
        <p:sp>
          <p:nvSpPr>
            <p:cNvPr id="122" name="矩形 121"/>
            <p:cNvSpPr/>
            <p:nvPr>
              <p:custDataLst>
                <p:tags r:id="rId18"/>
              </p:custDataLst>
            </p:nvPr>
          </p:nvSpPr>
          <p:spPr>
            <a:xfrm>
              <a:off x="11262" y="6504"/>
              <a:ext cx="2096" cy="11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00000"/>
                </a:lnSpc>
              </a:pPr>
              <a:r>
                <a:rPr lang="zh-CN" altLang="en-US" b="1" kern="0" spc="0" dirty="0">
                  <a:ln>
                    <a:noFill/>
                    <a:prstDash val="sysDot"/>
                  </a:ln>
                  <a:solidFill>
                    <a:srgbClr val="7E4938"/>
                  </a:solidFill>
                  <a:latin typeface="+mn-ea"/>
                  <a:ea typeface="+mn-ea"/>
                  <a:sym typeface="+mn-ea"/>
                </a:rPr>
                <a:t>资源缺口</a:t>
              </a:r>
              <a:endParaRPr lang="zh-CN" altLang="en-US" b="1" kern="0" spc="0" dirty="0">
                <a:ln>
                  <a:noFill/>
                  <a:prstDash val="sysDot"/>
                </a:ln>
                <a:solidFill>
                  <a:srgbClr val="7E4938"/>
                </a:solidFill>
                <a:latin typeface="+mn-ea"/>
                <a:ea typeface="+mn-ea"/>
                <a:sym typeface="+mn-ea"/>
              </a:endParaRPr>
            </a:p>
          </p:txBody>
        </p:sp>
      </p:grpSp>
      <p:grpSp>
        <p:nvGrpSpPr>
          <p:cNvPr id="26" name="组合 25"/>
          <p:cNvGrpSpPr/>
          <p:nvPr/>
        </p:nvGrpSpPr>
        <p:grpSpPr>
          <a:xfrm>
            <a:off x="5307330" y="2625725"/>
            <a:ext cx="1527810" cy="2249805"/>
            <a:chOff x="8358" y="4135"/>
            <a:chExt cx="2406" cy="3543"/>
          </a:xfrm>
        </p:grpSpPr>
        <p:sp>
          <p:nvSpPr>
            <p:cNvPr id="86" name="任意多边形: 形状 85"/>
            <p:cNvSpPr/>
            <p:nvPr>
              <p:custDataLst>
                <p:tags r:id="rId19"/>
              </p:custDataLst>
            </p:nvPr>
          </p:nvSpPr>
          <p:spPr>
            <a:xfrm>
              <a:off x="8358" y="4135"/>
              <a:ext cx="2406" cy="1846"/>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508000" dir="5400000" sx="70000" sy="70000" algn="t" rotWithShape="0">
                <a:schemeClr val="accent4">
                  <a:alpha val="40000"/>
                </a:schemeClr>
              </a:outerShdw>
            </a:effectLst>
          </p:spPr>
          <p:txBody>
            <a:bodyPr rtlCol="0" anchor="ctr"/>
            <a:lstStyle/>
            <a:p>
              <a:endParaRPr lang="zh-CN" altLang="en-US">
                <a:solidFill>
                  <a:schemeClr val="tx1"/>
                </a:solidFill>
              </a:endParaRPr>
            </a:p>
          </p:txBody>
        </p:sp>
        <p:sp>
          <p:nvSpPr>
            <p:cNvPr id="62" name="任意多边形: 形状 61"/>
            <p:cNvSpPr/>
            <p:nvPr>
              <p:custDataLst>
                <p:tags r:id="rId20"/>
              </p:custDataLst>
            </p:nvPr>
          </p:nvSpPr>
          <p:spPr>
            <a:xfrm>
              <a:off x="8358" y="4731"/>
              <a:ext cx="1033" cy="657"/>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69" name="任意多边形: 形状 68"/>
            <p:cNvSpPr/>
            <p:nvPr>
              <p:custDataLst>
                <p:tags r:id="rId21"/>
              </p:custDataLst>
            </p:nvPr>
          </p:nvSpPr>
          <p:spPr>
            <a:xfrm>
              <a:off x="9732" y="4927"/>
              <a:ext cx="1033" cy="1055"/>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4">
                    <a:lumMod val="60000"/>
                    <a:lumOff val="40000"/>
                    <a:alpha val="100000"/>
                  </a:schemeClr>
                </a:gs>
                <a:gs pos="70000">
                  <a:schemeClr val="accent4">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70" name="任意多边形: 形状 69"/>
            <p:cNvSpPr/>
            <p:nvPr>
              <p:custDataLst>
                <p:tags r:id="rId22"/>
              </p:custDataLst>
            </p:nvPr>
          </p:nvSpPr>
          <p:spPr>
            <a:xfrm>
              <a:off x="9391" y="4907"/>
              <a:ext cx="340" cy="1075"/>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71" name="任意多边形: 形状 70"/>
            <p:cNvSpPr/>
            <p:nvPr>
              <p:custDataLst>
                <p:tags r:id="rId23"/>
              </p:custDataLst>
            </p:nvPr>
          </p:nvSpPr>
          <p:spPr>
            <a:xfrm>
              <a:off x="8358" y="4135"/>
              <a:ext cx="2406" cy="1365"/>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4">
                    <a:lumMod val="60000"/>
                    <a:lumOff val="40000"/>
                    <a:alpha val="100000"/>
                  </a:schemeClr>
                </a:gs>
                <a:gs pos="0">
                  <a:schemeClr val="accent4">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12" name="矩形 111"/>
            <p:cNvSpPr/>
            <p:nvPr>
              <p:custDataLst>
                <p:tags r:id="rId24"/>
              </p:custDataLst>
            </p:nvPr>
          </p:nvSpPr>
          <p:spPr>
            <a:xfrm>
              <a:off x="9464" y="4246"/>
              <a:ext cx="846" cy="817"/>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03</a:t>
              </a:r>
              <a:endParaRPr lang="en-US" altLang="zh-CN" sz="4000" b="1" kern="0" dirty="0">
                <a:solidFill>
                  <a:srgbClr val="FFFFFF"/>
                </a:solidFill>
                <a:cs typeface="+mn-lt"/>
              </a:endParaRPr>
            </a:p>
          </p:txBody>
        </p:sp>
        <p:sp>
          <p:nvSpPr>
            <p:cNvPr id="121" name="矩形 120"/>
            <p:cNvSpPr/>
            <p:nvPr>
              <p:custDataLst>
                <p:tags r:id="rId25"/>
              </p:custDataLst>
            </p:nvPr>
          </p:nvSpPr>
          <p:spPr>
            <a:xfrm>
              <a:off x="8513" y="6504"/>
              <a:ext cx="2096" cy="11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00000"/>
                </a:lnSpc>
              </a:pPr>
              <a:r>
                <a:rPr lang="zh-CN" altLang="en-US" b="1" kern="0" spc="0" dirty="0">
                  <a:ln>
                    <a:noFill/>
                    <a:prstDash val="sysDot"/>
                  </a:ln>
                  <a:solidFill>
                    <a:srgbClr val="7E4938"/>
                  </a:solidFill>
                  <a:latin typeface="+mn-ea"/>
                  <a:ea typeface="+mn-ea"/>
                  <a:sym typeface="+mn-ea"/>
                </a:rPr>
                <a:t>信息和信任缺口</a:t>
              </a:r>
              <a:endParaRPr lang="zh-CN" altLang="en-US" b="1" kern="0" spc="0" dirty="0">
                <a:ln>
                  <a:noFill/>
                  <a:prstDash val="sysDot"/>
                </a:ln>
                <a:solidFill>
                  <a:srgbClr val="7E4938"/>
                </a:solidFill>
                <a:latin typeface="+mn-ea"/>
                <a:ea typeface="+mn-ea"/>
                <a:sym typeface="+mn-ea"/>
              </a:endParaRPr>
            </a:p>
          </p:txBody>
        </p:sp>
      </p:grpSp>
      <p:grpSp>
        <p:nvGrpSpPr>
          <p:cNvPr id="24" name="组合 23"/>
          <p:cNvGrpSpPr/>
          <p:nvPr/>
        </p:nvGrpSpPr>
        <p:grpSpPr>
          <a:xfrm>
            <a:off x="1816735" y="2646045"/>
            <a:ext cx="1527810" cy="2229485"/>
            <a:chOff x="2861" y="4167"/>
            <a:chExt cx="2406" cy="3511"/>
          </a:xfrm>
        </p:grpSpPr>
        <p:sp>
          <p:nvSpPr>
            <p:cNvPr id="80" name="任意多边形: 形状 79"/>
            <p:cNvSpPr/>
            <p:nvPr>
              <p:custDataLst>
                <p:tags r:id="rId26"/>
              </p:custDataLst>
            </p:nvPr>
          </p:nvSpPr>
          <p:spPr>
            <a:xfrm>
              <a:off x="2861" y="4167"/>
              <a:ext cx="2406" cy="1846"/>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508000" dir="5400000" sx="70000" sy="70000" algn="t" rotWithShape="0">
                <a:schemeClr val="accent4">
                  <a:alpha val="40000"/>
                </a:schemeClr>
              </a:outerShdw>
            </a:effectLst>
          </p:spPr>
          <p:txBody>
            <a:bodyPr rtlCol="0" anchor="ctr"/>
            <a:lstStyle/>
            <a:p>
              <a:endParaRPr lang="zh-CN" altLang="en-US">
                <a:solidFill>
                  <a:schemeClr val="tx1"/>
                </a:solidFill>
              </a:endParaRPr>
            </a:p>
          </p:txBody>
        </p:sp>
        <p:sp>
          <p:nvSpPr>
            <p:cNvPr id="17" name="任意多边形: 形状 11"/>
            <p:cNvSpPr/>
            <p:nvPr>
              <p:custDataLst>
                <p:tags r:id="rId27"/>
              </p:custDataLst>
            </p:nvPr>
          </p:nvSpPr>
          <p:spPr>
            <a:xfrm>
              <a:off x="2861" y="4763"/>
              <a:ext cx="1033" cy="657"/>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0" name="任意多边形: 形状 15"/>
            <p:cNvSpPr/>
            <p:nvPr>
              <p:custDataLst>
                <p:tags r:id="rId28"/>
              </p:custDataLst>
            </p:nvPr>
          </p:nvSpPr>
          <p:spPr>
            <a:xfrm>
              <a:off x="4234" y="4958"/>
              <a:ext cx="1033" cy="1055"/>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4">
                    <a:lumMod val="60000"/>
                    <a:lumOff val="40000"/>
                    <a:alpha val="100000"/>
                  </a:schemeClr>
                </a:gs>
                <a:gs pos="70000">
                  <a:schemeClr val="accent4">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21" name="任意多边形: 形状 16"/>
            <p:cNvSpPr/>
            <p:nvPr>
              <p:custDataLst>
                <p:tags r:id="rId29"/>
              </p:custDataLst>
            </p:nvPr>
          </p:nvSpPr>
          <p:spPr>
            <a:xfrm>
              <a:off x="3894" y="4939"/>
              <a:ext cx="340" cy="1075"/>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3" name="任意多边形: 形状 17"/>
            <p:cNvSpPr/>
            <p:nvPr>
              <p:custDataLst>
                <p:tags r:id="rId30"/>
              </p:custDataLst>
            </p:nvPr>
          </p:nvSpPr>
          <p:spPr>
            <a:xfrm>
              <a:off x="2861" y="4167"/>
              <a:ext cx="2406" cy="1365"/>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4">
                    <a:lumMod val="60000"/>
                    <a:lumOff val="40000"/>
                    <a:alpha val="100000"/>
                  </a:schemeClr>
                </a:gs>
                <a:gs pos="0">
                  <a:schemeClr val="accent4">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08" name="矩形 107"/>
            <p:cNvSpPr/>
            <p:nvPr>
              <p:custDataLst>
                <p:tags r:id="rId31"/>
              </p:custDataLst>
            </p:nvPr>
          </p:nvSpPr>
          <p:spPr>
            <a:xfrm>
              <a:off x="3904" y="4246"/>
              <a:ext cx="846" cy="817"/>
            </a:xfrm>
            <a:prstGeom prst="rect">
              <a:avLst/>
            </a:prstGeom>
            <a:noFill/>
            <a:ln>
              <a:noFill/>
            </a:ln>
            <a:effectLst>
              <a:innerShdw blurRad="63500" dist="1054100" dir="189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01</a:t>
              </a:r>
              <a:endParaRPr lang="en-US" altLang="zh-CN" sz="4000" b="1" kern="0" dirty="0">
                <a:solidFill>
                  <a:srgbClr val="FFFFFF"/>
                </a:solidFill>
                <a:cs typeface="+mn-lt"/>
              </a:endParaRPr>
            </a:p>
          </p:txBody>
        </p:sp>
        <p:sp>
          <p:nvSpPr>
            <p:cNvPr id="119" name="矩形 118"/>
            <p:cNvSpPr/>
            <p:nvPr>
              <p:custDataLst>
                <p:tags r:id="rId32"/>
              </p:custDataLst>
            </p:nvPr>
          </p:nvSpPr>
          <p:spPr>
            <a:xfrm>
              <a:off x="3016" y="6504"/>
              <a:ext cx="2096" cy="11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00000"/>
                </a:lnSpc>
              </a:pPr>
              <a:r>
                <a:rPr lang="zh-CN" altLang="en-US" b="1" kern="0" spc="0" dirty="0">
                  <a:ln>
                    <a:noFill/>
                    <a:prstDash val="sysDot"/>
                  </a:ln>
                  <a:solidFill>
                    <a:srgbClr val="7E4938"/>
                  </a:solidFill>
                  <a:latin typeface="+mn-ea"/>
                  <a:ea typeface="+mn-ea"/>
                  <a:sym typeface="+mn-ea"/>
                </a:rPr>
                <a:t>融资缺口</a:t>
              </a:r>
              <a:endParaRPr lang="zh-CN" altLang="en-US" b="1" kern="0" spc="0" dirty="0">
                <a:ln>
                  <a:noFill/>
                  <a:prstDash val="sysDot"/>
                </a:ln>
                <a:solidFill>
                  <a:srgbClr val="7E4938"/>
                </a:solidFill>
                <a:latin typeface="+mn-ea"/>
                <a:ea typeface="+mn-ea"/>
                <a:sym typeface="+mn-ea"/>
              </a:endParaRPr>
            </a:p>
          </p:txBody>
        </p:sp>
      </p:grpSp>
      <p:grpSp>
        <p:nvGrpSpPr>
          <p:cNvPr id="28" name="组合 27"/>
          <p:cNvGrpSpPr/>
          <p:nvPr/>
        </p:nvGrpSpPr>
        <p:grpSpPr>
          <a:xfrm>
            <a:off x="8797925" y="2649220"/>
            <a:ext cx="1527810" cy="2229485"/>
            <a:chOff x="13855" y="4172"/>
            <a:chExt cx="2406" cy="3511"/>
          </a:xfrm>
        </p:grpSpPr>
        <p:sp>
          <p:nvSpPr>
            <p:cNvPr id="47" name="任意多边形: 形状 46"/>
            <p:cNvSpPr/>
            <p:nvPr>
              <p:custDataLst>
                <p:tags r:id="rId33"/>
              </p:custDataLst>
            </p:nvPr>
          </p:nvSpPr>
          <p:spPr>
            <a:xfrm>
              <a:off x="13855" y="4172"/>
              <a:ext cx="2406" cy="1846"/>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508000" dir="5400000" sx="70000" sy="70000" algn="t" rotWithShape="0">
                <a:schemeClr val="accent4">
                  <a:alpha val="40000"/>
                </a:schemeClr>
              </a:outerShdw>
            </a:effectLst>
          </p:spPr>
          <p:txBody>
            <a:bodyPr rtlCol="0" anchor="ctr"/>
            <a:lstStyle/>
            <a:p>
              <a:endParaRPr lang="zh-CN" altLang="en-US">
                <a:solidFill>
                  <a:schemeClr val="tx1"/>
                </a:solidFill>
              </a:endParaRPr>
            </a:p>
          </p:txBody>
        </p:sp>
        <p:sp>
          <p:nvSpPr>
            <p:cNvPr id="48" name="任意多边形: 形状 47"/>
            <p:cNvSpPr/>
            <p:nvPr>
              <p:custDataLst>
                <p:tags r:id="rId34"/>
              </p:custDataLst>
            </p:nvPr>
          </p:nvSpPr>
          <p:spPr>
            <a:xfrm>
              <a:off x="13855" y="4768"/>
              <a:ext cx="1033" cy="657"/>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50" name="任意多边形: 形状 49"/>
            <p:cNvSpPr/>
            <p:nvPr>
              <p:custDataLst>
                <p:tags r:id="rId35"/>
              </p:custDataLst>
            </p:nvPr>
          </p:nvSpPr>
          <p:spPr>
            <a:xfrm>
              <a:off x="15228" y="4964"/>
              <a:ext cx="1033" cy="1055"/>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4">
                    <a:lumMod val="60000"/>
                    <a:lumOff val="40000"/>
                    <a:alpha val="100000"/>
                  </a:schemeClr>
                </a:gs>
                <a:gs pos="70000">
                  <a:schemeClr val="accent4">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51" name="任意多边形: 形状 50"/>
            <p:cNvSpPr/>
            <p:nvPr>
              <p:custDataLst>
                <p:tags r:id="rId36"/>
              </p:custDataLst>
            </p:nvPr>
          </p:nvSpPr>
          <p:spPr>
            <a:xfrm>
              <a:off x="14888" y="4944"/>
              <a:ext cx="340" cy="1075"/>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52" name="任意多边形: 形状 51"/>
            <p:cNvSpPr/>
            <p:nvPr>
              <p:custDataLst>
                <p:tags r:id="rId37"/>
              </p:custDataLst>
            </p:nvPr>
          </p:nvSpPr>
          <p:spPr>
            <a:xfrm>
              <a:off x="13855" y="4172"/>
              <a:ext cx="2406" cy="1365"/>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4">
                    <a:lumMod val="60000"/>
                    <a:lumOff val="40000"/>
                    <a:alpha val="100000"/>
                  </a:schemeClr>
                </a:gs>
                <a:gs pos="0">
                  <a:schemeClr val="accent4">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53" name="矩形 52"/>
            <p:cNvSpPr/>
            <p:nvPr>
              <p:custDataLst>
                <p:tags r:id="rId38"/>
              </p:custDataLst>
            </p:nvPr>
          </p:nvSpPr>
          <p:spPr>
            <a:xfrm>
              <a:off x="14962" y="4246"/>
              <a:ext cx="846" cy="817"/>
            </a:xfrm>
            <a:prstGeom prst="rect">
              <a:avLst/>
            </a:prstGeom>
            <a:noFill/>
            <a:ln>
              <a:noFill/>
            </a:ln>
            <a:effectLst>
              <a:outerShdw blurRad="152400" dir="5400000" sx="90000" sy="-19000" rotWithShape="0">
                <a:schemeClr val="accent4">
                  <a:lumMod val="50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05</a:t>
              </a:r>
              <a:endParaRPr lang="en-US" altLang="zh-CN" sz="4000" b="1" kern="0" dirty="0">
                <a:solidFill>
                  <a:srgbClr val="FFFFFF"/>
                </a:solidFill>
                <a:cs typeface="+mn-lt"/>
              </a:endParaRPr>
            </a:p>
          </p:txBody>
        </p:sp>
        <p:sp>
          <p:nvSpPr>
            <p:cNvPr id="54" name="矩形 53"/>
            <p:cNvSpPr/>
            <p:nvPr>
              <p:custDataLst>
                <p:tags r:id="rId39"/>
              </p:custDataLst>
            </p:nvPr>
          </p:nvSpPr>
          <p:spPr>
            <a:xfrm>
              <a:off x="14010" y="6509"/>
              <a:ext cx="2096" cy="11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00000"/>
                </a:lnSpc>
              </a:pPr>
              <a:r>
                <a:rPr lang="zh-CN" altLang="en-US" b="1" kern="0" spc="0" dirty="0">
                  <a:ln>
                    <a:noFill/>
                    <a:prstDash val="sysDot"/>
                  </a:ln>
                  <a:solidFill>
                    <a:srgbClr val="7E4938"/>
                  </a:solidFill>
                  <a:latin typeface="+mn-ea"/>
                  <a:ea typeface="+mn-ea"/>
                  <a:sym typeface="+mn-ea"/>
                </a:rPr>
                <a:t>管理缺口</a:t>
              </a:r>
              <a:endParaRPr lang="zh-CN" altLang="en-US" b="1" kern="0" spc="0" dirty="0">
                <a:ln>
                  <a:noFill/>
                  <a:prstDash val="sysDot"/>
                </a:ln>
                <a:solidFill>
                  <a:srgbClr val="7E4938"/>
                </a:solidFill>
                <a:latin typeface="+mn-ea"/>
                <a:ea typeface="+mn-ea"/>
                <a:sym typeface="+mn-ea"/>
              </a:endParaRPr>
            </a:p>
          </p:txBody>
        </p:sp>
      </p:grpSp>
    </p:spTree>
    <p:custDataLst>
      <p:tags r:id="rId4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Scale>
                                      <p:cBhvr>
                                        <p:cTn id="7" dur="500" fill="hold">
                                          <p:stCondLst>
                                            <p:cond delay="0"/>
                                          </p:stCondLst>
                                        </p:cTn>
                                        <p:tgtEl>
                                          <p:spTgt spid="24"/>
                                        </p:tgtEl>
                                      </p:cBhvr>
                                      <p:from x="0" y="0"/>
                                      <p:to x="100000" y="100000"/>
                                    </p:animScale>
                                    <p:anim to="" calcmode="lin" valueType="num">
                                      <p:cBhvr>
                                        <p:cTn id="8" dur="500" fill="hold">
                                          <p:stCondLst>
                                            <p:cond delay="0"/>
                                          </p:stCondLst>
                                        </p:cTn>
                                        <p:tgtEl>
                                          <p:spTgt spid="24"/>
                                        </p:tgtEl>
                                        <p:attrNameLst>
                                          <p:attrName>ppt_y</p:attrName>
                                        </p:attrNameLst>
                                      </p:cBhvr>
                                      <p:tavLst>
                                        <p:tav tm="0">
                                          <p:val>
                                            <p:strVal val="#ppt_y-0.5"/>
                                          </p:val>
                                        </p:tav>
                                        <p:tav tm="100000">
                                          <p:val>
                                            <p:fltVal val="0.547223"/>
                                          </p:val>
                                        </p:tav>
                                      </p:tavLst>
                                    </p:anim>
                                    <p:animEffect filter="fade">
                                      <p:cBhvr>
                                        <p:cTn id="9" dur="500">
                                          <p:stCondLst>
                                            <p:cond delay="0"/>
                                          </p:stCondLst>
                                        </p:cTn>
                                        <p:tgtEl>
                                          <p:spTgt spid="24"/>
                                        </p:tgtEl>
                                      </p:cBhvr>
                                    </p:animEffect>
                                    <p:anim to="" calcmode="lin" valueType="num">
                                      <p:cBhvr>
                                        <p:cTn id="10" dur="500" fill="hold">
                                          <p:stCondLst>
                                            <p:cond delay="0"/>
                                          </p:stCondLst>
                                        </p:cTn>
                                        <p:tgtEl>
                                          <p:spTgt spid="24"/>
                                        </p:tgtEl>
                                        <p:attrNameLst>
                                          <p:attrName>ppt_x</p:attrName>
                                        </p:attrNameLst>
                                      </p:cBhvr>
                                      <p:tavLst>
                                        <p:tav tm="0">
                                          <p:val>
                                            <p:fltVal val="0.578"/>
                                          </p:val>
                                        </p:tav>
                                        <p:tav tm="100000">
                                          <p:val>
                                            <p:fltVal val="0.497989"/>
                                          </p:val>
                                        </p:tav>
                                      </p:tavLst>
                                    </p:anim>
                                  </p:childTnLst>
                                </p:cTn>
                              </p:par>
                            </p:childTnLst>
                          </p:cTn>
                        </p:par>
                      </p:childTnLst>
                    </p:cTn>
                  </p:par>
                  <p:par>
                    <p:cTn id="11" fill="hold">
                      <p:stCondLst>
                        <p:cond delay="indefinite"/>
                      </p:stCondLst>
                      <p:childTnLst>
                        <p:par>
                          <p:cTn id="12" fill="hold">
                            <p:stCondLst>
                              <p:cond delay="0"/>
                            </p:stCondLst>
                            <p:childTnLst>
                              <p:par>
                                <p:cTn id="13" presetID="0" presetClass="entr" presetSubtype="0" accel="5000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Scale>
                                      <p:cBhvr>
                                        <p:cTn id="15" dur="500" fill="hold">
                                          <p:stCondLst>
                                            <p:cond delay="0"/>
                                          </p:stCondLst>
                                        </p:cTn>
                                        <p:tgtEl>
                                          <p:spTgt spid="25"/>
                                        </p:tgtEl>
                                      </p:cBhvr>
                                      <p:from x="0" y="0"/>
                                      <p:to x="100000" y="100000"/>
                                    </p:animScale>
                                    <p:anim to="" calcmode="lin" valueType="num">
                                      <p:cBhvr>
                                        <p:cTn id="16" dur="500" fill="hold">
                                          <p:stCondLst>
                                            <p:cond delay="0"/>
                                          </p:stCondLst>
                                        </p:cTn>
                                        <p:tgtEl>
                                          <p:spTgt spid="25"/>
                                        </p:tgtEl>
                                        <p:attrNameLst>
                                          <p:attrName>ppt_y</p:attrName>
                                        </p:attrNameLst>
                                      </p:cBhvr>
                                      <p:tavLst>
                                        <p:tav tm="0">
                                          <p:val>
                                            <p:strVal val="#ppt_y-0.5"/>
                                          </p:val>
                                        </p:tav>
                                        <p:tav tm="100000">
                                          <p:val>
                                            <p:fltVal val="0.548409"/>
                                          </p:val>
                                        </p:tav>
                                      </p:tavLst>
                                    </p:anim>
                                    <p:animEffect filter="fade">
                                      <p:cBhvr>
                                        <p:cTn id="17" dur="500">
                                          <p:stCondLst>
                                            <p:cond delay="0"/>
                                          </p:stCondLst>
                                        </p:cTn>
                                        <p:tgtEl>
                                          <p:spTgt spid="25"/>
                                        </p:tgtEl>
                                      </p:cBhvr>
                                    </p:animEffect>
                                    <p:anim to="" calcmode="lin" valueType="num">
                                      <p:cBhvr>
                                        <p:cTn id="18" dur="500" fill="hold">
                                          <p:stCondLst>
                                            <p:cond delay="0"/>
                                          </p:stCondLst>
                                        </p:cTn>
                                        <p:tgtEl>
                                          <p:spTgt spid="25"/>
                                        </p:tgtEl>
                                        <p:attrNameLst>
                                          <p:attrName>ppt_x</p:attrName>
                                        </p:attrNameLst>
                                      </p:cBhvr>
                                      <p:tavLst>
                                        <p:tav tm="0">
                                          <p:val>
                                            <p:fltVal val="0.578"/>
                                          </p:val>
                                        </p:tav>
                                        <p:tav tm="100000">
                                          <p:val>
                                            <p:fltVal val="0.570794"/>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24"/>
                                        </p:tgtEl>
                                        <p:attrNameLst>
                                          <p:attrName>ppt_x</p:attrName>
                                        </p:attrNameLst>
                                      </p:cBhvr>
                                      <p:tavLst>
                                        <p:tav tm="0">
                                          <p:val>
                                            <p:strVal val="ppt_x"/>
                                          </p:val>
                                        </p:tav>
                                        <p:tav tm="100000">
                                          <p:val>
                                            <p:fltVal val="0.427637"/>
                                          </p:val>
                                        </p:tav>
                                      </p:tavLst>
                                    </p:anim>
                                    <p:anim calcmode="lin" valueType="num">
                                      <p:cBhvr additive="base">
                                        <p:cTn id="21" dur="500" fill="hold">
                                          <p:stCondLst>
                                            <p:cond delay="0"/>
                                          </p:stCondLst>
                                        </p:cTn>
                                        <p:tgtEl>
                                          <p:spTgt spid="24"/>
                                        </p:tgtEl>
                                        <p:attrNameLst>
                                          <p:attrName>ppt_y</p:attrName>
                                        </p:attrNameLst>
                                      </p:cBhvr>
                                      <p:tavLst>
                                        <p:tav tm="0">
                                          <p:val>
                                            <p:strVal val="ppt_y"/>
                                          </p:val>
                                        </p:tav>
                                        <p:tav tm="100000">
                                          <p:val>
                                            <p:fltVal val="0.547223"/>
                                          </p:val>
                                        </p:tav>
                                      </p:tavLst>
                                    </p:anim>
                                    <p:anim calcmode="lin" valueType="num">
                                      <p:cBhvr additive="base">
                                        <p:cTn id="22"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24"/>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0" presetClass="entr" presetSubtype="0" accel="5000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Scale>
                                      <p:cBhvr>
                                        <p:cTn id="28" dur="500" fill="hold">
                                          <p:stCondLst>
                                            <p:cond delay="0"/>
                                          </p:stCondLst>
                                        </p:cTn>
                                        <p:tgtEl>
                                          <p:spTgt spid="26"/>
                                        </p:tgtEl>
                                      </p:cBhvr>
                                      <p:from x="0" y="0"/>
                                      <p:to x="100000" y="100000"/>
                                    </p:animScale>
                                    <p:anim to="" calcmode="lin" valueType="num">
                                      <p:cBhvr>
                                        <p:cTn id="29" dur="500" fill="hold">
                                          <p:stCondLst>
                                            <p:cond delay="0"/>
                                          </p:stCondLst>
                                        </p:cTn>
                                        <p:tgtEl>
                                          <p:spTgt spid="26"/>
                                        </p:tgtEl>
                                        <p:attrNameLst>
                                          <p:attrName>ppt_y</p:attrName>
                                        </p:attrNameLst>
                                      </p:cBhvr>
                                      <p:tavLst>
                                        <p:tav tm="0">
                                          <p:val>
                                            <p:strVal val="#ppt_y-0.5"/>
                                          </p:val>
                                        </p:tav>
                                        <p:tav tm="100000">
                                          <p:val>
                                            <p:fltVal val="0.547223"/>
                                          </p:val>
                                        </p:tav>
                                      </p:tavLst>
                                    </p:anim>
                                    <p:animEffect filter="fade">
                                      <p:cBhvr>
                                        <p:cTn id="30" dur="500">
                                          <p:stCondLst>
                                            <p:cond delay="0"/>
                                          </p:stCondLst>
                                        </p:cTn>
                                        <p:tgtEl>
                                          <p:spTgt spid="26"/>
                                        </p:tgtEl>
                                      </p:cBhvr>
                                    </p:animEffect>
                                    <p:anim to="" calcmode="lin" valueType="num">
                                      <p:cBhvr>
                                        <p:cTn id="31" dur="500" fill="hold">
                                          <p:stCondLst>
                                            <p:cond delay="0"/>
                                          </p:stCondLst>
                                        </p:cTn>
                                        <p:tgtEl>
                                          <p:spTgt spid="26"/>
                                        </p:tgtEl>
                                        <p:attrNameLst>
                                          <p:attrName>ppt_x</p:attrName>
                                        </p:attrNameLst>
                                      </p:cBhvr>
                                      <p:tavLst>
                                        <p:tav tm="0">
                                          <p:val>
                                            <p:fltVal val="0.578"/>
                                          </p:val>
                                        </p:tav>
                                        <p:tav tm="100000">
                                          <p:val>
                                            <p:fltVal val="0.641127"/>
                                          </p:val>
                                        </p:tav>
                                      </p:tavLst>
                                    </p:anim>
                                  </p:childTnLst>
                                </p:cTn>
                              </p:par>
                              <p:par>
                                <p:cTn id="32" presetID="35" presetClass="path" presetSubtype="0" accel="50000" decel="50000" fill="hold" nodeType="withEffect">
                                  <p:stCondLst>
                                    <p:cond delay="0"/>
                                  </p:stCondLst>
                                  <p:childTnLst>
                                    <p:anim calcmode="lin" valueType="num">
                                      <p:cBhvr additive="base">
                                        <p:cTn id="33" dur="500" fill="hold">
                                          <p:stCondLst>
                                            <p:cond delay="0"/>
                                          </p:stCondLst>
                                        </p:cTn>
                                        <p:tgtEl>
                                          <p:spTgt spid="24"/>
                                        </p:tgtEl>
                                        <p:attrNameLst>
                                          <p:attrName>ppt_x</p:attrName>
                                        </p:attrNameLst>
                                      </p:cBhvr>
                                      <p:tavLst>
                                        <p:tav tm="0">
                                          <p:val>
                                            <p:strVal val="ppt_x"/>
                                          </p:val>
                                        </p:tav>
                                        <p:tav tm="100000">
                                          <p:val>
                                            <p:fltVal val="0.354852"/>
                                          </p:val>
                                        </p:tav>
                                      </p:tavLst>
                                    </p:anim>
                                    <p:anim calcmode="lin" valueType="num">
                                      <p:cBhvr additive="base">
                                        <p:cTn id="34" dur="500" fill="hold">
                                          <p:stCondLst>
                                            <p:cond delay="0"/>
                                          </p:stCondLst>
                                        </p:cTn>
                                        <p:tgtEl>
                                          <p:spTgt spid="24"/>
                                        </p:tgtEl>
                                        <p:attrNameLst>
                                          <p:attrName>ppt_y</p:attrName>
                                        </p:attrNameLst>
                                      </p:cBhvr>
                                      <p:tavLst>
                                        <p:tav tm="0">
                                          <p:val>
                                            <p:strVal val="ppt_y"/>
                                          </p:val>
                                        </p:tav>
                                        <p:tav tm="100000">
                                          <p:val>
                                            <p:fltVal val="0.548705"/>
                                          </p:val>
                                        </p:tav>
                                      </p:tavLst>
                                    </p:anim>
                                    <p:anim calcmode="lin" valueType="num">
                                      <p:cBhvr additive="base">
                                        <p:cTn id="35"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36" dur="500" fill="hold">
                                          <p:stCondLst>
                                            <p:cond delay="0"/>
                                          </p:stCondLst>
                                        </p:cTn>
                                        <p:tgtEl>
                                          <p:spTgt spid="24"/>
                                        </p:tgtEl>
                                        <p:attrNameLst>
                                          <p:attrName>ppt_h</p:attrName>
                                        </p:attrNameLst>
                                      </p:cBhvr>
                                      <p:tavLst>
                                        <p:tav tm="0">
                                          <p:val>
                                            <p:strVal val="ppt_h"/>
                                          </p:val>
                                        </p:tav>
                                        <p:tav tm="100000">
                                          <p:val>
                                            <p:strVal val="#ppt_h"/>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25"/>
                                        </p:tgtEl>
                                        <p:attrNameLst>
                                          <p:attrName>ppt_x</p:attrName>
                                        </p:attrNameLst>
                                      </p:cBhvr>
                                      <p:tavLst>
                                        <p:tav tm="0">
                                          <p:val>
                                            <p:strVal val="ppt_x"/>
                                          </p:val>
                                        </p:tav>
                                        <p:tav tm="100000">
                                          <p:val>
                                            <p:fltVal val="0.498009"/>
                                          </p:val>
                                        </p:tav>
                                      </p:tavLst>
                                    </p:anim>
                                    <p:anim calcmode="lin" valueType="num">
                                      <p:cBhvr additive="base">
                                        <p:cTn id="39" dur="500" fill="hold">
                                          <p:stCondLst>
                                            <p:cond delay="0"/>
                                          </p:stCondLst>
                                        </p:cTn>
                                        <p:tgtEl>
                                          <p:spTgt spid="25"/>
                                        </p:tgtEl>
                                        <p:attrNameLst>
                                          <p:attrName>ppt_y</p:attrName>
                                        </p:attrNameLst>
                                      </p:cBhvr>
                                      <p:tavLst>
                                        <p:tav tm="0">
                                          <p:val>
                                            <p:strVal val="ppt_y"/>
                                          </p:val>
                                        </p:tav>
                                        <p:tav tm="100000">
                                          <p:val>
                                            <p:fltVal val="0.549892"/>
                                          </p:val>
                                        </p:tav>
                                      </p:tavLst>
                                    </p:anim>
                                    <p:anim calcmode="lin" valueType="num">
                                      <p:cBhvr additive="base">
                                        <p:cTn id="40" dur="500" fill="hold">
                                          <p:stCondLst>
                                            <p:cond delay="0"/>
                                          </p:stCondLst>
                                        </p:cTn>
                                        <p:tgtEl>
                                          <p:spTgt spid="25"/>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25"/>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0" presetClass="entr" presetSubtype="0" accel="50000"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Scale>
                                      <p:cBhvr>
                                        <p:cTn id="46" dur="500" fill="hold">
                                          <p:stCondLst>
                                            <p:cond delay="0"/>
                                          </p:stCondLst>
                                        </p:cTn>
                                        <p:tgtEl>
                                          <p:spTgt spid="27"/>
                                        </p:tgtEl>
                                      </p:cBhvr>
                                      <p:from x="0" y="0"/>
                                      <p:to x="100000" y="100000"/>
                                    </p:animScale>
                                    <p:anim to="" calcmode="lin" valueType="num">
                                      <p:cBhvr>
                                        <p:cTn id="47" dur="500" fill="hold">
                                          <p:stCondLst>
                                            <p:cond delay="0"/>
                                          </p:stCondLst>
                                        </p:cTn>
                                        <p:tgtEl>
                                          <p:spTgt spid="27"/>
                                        </p:tgtEl>
                                        <p:attrNameLst>
                                          <p:attrName>ppt_y</p:attrName>
                                        </p:attrNameLst>
                                      </p:cBhvr>
                                      <p:tavLst>
                                        <p:tav tm="0">
                                          <p:val>
                                            <p:strVal val="#ppt_y-0.5"/>
                                          </p:val>
                                        </p:tav>
                                        <p:tav tm="100000">
                                          <p:val>
                                            <p:fltVal val="0.548409"/>
                                          </p:val>
                                        </p:tav>
                                      </p:tavLst>
                                    </p:anim>
                                    <p:animEffect filter="fade">
                                      <p:cBhvr>
                                        <p:cTn id="48" dur="500">
                                          <p:stCondLst>
                                            <p:cond delay="0"/>
                                          </p:stCondLst>
                                        </p:cTn>
                                        <p:tgtEl>
                                          <p:spTgt spid="27"/>
                                        </p:tgtEl>
                                      </p:cBhvr>
                                    </p:animEffect>
                                    <p:anim to="" calcmode="lin" valueType="num">
                                      <p:cBhvr>
                                        <p:cTn id="49" dur="500" fill="hold">
                                          <p:stCondLst>
                                            <p:cond delay="0"/>
                                          </p:stCondLst>
                                        </p:cTn>
                                        <p:tgtEl>
                                          <p:spTgt spid="27"/>
                                        </p:tgtEl>
                                        <p:attrNameLst>
                                          <p:attrName>ppt_x</p:attrName>
                                        </p:attrNameLst>
                                      </p:cBhvr>
                                      <p:tavLst>
                                        <p:tav tm="0">
                                          <p:val>
                                            <p:fltVal val="0.578"/>
                                          </p:val>
                                        </p:tav>
                                        <p:tav tm="100000">
                                          <p:val>
                                            <p:fltVal val="0.713932"/>
                                          </p:val>
                                        </p:tav>
                                      </p:tavLst>
                                    </p:anim>
                                  </p:childTnLst>
                                </p:cTn>
                              </p:par>
                              <p:par>
                                <p:cTn id="50" presetID="35" presetClass="path" presetSubtype="0" accel="50000" decel="50000" fill="hold" nodeType="withEffect">
                                  <p:stCondLst>
                                    <p:cond delay="0"/>
                                  </p:stCondLst>
                                  <p:childTnLst>
                                    <p:anim calcmode="lin" valueType="num">
                                      <p:cBhvr additive="base">
                                        <p:cTn id="51" dur="500" fill="hold">
                                          <p:stCondLst>
                                            <p:cond delay="0"/>
                                          </p:stCondLst>
                                        </p:cTn>
                                        <p:tgtEl>
                                          <p:spTgt spid="24"/>
                                        </p:tgtEl>
                                        <p:attrNameLst>
                                          <p:attrName>ppt_x</p:attrName>
                                        </p:attrNameLst>
                                      </p:cBhvr>
                                      <p:tavLst>
                                        <p:tav tm="0">
                                          <p:val>
                                            <p:strVal val="ppt_x"/>
                                          </p:val>
                                        </p:tav>
                                        <p:tav tm="100000">
                                          <p:val>
                                            <p:fltVal val="0.2845"/>
                                          </p:val>
                                        </p:tav>
                                      </p:tavLst>
                                    </p:anim>
                                    <p:anim calcmode="lin" valueType="num">
                                      <p:cBhvr additive="base">
                                        <p:cTn id="52" dur="500" fill="hold">
                                          <p:stCondLst>
                                            <p:cond delay="0"/>
                                          </p:stCondLst>
                                        </p:cTn>
                                        <p:tgtEl>
                                          <p:spTgt spid="24"/>
                                        </p:tgtEl>
                                        <p:attrNameLst>
                                          <p:attrName>ppt_y</p:attrName>
                                        </p:attrNameLst>
                                      </p:cBhvr>
                                      <p:tavLst>
                                        <p:tav tm="0">
                                          <p:val>
                                            <p:strVal val="ppt_y"/>
                                          </p:val>
                                        </p:tav>
                                        <p:tav tm="100000">
                                          <p:val>
                                            <p:fltVal val="0.548705"/>
                                          </p:val>
                                        </p:tav>
                                      </p:tavLst>
                                    </p:anim>
                                    <p:anim calcmode="lin" valueType="num">
                                      <p:cBhvr additive="base">
                                        <p:cTn id="53"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24"/>
                                        </p:tgtEl>
                                        <p:attrNameLst>
                                          <p:attrName>ppt_h</p:attrName>
                                        </p:attrNameLst>
                                      </p:cBhvr>
                                      <p:tavLst>
                                        <p:tav tm="0">
                                          <p:val>
                                            <p:strVal val="ppt_h"/>
                                          </p:val>
                                        </p:tav>
                                        <p:tav tm="100000">
                                          <p:val>
                                            <p:strVal val="#ppt_h"/>
                                          </p:val>
                                        </p:tav>
                                      </p:tavLst>
                                    </p:anim>
                                  </p:childTnLst>
                                </p:cTn>
                              </p:par>
                              <p:par>
                                <p:cTn id="55" presetID="35" presetClass="path" presetSubtype="0" accel="50000" decel="50000" fill="hold" nodeType="withEffect">
                                  <p:stCondLst>
                                    <p:cond delay="0"/>
                                  </p:stCondLst>
                                  <p:childTnLst>
                                    <p:anim calcmode="lin" valueType="num">
                                      <p:cBhvr additive="base">
                                        <p:cTn id="56" dur="500" fill="hold">
                                          <p:stCondLst>
                                            <p:cond delay="0"/>
                                          </p:stCondLst>
                                        </p:cTn>
                                        <p:tgtEl>
                                          <p:spTgt spid="25"/>
                                        </p:tgtEl>
                                        <p:attrNameLst>
                                          <p:attrName>ppt_x</p:attrName>
                                        </p:attrNameLst>
                                      </p:cBhvr>
                                      <p:tavLst>
                                        <p:tav tm="0">
                                          <p:val>
                                            <p:strVal val="ppt_x"/>
                                          </p:val>
                                        </p:tav>
                                        <p:tav tm="100000">
                                          <p:val>
                                            <p:fltVal val="0.427657"/>
                                          </p:val>
                                        </p:tav>
                                      </p:tavLst>
                                    </p:anim>
                                    <p:anim calcmode="lin" valueType="num">
                                      <p:cBhvr additive="base">
                                        <p:cTn id="57" dur="500" fill="hold">
                                          <p:stCondLst>
                                            <p:cond delay="0"/>
                                          </p:stCondLst>
                                        </p:cTn>
                                        <p:tgtEl>
                                          <p:spTgt spid="25"/>
                                        </p:tgtEl>
                                        <p:attrNameLst>
                                          <p:attrName>ppt_y</p:attrName>
                                        </p:attrNameLst>
                                      </p:cBhvr>
                                      <p:tavLst>
                                        <p:tav tm="0">
                                          <p:val>
                                            <p:strVal val="ppt_y"/>
                                          </p:val>
                                        </p:tav>
                                        <p:tav tm="100000">
                                          <p:val>
                                            <p:fltVal val="0.549892"/>
                                          </p:val>
                                        </p:tav>
                                      </p:tavLst>
                                    </p:anim>
                                    <p:anim calcmode="lin" valueType="num">
                                      <p:cBhvr additive="base">
                                        <p:cTn id="58" dur="500" fill="hold">
                                          <p:stCondLst>
                                            <p:cond delay="0"/>
                                          </p:stCondLst>
                                        </p:cTn>
                                        <p:tgtEl>
                                          <p:spTgt spid="25"/>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25"/>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nodeType="withEffect">
                                  <p:stCondLst>
                                    <p:cond delay="0"/>
                                  </p:stCondLst>
                                  <p:childTnLst>
                                    <p:anim calcmode="lin" valueType="num">
                                      <p:cBhvr additive="base">
                                        <p:cTn id="61" dur="500" fill="hold">
                                          <p:stCondLst>
                                            <p:cond delay="0"/>
                                          </p:stCondLst>
                                        </p:cTn>
                                        <p:tgtEl>
                                          <p:spTgt spid="26"/>
                                        </p:tgtEl>
                                        <p:attrNameLst>
                                          <p:attrName>ppt_x</p:attrName>
                                        </p:attrNameLst>
                                      </p:cBhvr>
                                      <p:tavLst>
                                        <p:tav tm="0">
                                          <p:val>
                                            <p:strVal val="ppt_x"/>
                                          </p:val>
                                        </p:tav>
                                        <p:tav tm="100000">
                                          <p:val>
                                            <p:fltVal val="0.570775"/>
                                          </p:val>
                                        </p:tav>
                                      </p:tavLst>
                                    </p:anim>
                                    <p:anim calcmode="lin" valueType="num">
                                      <p:cBhvr additive="base">
                                        <p:cTn id="62" dur="500" fill="hold">
                                          <p:stCondLst>
                                            <p:cond delay="0"/>
                                          </p:stCondLst>
                                        </p:cTn>
                                        <p:tgtEl>
                                          <p:spTgt spid="26"/>
                                        </p:tgtEl>
                                        <p:attrNameLst>
                                          <p:attrName>ppt_y</p:attrName>
                                        </p:attrNameLst>
                                      </p:cBhvr>
                                      <p:tavLst>
                                        <p:tav tm="0">
                                          <p:val>
                                            <p:strVal val="ppt_y"/>
                                          </p:val>
                                        </p:tav>
                                        <p:tav tm="100000">
                                          <p:val>
                                            <p:fltVal val="0.547223"/>
                                          </p:val>
                                        </p:tav>
                                      </p:tavLst>
                                    </p:anim>
                                    <p:anim calcmode="lin" valueType="num">
                                      <p:cBhvr additive="base">
                                        <p:cTn id="63" dur="500" fill="hold">
                                          <p:stCondLst>
                                            <p:cond delay="0"/>
                                          </p:stCondLst>
                                        </p:cTn>
                                        <p:tgtEl>
                                          <p:spTgt spid="26"/>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26"/>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0" presetClass="entr" presetSubtype="0" accel="50000" fill="hold" nodeType="clickEffect">
                                  <p:stCondLst>
                                    <p:cond delay="0"/>
                                  </p:stCondLst>
                                  <p:childTnLst>
                                    <p:set>
                                      <p:cBhvr>
                                        <p:cTn id="68" dur="1" fill="hold">
                                          <p:stCondLst>
                                            <p:cond delay="0"/>
                                          </p:stCondLst>
                                        </p:cTn>
                                        <p:tgtEl>
                                          <p:spTgt spid="28"/>
                                        </p:tgtEl>
                                        <p:attrNameLst>
                                          <p:attrName>style.visibility</p:attrName>
                                        </p:attrNameLst>
                                      </p:cBhvr>
                                      <p:to>
                                        <p:strVal val="visible"/>
                                      </p:to>
                                    </p:set>
                                    <p:animScale>
                                      <p:cBhvr>
                                        <p:cTn id="69" dur="500" fill="hold">
                                          <p:stCondLst>
                                            <p:cond delay="0"/>
                                          </p:stCondLst>
                                        </p:cTn>
                                        <p:tgtEl>
                                          <p:spTgt spid="28"/>
                                        </p:tgtEl>
                                      </p:cBhvr>
                                      <p:from x="0" y="0"/>
                                      <p:to x="100000" y="100000"/>
                                    </p:animScale>
                                    <p:anim to="" calcmode="lin" valueType="num">
                                      <p:cBhvr>
                                        <p:cTn id="70" dur="500" fill="hold">
                                          <p:stCondLst>
                                            <p:cond delay="0"/>
                                          </p:stCondLst>
                                        </p:cTn>
                                        <p:tgtEl>
                                          <p:spTgt spid="28"/>
                                        </p:tgtEl>
                                        <p:attrNameLst>
                                          <p:attrName>ppt_y</p:attrName>
                                        </p:attrNameLst>
                                      </p:cBhvr>
                                      <p:tavLst>
                                        <p:tav tm="0">
                                          <p:val>
                                            <p:strVal val="#ppt_y-0.5"/>
                                          </p:val>
                                        </p:tav>
                                        <p:tav tm="100000">
                                          <p:val>
                                            <p:fltVal val="0.548928"/>
                                          </p:val>
                                        </p:tav>
                                      </p:tavLst>
                                    </p:anim>
                                    <p:animEffect filter="fade">
                                      <p:cBhvr>
                                        <p:cTn id="71" dur="500">
                                          <p:stCondLst>
                                            <p:cond delay="0"/>
                                          </p:stCondLst>
                                        </p:cTn>
                                        <p:tgtEl>
                                          <p:spTgt spid="28"/>
                                        </p:tgtEl>
                                      </p:cBhvr>
                                    </p:animEffect>
                                    <p:anim to="" calcmode="lin" valueType="num">
                                      <p:cBhvr>
                                        <p:cTn id="72" dur="500" fill="hold">
                                          <p:stCondLst>
                                            <p:cond delay="0"/>
                                          </p:stCondLst>
                                        </p:cTn>
                                        <p:tgtEl>
                                          <p:spTgt spid="28"/>
                                        </p:tgtEl>
                                        <p:attrNameLst>
                                          <p:attrName>ppt_x</p:attrName>
                                        </p:attrNameLst>
                                      </p:cBhvr>
                                      <p:tavLst>
                                        <p:tav tm="0">
                                          <p:val>
                                            <p:fltVal val="0.578"/>
                                          </p:val>
                                        </p:tav>
                                        <p:tav tm="100000">
                                          <p:val>
                                            <p:fltVal val="0.784285"/>
                                          </p:val>
                                        </p:tav>
                                      </p:tavLst>
                                    </p:anim>
                                  </p:childTnLst>
                                </p:cTn>
                              </p:par>
                              <p:par>
                                <p:cTn id="73" presetID="35" presetClass="path" presetSubtype="0" accel="50000" decel="50000" fill="hold" nodeType="withEffect">
                                  <p:stCondLst>
                                    <p:cond delay="0"/>
                                  </p:stCondLst>
                                  <p:childTnLst>
                                    <p:anim calcmode="lin" valueType="num">
                                      <p:cBhvr additive="base">
                                        <p:cTn id="74" dur="500" fill="hold">
                                          <p:stCondLst>
                                            <p:cond delay="0"/>
                                          </p:stCondLst>
                                        </p:cTn>
                                        <p:tgtEl>
                                          <p:spTgt spid="24"/>
                                        </p:tgtEl>
                                        <p:attrNameLst>
                                          <p:attrName>ppt_x</p:attrName>
                                        </p:attrNameLst>
                                      </p:cBhvr>
                                      <p:tavLst>
                                        <p:tav tm="0">
                                          <p:val>
                                            <p:strVal val="ppt_x"/>
                                          </p:val>
                                        </p:tav>
                                        <p:tav tm="100000">
                                          <p:val>
                                            <p:fltVal val="0.211693"/>
                                          </p:val>
                                        </p:tav>
                                      </p:tavLst>
                                    </p:anim>
                                    <p:anim calcmode="lin" valueType="num">
                                      <p:cBhvr additive="base">
                                        <p:cTn id="75" dur="500" fill="hold">
                                          <p:stCondLst>
                                            <p:cond delay="0"/>
                                          </p:stCondLst>
                                        </p:cTn>
                                        <p:tgtEl>
                                          <p:spTgt spid="24"/>
                                        </p:tgtEl>
                                        <p:attrNameLst>
                                          <p:attrName>ppt_y</p:attrName>
                                        </p:attrNameLst>
                                      </p:cBhvr>
                                      <p:tavLst>
                                        <p:tav tm="0">
                                          <p:val>
                                            <p:strVal val="ppt_y"/>
                                          </p:val>
                                        </p:tav>
                                        <p:tav tm="100000">
                                          <p:val>
                                            <p:fltVal val="0.548483"/>
                                          </p:val>
                                        </p:tav>
                                      </p:tavLst>
                                    </p:anim>
                                    <p:anim calcmode="lin" valueType="num">
                                      <p:cBhvr additive="base">
                                        <p:cTn id="76"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77" dur="500" fill="hold">
                                          <p:stCondLst>
                                            <p:cond delay="0"/>
                                          </p:stCondLst>
                                        </p:cTn>
                                        <p:tgtEl>
                                          <p:spTgt spid="24"/>
                                        </p:tgtEl>
                                        <p:attrNameLst>
                                          <p:attrName>ppt_h</p:attrName>
                                        </p:attrNameLst>
                                      </p:cBhvr>
                                      <p:tavLst>
                                        <p:tav tm="0">
                                          <p:val>
                                            <p:strVal val="ppt_h"/>
                                          </p:val>
                                        </p:tav>
                                        <p:tav tm="100000">
                                          <p:val>
                                            <p:strVal val="#ppt_h"/>
                                          </p:val>
                                        </p:tav>
                                      </p:tavLst>
                                    </p:anim>
                                  </p:childTnLst>
                                </p:cTn>
                              </p:par>
                              <p:par>
                                <p:cTn id="78" presetID="35" presetClass="path" presetSubtype="0" accel="50000" decel="50000" fill="hold" nodeType="withEffect">
                                  <p:stCondLst>
                                    <p:cond delay="0"/>
                                  </p:stCondLst>
                                  <p:childTnLst>
                                    <p:anim calcmode="lin" valueType="num">
                                      <p:cBhvr additive="base">
                                        <p:cTn id="79" dur="500" fill="hold">
                                          <p:stCondLst>
                                            <p:cond delay="0"/>
                                          </p:stCondLst>
                                        </p:cTn>
                                        <p:tgtEl>
                                          <p:spTgt spid="25"/>
                                        </p:tgtEl>
                                        <p:attrNameLst>
                                          <p:attrName>ppt_x</p:attrName>
                                        </p:attrNameLst>
                                      </p:cBhvr>
                                      <p:tavLst>
                                        <p:tav tm="0">
                                          <p:val>
                                            <p:strVal val="ppt_x"/>
                                          </p:val>
                                        </p:tav>
                                        <p:tav tm="100000">
                                          <p:val>
                                            <p:fltVal val="0.35485"/>
                                          </p:val>
                                        </p:tav>
                                      </p:tavLst>
                                    </p:anim>
                                    <p:anim calcmode="lin" valueType="num">
                                      <p:cBhvr additive="base">
                                        <p:cTn id="80" dur="500" fill="hold">
                                          <p:stCondLst>
                                            <p:cond delay="0"/>
                                          </p:stCondLst>
                                        </p:cTn>
                                        <p:tgtEl>
                                          <p:spTgt spid="25"/>
                                        </p:tgtEl>
                                        <p:attrNameLst>
                                          <p:attrName>ppt_y</p:attrName>
                                        </p:attrNameLst>
                                      </p:cBhvr>
                                      <p:tavLst>
                                        <p:tav tm="0">
                                          <p:val>
                                            <p:strVal val="ppt_y"/>
                                          </p:val>
                                        </p:tav>
                                        <p:tav tm="100000">
                                          <p:val>
                                            <p:fltVal val="0.549669"/>
                                          </p:val>
                                        </p:tav>
                                      </p:tavLst>
                                    </p:anim>
                                    <p:anim calcmode="lin" valueType="num">
                                      <p:cBhvr additive="base">
                                        <p:cTn id="81" dur="500" fill="hold">
                                          <p:stCondLst>
                                            <p:cond delay="0"/>
                                          </p:stCondLst>
                                        </p:cTn>
                                        <p:tgtEl>
                                          <p:spTgt spid="25"/>
                                        </p:tgtEl>
                                        <p:attrNameLst>
                                          <p:attrName>ppt_w</p:attrName>
                                        </p:attrNameLst>
                                      </p:cBhvr>
                                      <p:tavLst>
                                        <p:tav tm="0">
                                          <p:val>
                                            <p:strVal val="ppt_w"/>
                                          </p:val>
                                        </p:tav>
                                        <p:tav tm="100000">
                                          <p:val>
                                            <p:strVal val="#ppt_w"/>
                                          </p:val>
                                        </p:tav>
                                      </p:tavLst>
                                    </p:anim>
                                    <p:anim calcmode="lin" valueType="num">
                                      <p:cBhvr additive="base">
                                        <p:cTn id="82" dur="500" fill="hold">
                                          <p:stCondLst>
                                            <p:cond delay="0"/>
                                          </p:stCondLst>
                                        </p:cTn>
                                        <p:tgtEl>
                                          <p:spTgt spid="25"/>
                                        </p:tgtEl>
                                        <p:attrNameLst>
                                          <p:attrName>ppt_h</p:attrName>
                                        </p:attrNameLst>
                                      </p:cBhvr>
                                      <p:tavLst>
                                        <p:tav tm="0">
                                          <p:val>
                                            <p:strVal val="ppt_h"/>
                                          </p:val>
                                        </p:tav>
                                        <p:tav tm="100000">
                                          <p:val>
                                            <p:strVal val="#ppt_h"/>
                                          </p:val>
                                        </p:tav>
                                      </p:tavLst>
                                    </p:anim>
                                  </p:childTnLst>
                                </p:cTn>
                              </p:par>
                              <p:par>
                                <p:cTn id="83" presetID="35" presetClass="path" presetSubtype="0" accel="50000" decel="50000" fill="hold" nodeType="withEffect">
                                  <p:stCondLst>
                                    <p:cond delay="0"/>
                                  </p:stCondLst>
                                  <p:childTnLst>
                                    <p:anim calcmode="lin" valueType="num">
                                      <p:cBhvr additive="base">
                                        <p:cTn id="84" dur="500" fill="hold">
                                          <p:stCondLst>
                                            <p:cond delay="0"/>
                                          </p:stCondLst>
                                        </p:cTn>
                                        <p:tgtEl>
                                          <p:spTgt spid="26"/>
                                        </p:tgtEl>
                                        <p:attrNameLst>
                                          <p:attrName>ppt_x</p:attrName>
                                        </p:attrNameLst>
                                      </p:cBhvr>
                                      <p:tavLst>
                                        <p:tav tm="0">
                                          <p:val>
                                            <p:strVal val="ppt_x"/>
                                          </p:val>
                                        </p:tav>
                                        <p:tav tm="100000">
                                          <p:val>
                                            <p:fltVal val="0.497968"/>
                                          </p:val>
                                        </p:tav>
                                      </p:tavLst>
                                    </p:anim>
                                    <p:anim calcmode="lin" valueType="num">
                                      <p:cBhvr additive="base">
                                        <p:cTn id="85" dur="500" fill="hold">
                                          <p:stCondLst>
                                            <p:cond delay="0"/>
                                          </p:stCondLst>
                                        </p:cTn>
                                        <p:tgtEl>
                                          <p:spTgt spid="26"/>
                                        </p:tgtEl>
                                        <p:attrNameLst>
                                          <p:attrName>ppt_y</p:attrName>
                                        </p:attrNameLst>
                                      </p:cBhvr>
                                      <p:tavLst>
                                        <p:tav tm="0">
                                          <p:val>
                                            <p:strVal val="ppt_y"/>
                                          </p:val>
                                        </p:tav>
                                        <p:tav tm="100000">
                                          <p:val>
                                            <p:fltVal val="0.547"/>
                                          </p:val>
                                        </p:tav>
                                      </p:tavLst>
                                    </p:anim>
                                    <p:anim calcmode="lin" valueType="num">
                                      <p:cBhvr additive="base">
                                        <p:cTn id="86" dur="500" fill="hold">
                                          <p:stCondLst>
                                            <p:cond delay="0"/>
                                          </p:stCondLst>
                                        </p:cTn>
                                        <p:tgtEl>
                                          <p:spTgt spid="26"/>
                                        </p:tgtEl>
                                        <p:attrNameLst>
                                          <p:attrName>ppt_w</p:attrName>
                                        </p:attrNameLst>
                                      </p:cBhvr>
                                      <p:tavLst>
                                        <p:tav tm="0">
                                          <p:val>
                                            <p:strVal val="ppt_w"/>
                                          </p:val>
                                        </p:tav>
                                        <p:tav tm="100000">
                                          <p:val>
                                            <p:strVal val="#ppt_w"/>
                                          </p:val>
                                        </p:tav>
                                      </p:tavLst>
                                    </p:anim>
                                    <p:anim calcmode="lin" valueType="num">
                                      <p:cBhvr additive="base">
                                        <p:cTn id="87" dur="500" fill="hold">
                                          <p:stCondLst>
                                            <p:cond delay="0"/>
                                          </p:stCondLst>
                                        </p:cTn>
                                        <p:tgtEl>
                                          <p:spTgt spid="26"/>
                                        </p:tgtEl>
                                        <p:attrNameLst>
                                          <p:attrName>ppt_h</p:attrName>
                                        </p:attrNameLst>
                                      </p:cBhvr>
                                      <p:tavLst>
                                        <p:tav tm="0">
                                          <p:val>
                                            <p:strVal val="ppt_h"/>
                                          </p:val>
                                        </p:tav>
                                        <p:tav tm="100000">
                                          <p:val>
                                            <p:strVal val="#ppt_h"/>
                                          </p:val>
                                        </p:tav>
                                      </p:tavLst>
                                    </p:anim>
                                  </p:childTnLst>
                                </p:cTn>
                              </p:par>
                              <p:par>
                                <p:cTn id="88" presetID="35" presetClass="path" presetSubtype="0" accel="50000" decel="50000" fill="hold" nodeType="withEffect">
                                  <p:stCondLst>
                                    <p:cond delay="0"/>
                                  </p:stCondLst>
                                  <p:childTnLst>
                                    <p:anim calcmode="lin" valueType="num">
                                      <p:cBhvr additive="base">
                                        <p:cTn id="89" dur="500" fill="hold">
                                          <p:stCondLst>
                                            <p:cond delay="0"/>
                                          </p:stCondLst>
                                        </p:cTn>
                                        <p:tgtEl>
                                          <p:spTgt spid="27"/>
                                        </p:tgtEl>
                                        <p:attrNameLst>
                                          <p:attrName>ppt_x</p:attrName>
                                        </p:attrNameLst>
                                      </p:cBhvr>
                                      <p:tavLst>
                                        <p:tav tm="0">
                                          <p:val>
                                            <p:strVal val="ppt_x"/>
                                          </p:val>
                                        </p:tav>
                                        <p:tav tm="100000">
                                          <p:val>
                                            <p:fltVal val="0.641125"/>
                                          </p:val>
                                        </p:tav>
                                      </p:tavLst>
                                    </p:anim>
                                    <p:anim calcmode="lin" valueType="num">
                                      <p:cBhvr additive="base">
                                        <p:cTn id="90" dur="500" fill="hold">
                                          <p:stCondLst>
                                            <p:cond delay="0"/>
                                          </p:stCondLst>
                                        </p:cTn>
                                        <p:tgtEl>
                                          <p:spTgt spid="27"/>
                                        </p:tgtEl>
                                        <p:attrNameLst>
                                          <p:attrName>ppt_y</p:attrName>
                                        </p:attrNameLst>
                                      </p:cBhvr>
                                      <p:tavLst>
                                        <p:tav tm="0">
                                          <p:val>
                                            <p:strVal val="ppt_y"/>
                                          </p:val>
                                        </p:tav>
                                        <p:tav tm="100000">
                                          <p:val>
                                            <p:fltVal val="0.548186"/>
                                          </p:val>
                                        </p:tav>
                                      </p:tavLst>
                                    </p:anim>
                                    <p:anim calcmode="lin" valueType="num">
                                      <p:cBhvr additive="base">
                                        <p:cTn id="91" dur="500" fill="hold">
                                          <p:stCondLst>
                                            <p:cond delay="0"/>
                                          </p:stCondLst>
                                        </p:cTn>
                                        <p:tgtEl>
                                          <p:spTgt spid="27"/>
                                        </p:tgtEl>
                                        <p:attrNameLst>
                                          <p:attrName>ppt_w</p:attrName>
                                        </p:attrNameLst>
                                      </p:cBhvr>
                                      <p:tavLst>
                                        <p:tav tm="0">
                                          <p:val>
                                            <p:strVal val="ppt_w"/>
                                          </p:val>
                                        </p:tav>
                                        <p:tav tm="100000">
                                          <p:val>
                                            <p:strVal val="#ppt_w"/>
                                          </p:val>
                                        </p:tav>
                                      </p:tavLst>
                                    </p:anim>
                                    <p:anim calcmode="lin" valueType="num">
                                      <p:cBhvr additive="base">
                                        <p:cTn id="92" dur="500" fill="hold">
                                          <p:stCondLst>
                                            <p:cond delay="0"/>
                                          </p:stCondLst>
                                        </p:cTn>
                                        <p:tgtEl>
                                          <p:spTgt spid="27"/>
                                        </p:tgtEl>
                                        <p:attrNameLst>
                                          <p:attrName>ppt_h</p:attrName>
                                        </p:attrNameLst>
                                      </p:cBhvr>
                                      <p:tavLst>
                                        <p:tav tm="0">
                                          <p:val>
                                            <p:strVal val="ppt_h"/>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35" presetClass="path" presetSubtype="0" accel="50000" decel="50000" fill="hold" nodeType="clickEffect">
                                  <p:stCondLst>
                                    <p:cond delay="0"/>
                                  </p:stCondLst>
                                  <p:childTnLst>
                                    <p:anim calcmode="lin" valueType="num">
                                      <p:cBhvr additive="base">
                                        <p:cTn id="96" dur="250" fill="hold">
                                          <p:stCondLst>
                                            <p:cond delay="0"/>
                                          </p:stCondLst>
                                        </p:cTn>
                                        <p:tgtEl>
                                          <p:spTgt spid="28"/>
                                        </p:tgtEl>
                                        <p:attrNameLst>
                                          <p:attrName>ppt_x</p:attrName>
                                        </p:attrNameLst>
                                      </p:cBhvr>
                                      <p:tavLst>
                                        <p:tav tm="0">
                                          <p:val>
                                            <p:strVal val="ppt_x"/>
                                          </p:val>
                                        </p:tav>
                                        <p:tav tm="100000">
                                          <p:val>
                                            <p:fltVal val="0.784285"/>
                                          </p:val>
                                        </p:tav>
                                      </p:tavLst>
                                    </p:anim>
                                    <p:anim calcmode="lin" valueType="num">
                                      <p:cBhvr additive="base">
                                        <p:cTn id="97" dur="250" fill="hold">
                                          <p:stCondLst>
                                            <p:cond delay="0"/>
                                          </p:stCondLst>
                                        </p:cTn>
                                        <p:tgtEl>
                                          <p:spTgt spid="28"/>
                                        </p:tgtEl>
                                        <p:attrNameLst>
                                          <p:attrName>ppt_y</p:attrName>
                                        </p:attrNameLst>
                                      </p:cBhvr>
                                      <p:tavLst>
                                        <p:tav tm="0">
                                          <p:val>
                                            <p:strVal val="ppt_y"/>
                                          </p:val>
                                        </p:tav>
                                        <p:tav tm="100000">
                                          <p:val>
                                            <p:fltVal val="0.548928"/>
                                          </p:val>
                                        </p:tav>
                                      </p:tavLst>
                                    </p:anim>
                                    <p:anim calcmode="lin" valueType="num">
                                      <p:cBhvr additive="base">
                                        <p:cTn id="98" dur="250" fill="hold">
                                          <p:stCondLst>
                                            <p:cond delay="0"/>
                                          </p:stCondLst>
                                        </p:cTn>
                                        <p:tgtEl>
                                          <p:spTgt spid="28"/>
                                        </p:tgtEl>
                                        <p:attrNameLst>
                                          <p:attrName>ppt_w</p:attrName>
                                        </p:attrNameLst>
                                      </p:cBhvr>
                                      <p:tavLst>
                                        <p:tav tm="0">
                                          <p:val>
                                            <p:strVal val="ppt_w"/>
                                          </p:val>
                                        </p:tav>
                                        <p:tav tm="100000">
                                          <p:val>
                                            <p:strVal val="#ppt_w"/>
                                          </p:val>
                                        </p:tav>
                                      </p:tavLst>
                                    </p:anim>
                                    <p:anim calcmode="lin" valueType="num">
                                      <p:cBhvr additive="base">
                                        <p:cTn id="99" dur="250" fill="hold">
                                          <p:stCondLst>
                                            <p:cond delay="0"/>
                                          </p:stCondLst>
                                        </p:cTn>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SLIDE_ANIMATION_ID" val="3110599"/>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4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4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1440_5*l_h_a*1_4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FILL_FORE_SCHEMECOLOR_INDEX" val="1"/>
  <p:tag name="KSO_WM_UNIT_TEXT_FILL_TYPE" val="1"/>
  <p:tag name="KSO_WM_UNIT_TEXT_TYPE" val="1"/>
  <p:tag name="KSO_WM_UNIT_PRESET_TEXT" val="单击此处添加标题内容"/>
  <p:tag name="KSO_WM_DIAGRAM_USE_COLOR_VALUE" val="{&quot;color_scheme&quot;:1,&quot;color_type&quot;:1,&quot;theme_color_indexes&quot;:[8,8,8,8,8,8]}"/>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x*1_4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8,8,8,8,8,8]}"/>
</p:tagLst>
</file>

<file path=ppt/tags/tag105.xml><?xml version="1.0" encoding="utf-8"?>
<p:tagLst xmlns:p="http://schemas.openxmlformats.org/presentationml/2006/main">
  <p:tag name="KSO_WM_SLIDE_ANIMATION_ID" val="3110599"/>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6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6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6_1"/>
  <p:tag name="KSO_WM_UNIT_ID" val="diagram20231440_5*l_h_a*1_6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FILL_FORE_SCHEMECOLOR_INDEX" val="1"/>
  <p:tag name="KSO_WM_UNIT_TEXT_FILL_TYPE" val="1"/>
  <p:tag name="KSO_WM_UNIT_TEXT_TYPE" val="1"/>
  <p:tag name="KSO_WM_UNIT_PRESET_TEXT" val="单击此处添加标题内容"/>
  <p:tag name="KSO_WM_DIAGRAM_USE_COLOR_VALUE" val="{&quot;color_scheme&quot;:1,&quot;color_type&quot;:1,&quot;theme_color_indexes&quot;:[8,8,8,8,8,8]}"/>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x*1_6_1"/>
  <p:tag name="KSO_WM_TEMPLATE_CATEGORY" val="diagram"/>
  <p:tag name="KSO_WM_TEMPLATE_INDEX" val="20231440"/>
  <p:tag name="KSO_WM_UNIT_LAYERLEVEL" val="1_1_1"/>
  <p:tag name="KSO_WM_TAG_VERSION" val="3.0"/>
  <p:tag name="KSO_WM_BEAUTIFY_FLAG" val="#wm#"/>
  <p:tag name="KSO_WM_UNIT_VALUE" val="64*64"/>
  <p:tag name="KSO_WM_DIAGRAM_GROUP_CODE" val="l1-1"/>
  <p:tag name="KSO_WM_UNIT_TYPE" val="l_h_x"/>
  <p:tag name="KSO_WM_UNIT_INDEX" val="1_6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8,8,8,8,8,8]}"/>
</p:tagLst>
</file>

<file path=ppt/tags/tag10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4408_3*m_i*1_1"/>
  <p:tag name="KSO_WM_TEMPLATE_CATEGORY" val="diagram"/>
  <p:tag name="KSO_WM_TEMPLATE_INDEX" val="20234408"/>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solidLine&quot;:{&quot;brightness&quot;:0.699999988079071,&quot;colorType&quot;:2,&quot;rgb&quot;:&quot;#b3b3b3&quot;,&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6"/>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7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3"/>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4"/>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5"/>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2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2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2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6"/>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7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3"/>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4"/>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5"/>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4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4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4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6"/>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3"/>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4"/>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5"/>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3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3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3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6"/>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4"/>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1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brightness&quot;:0,&quot;colorType&quot;:2,&quot;rgb&quot;:&quot;#000000&quot;,&quot;transparency&quot;:0.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1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1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6"/>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3"/>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4"/>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5"/>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5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brightness&quot;:-0.5,&quot;colorType&quot;:1,&quot;foreColorIndex&quot;:5,&quot;transparency&quot;:0.639999985694885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5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5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7.48279512180116,&quot;left&quot;:118.09516850509044,&quot;top&quot;:206.75,&quot;width&quot;:710.33123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52"/>
  <p:tag name="KSO_WM_SLIDE_ANIMATION_TYPE" val="1_3_2_3"/>
</p:tagLst>
</file>

<file path=ppt/tags/tag147.xml><?xml version="1.0" encoding="utf-8"?>
<p:tagLst xmlns:p="http://schemas.openxmlformats.org/presentationml/2006/main">
  <p:tag name="KSO_WM_DIAGRAM_VIRTUALLY_FRAME" val="{&quot;height&quot;:296.5481794829473,&quot;left&quot;:127.45,&quot;top&quot;:158.9704819343755,&quot;width&quot;:716.3}"/>
</p:tagLst>
</file>

<file path=ppt/tags/tag1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 name="KSO_WM_SLIDE_ANIMATION_ID" val="3110638"/>
</p:tagLst>
</file>

<file path=ppt/tags/tag1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8,8,8,8,8,8]}"/>
  <p:tag name="KSO_WM_SLIDE_ANIMATION_ID" val="3110638"/>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 name="KSO_WM_SLIDE_ANIMATION_ID" val="3110638"/>
</p:tagLst>
</file>

<file path=ppt/tags/tag1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 name="KSO_WM_SLIDE_ANIMATION_ID" val="3110638"/>
</p:tagLst>
</file>

<file path=ppt/tags/tag1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8,8,8,8,8,8]}"/>
  <p:tag name="KSO_WM_SLIDE_ANIMATION_ID" val="3110638"/>
</p:tagLst>
</file>

<file path=ppt/tags/tag1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 name="KSO_WM_SLIDE_ANIMATION_ID" val="3110638"/>
</p:tagLst>
</file>

<file path=ppt/tags/tag1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 name="KSO_WM_SLIDE_ANIMATION_ID" val="3110638"/>
</p:tagLst>
</file>

<file path=ppt/tags/tag1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8,8,8,8,8,8]}"/>
  <p:tag name="KSO_WM_SLIDE_ANIMATION_ID" val="3110638"/>
</p:tagLst>
</file>

<file path=ppt/tags/tag1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 name="KSO_WM_SLIDE_ANIMATION_ID" val="3110638"/>
</p:tagLst>
</file>

<file path=ppt/tags/tag1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 name="KSO_WM_SLIDE_ANIMATION_ID" val="3110638"/>
</p:tagLst>
</file>

<file path=ppt/tags/tag1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8,8,8,8,8,8]}"/>
  <p:tag name="KSO_WM_SLIDE_ANIMATION_ID" val="3110638"/>
</p:tagLst>
</file>

<file path=ppt/tags/tag1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 name="KSO_WM_SLIDE_ANIMATION_ID" val="3110638"/>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 name="KSO_WM_SLIDE_ANIMATION_ID" val="3110638"/>
</p:tagLst>
</file>

<file path=ppt/tags/tag1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8,8,8,8,8,8]}"/>
  <p:tag name="KSO_WM_SLIDE_ANIMATION_ID" val="3110638"/>
</p:tagLst>
</file>

<file path=ppt/tags/tag1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 name="KSO_WM_SLIDE_ANIMATION_ID" val="3110638"/>
</p:tagLst>
</file>

<file path=ppt/tags/tag1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 name="KSO_WM_SLIDE_ANIMATION_ID" val="3110638"/>
</p:tagLst>
</file>

<file path=ppt/tags/tag16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8,8,8,8,8,8]}"/>
  <p:tag name="KSO_WM_SLIDE_ANIMATION_ID" val="3110638"/>
</p:tagLst>
</file>

<file path=ppt/tags/tag16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284.1928344726567,&quot;left&quot;:67.4,&quot;top&quot;:178.5697244959553,&quot;width&quot;:746.2488766250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 name="KSO_WM_SLIDE_ANIMATION_ID" val="3110638"/>
</p:tagLst>
</file>

<file path=ppt/tags/tag1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7.xml><?xml version="1.0" encoding="utf-8"?>
<p:tagLst xmlns:p="http://schemas.openxmlformats.org/presentationml/2006/main">
  <p:tag name="KSO_WM_DIAGRAM_VIRTUALLY_FRAME" val="{&quot;height&quot;:296.5481794829473,&quot;left&quot;:127.45,&quot;top&quot;:158.9704819343755,&quot;width&quot;:716.3}"/>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i*1_1"/>
  <p:tag name="KSO_WM_TEMPLATE_CATEGORY" val="diagram"/>
  <p:tag name="KSO_WM_TEMPLATE_INDEX" val="20235236"/>
  <p:tag name="KSO_WM_UNIT_LAYERLEVEL" val="1_1"/>
  <p:tag name="KSO_WM_TAG_VERSION" val="3.0"/>
  <p:tag name="KSO_WM_BEAUTIFY_FLAG" val="#wm#"/>
  <p:tag name="KSO_WM_UNIT_TYPE" val="m_i"/>
  <p:tag name="KSO_WM_UNIT_INDEX" val="1_1"/>
  <p:tag name="KSO_WM_DIAGRAM_GROUP_CODE" val="m1-1"/>
  <p:tag name="KSO_WM_DIAGRAM_VERSION" val="3"/>
  <p:tag name="KSO_WM_DIAGRAM_COLOR_TRICK" val="1"/>
  <p:tag name="KSO_WM_DIAGRAM_COLOR_TEXT_CAN_REMOVE" val="n"/>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gradient&quot;:[{&quot;brightness&quot;:0.800000011920929,&quot;colorType&quot;:1,&quot;foreColorIndex&quot;:5,&quot;pos&quot;:0,&quot;transparency&quot;:0},{&quot;brightness&quot;:0,&quot;colorType&quot;:1,&quot;foreColorIndex&quot;:5,&quot;pos&quot;:0.8799999952316284,&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i*1_2"/>
  <p:tag name="KSO_WM_TEMPLATE_CATEGORY" val="diagram"/>
  <p:tag name="KSO_WM_TEMPLATE_INDEX" val="20235236"/>
  <p:tag name="KSO_WM_UNIT_LAYERLEVEL" val="1_1"/>
  <p:tag name="KSO_WM_TAG_VERSION" val="3.0"/>
  <p:tag name="KSO_WM_BEAUTIFY_FLAG" val="#wm#"/>
  <p:tag name="KSO_WM_UNIT_TYPE" val="m_i"/>
  <p:tag name="KSO_WM_UNIT_INDEX" val="1_2"/>
  <p:tag name="KSO_WM_DIAGRAM_GROUP_CODE" val="m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6"/>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1_1"/>
  <p:tag name="KSO_WM_TEMPLATE_CATEGORY" val="diagram"/>
  <p:tag name="KSO_WM_TEMPLATE_INDEX" val="20235236"/>
  <p:tag name="KSO_WM_UNIT_LAYERLEVEL" val="1_1_1"/>
  <p:tag name="KSO_WM_TAG_VERSION" val="3.0"/>
  <p:tag name="KSO_WM_BEAUTIFY_FLAG" val="#wm#"/>
  <p:tag name="KSO_WM_UNIT_TYPE" val="m_h_i"/>
  <p:tag name="KSO_WM_UNIT_INDEX" val="1_1_1"/>
  <p:tag name="KSO_WM_DIAGRAM_GROUP_CODE" val="m1-1"/>
  <p:tag name="KSO_WM_DIAGRAM_VERSION" val="3"/>
  <p:tag name="KSO_WM_DIAGRAM_COLOR_TRICK" val="1"/>
  <p:tag name="KSO_WM_DIAGRAM_COLOR_TEXT_CAN_REMOVE" val="n"/>
  <p:tag name="KSO_WM_UNIT_LINE_FORE_SCHEMECOLOR_INDEX" val="5"/>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1_2"/>
  <p:tag name="KSO_WM_TEMPLATE_CATEGORY" val="diagram"/>
  <p:tag name="KSO_WM_TEMPLATE_INDEX" val="20235236"/>
  <p:tag name="KSO_WM_UNIT_LAYERLEVEL" val="1_1_1"/>
  <p:tag name="KSO_WM_TAG_VERSION" val="3.0"/>
  <p:tag name="KSO_WM_BEAUTIFY_FLAG" val="#wm#"/>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a*1_1_1"/>
  <p:tag name="KSO_WM_TEMPLATE_CATEGORY" val="diagram"/>
  <p:tag name="KSO_WM_TEMPLATE_INDEX" val="20235236"/>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1_1"/>
  <p:tag name="KSO_WM_DIAGRAM_GROUP_CODE" val="m1-1"/>
  <p:tag name="KSO_WM_DIAGRAM_VERSION" val="3"/>
  <p:tag name="KSO_WM_DIAGRAM_COLOR_TRICK" val="1"/>
  <p:tag name="KSO_WM_DIAGRAM_COLOR_TEXT_CAN_REMOVE" val="n"/>
  <p:tag name="KSO_WM_UNIT_VALUE" val="27"/>
  <p:tag name="KSO_WM_UNIT_PRESET_TEXT" val="单击此处添加文档标题内容添加标题"/>
  <p:tag name="KSO_WM_UNIT_TEXT_FILL_FORE_SCHEMECOLOR_INDEX" val="1"/>
  <p:tag name="KSO_WM_UNIT_TEXT_FILL_TYPE" val="1"/>
  <p:tag name="KSO_WM_UNIT_TEXT_TYPE" val="1"/>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2_1"/>
  <p:tag name="KSO_WM_TEMPLATE_CATEGORY" val="diagram"/>
  <p:tag name="KSO_WM_TEMPLATE_INDEX" val="20235236"/>
  <p:tag name="KSO_WM_UNIT_LAYERLEVEL" val="1_1_1"/>
  <p:tag name="KSO_WM_TAG_VERSION" val="3.0"/>
  <p:tag name="KSO_WM_BEAUTIFY_FLAG" val="#wm#"/>
  <p:tag name="KSO_WM_UNIT_TYPE" val="m_h_i"/>
  <p:tag name="KSO_WM_UNIT_INDEX" val="1_2_1"/>
  <p:tag name="KSO_WM_DIAGRAM_GROUP_CODE" val="m1-1"/>
  <p:tag name="KSO_WM_DIAGRAM_VERSION" val="3"/>
  <p:tag name="KSO_WM_DIAGRAM_COLOR_TRICK" val="1"/>
  <p:tag name="KSO_WM_DIAGRAM_COLOR_TEXT_CAN_REMOVE" val="n"/>
  <p:tag name="KSO_WM_UNIT_LINE_FORE_SCHEMECOLOR_INDEX" val="5"/>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2_2"/>
  <p:tag name="KSO_WM_TEMPLATE_CATEGORY" val="diagram"/>
  <p:tag name="KSO_WM_TEMPLATE_INDEX" val="20235236"/>
  <p:tag name="KSO_WM_UNIT_LAYERLEVEL" val="1_1_1"/>
  <p:tag name="KSO_WM_TAG_VERSION" val="3.0"/>
  <p:tag name="KSO_WM_BEAUTIFY_FLAG" val="#wm#"/>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a*1_2_1"/>
  <p:tag name="KSO_WM_TEMPLATE_CATEGORY" val="diagram"/>
  <p:tag name="KSO_WM_TEMPLATE_INDEX" val="20235236"/>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2_1"/>
  <p:tag name="KSO_WM_DIAGRAM_GROUP_CODE" val="m1-1"/>
  <p:tag name="KSO_WM_DIAGRAM_VERSION" val="3"/>
  <p:tag name="KSO_WM_DIAGRAM_COLOR_TRICK" val="1"/>
  <p:tag name="KSO_WM_DIAGRAM_COLOR_TEXT_CAN_REMOVE" val="n"/>
  <p:tag name="KSO_WM_UNIT_VALUE" val="27"/>
  <p:tag name="KSO_WM_UNIT_PRESET_TEXT" val="单击此处添加文档标题内容添加标题"/>
  <p:tag name="KSO_WM_UNIT_TEXT_FILL_FORE_SCHEMECOLOR_INDEX" val="1"/>
  <p:tag name="KSO_WM_UNIT_TEXT_FILL_TYPE" val="1"/>
  <p:tag name="KSO_WM_UNIT_TEXT_TYPE" val="1"/>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3_1"/>
  <p:tag name="KSO_WM_TEMPLATE_CATEGORY" val="diagram"/>
  <p:tag name="KSO_WM_TEMPLATE_INDEX" val="20235236"/>
  <p:tag name="KSO_WM_UNIT_LAYERLEVEL" val="1_1_1"/>
  <p:tag name="KSO_WM_TAG_VERSION" val="3.0"/>
  <p:tag name="KSO_WM_BEAUTIFY_FLAG" val="#wm#"/>
  <p:tag name="KSO_WM_UNIT_TYPE" val="m_h_i"/>
  <p:tag name="KSO_WM_UNIT_INDEX" val="1_3_1"/>
  <p:tag name="KSO_WM_DIAGRAM_GROUP_CODE" val="m1-1"/>
  <p:tag name="KSO_WM_DIAGRAM_VERSION" val="3"/>
  <p:tag name="KSO_WM_DIAGRAM_COLOR_TRICK" val="1"/>
  <p:tag name="KSO_WM_DIAGRAM_COLOR_TEXT_CAN_REMOVE" val="n"/>
  <p:tag name="KSO_WM_UNIT_LINE_FORE_SCHEMECOLOR_INDEX" val="5"/>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3_2"/>
  <p:tag name="KSO_WM_TEMPLATE_CATEGORY" val="diagram"/>
  <p:tag name="KSO_WM_TEMPLATE_INDEX" val="20235236"/>
  <p:tag name="KSO_WM_UNIT_LAYERLEVEL" val="1_1_1"/>
  <p:tag name="KSO_WM_TAG_VERSION" val="3.0"/>
  <p:tag name="KSO_WM_BEAUTIFY_FLAG" val="#wm#"/>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a*1_3_1"/>
  <p:tag name="KSO_WM_TEMPLATE_CATEGORY" val="diagram"/>
  <p:tag name="KSO_WM_TEMPLATE_INDEX" val="20235236"/>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3_1"/>
  <p:tag name="KSO_WM_DIAGRAM_GROUP_CODE" val="m1-1"/>
  <p:tag name="KSO_WM_DIAGRAM_VERSION" val="3"/>
  <p:tag name="KSO_WM_DIAGRAM_COLOR_TRICK" val="1"/>
  <p:tag name="KSO_WM_DIAGRAM_COLOR_TEXT_CAN_REMOVE" val="n"/>
  <p:tag name="KSO_WM_UNIT_VALUE" val="27"/>
  <p:tag name="KSO_WM_UNIT_PRESET_TEXT" val="单击此处添加文档标题内容添加标题"/>
  <p:tag name="KSO_WM_UNIT_TEXT_FILL_FORE_SCHEMECOLOR_INDEX" val="1"/>
  <p:tag name="KSO_WM_UNIT_TEXT_FILL_TYPE" val="1"/>
  <p:tag name="KSO_WM_UNIT_TEXT_TYPE" val="1"/>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4_1"/>
  <p:tag name="KSO_WM_TEMPLATE_CATEGORY" val="diagram"/>
  <p:tag name="KSO_WM_TEMPLATE_INDEX" val="20235236"/>
  <p:tag name="KSO_WM_UNIT_LAYERLEVEL" val="1_1_1"/>
  <p:tag name="KSO_WM_TAG_VERSION" val="3.0"/>
  <p:tag name="KSO_WM_BEAUTIFY_FLAG" val="#wm#"/>
  <p:tag name="KSO_WM_UNIT_TYPE" val="m_h_i"/>
  <p:tag name="KSO_WM_UNIT_INDEX" val="1_4_1"/>
  <p:tag name="KSO_WM_DIAGRAM_GROUP_CODE" val="m1-1"/>
  <p:tag name="KSO_WM_DIAGRAM_VERSION" val="3"/>
  <p:tag name="KSO_WM_DIAGRAM_COLOR_TRICK" val="1"/>
  <p:tag name="KSO_WM_DIAGRAM_COLOR_TEXT_CAN_REMOVE" val="n"/>
  <p:tag name="KSO_WM_UNIT_LINE_FORE_SCHEMECOLOR_INDEX" val="5"/>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4_2"/>
  <p:tag name="KSO_WM_TEMPLATE_CATEGORY" val="diagram"/>
  <p:tag name="KSO_WM_TEMPLATE_INDEX" val="20235236"/>
  <p:tag name="KSO_WM_UNIT_LAYERLEVEL" val="1_1_1"/>
  <p:tag name="KSO_WM_TAG_VERSION" val="3.0"/>
  <p:tag name="KSO_WM_BEAUTIFY_FLAG" val="#wm#"/>
  <p:tag name="KSO_WM_UNIT_TYPE" val="m_h_i"/>
  <p:tag name="KSO_WM_UNIT_INDEX" val="1_4_2"/>
  <p:tag name="KSO_WM_DIAGRAM_GROUP_CODE" val="m1-1"/>
  <p:tag name="KSO_WM_DIAGRAM_VERSION" val="3"/>
  <p:tag name="KSO_WM_DIAGRAM_COLOR_TRICK" val="1"/>
  <p:tag name="KSO_WM_DIAGRAM_COLOR_TEXT_CAN_REMOVE" val="n"/>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a*1_4_1"/>
  <p:tag name="KSO_WM_TEMPLATE_CATEGORY" val="diagram"/>
  <p:tag name="KSO_WM_TEMPLATE_INDEX" val="20235236"/>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4_1"/>
  <p:tag name="KSO_WM_DIAGRAM_GROUP_CODE" val="m1-1"/>
  <p:tag name="KSO_WM_DIAGRAM_VERSION" val="3"/>
  <p:tag name="KSO_WM_DIAGRAM_COLOR_TRICK" val="1"/>
  <p:tag name="KSO_WM_DIAGRAM_COLOR_TEXT_CAN_REMOVE" val="n"/>
  <p:tag name="KSO_WM_UNIT_VALUE" val="27"/>
  <p:tag name="KSO_WM_UNIT_PRESET_TEXT" val="单击此处添加文档标题内容添加标题"/>
  <p:tag name="KSO_WM_UNIT_TEXT_FILL_FORE_SCHEMECOLOR_INDEX" val="1"/>
  <p:tag name="KSO_WM_UNIT_TEXT_FILL_TYPE" val="1"/>
  <p:tag name="KSO_WM_UNIT_TEXT_TYPE" val="1"/>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5_1"/>
  <p:tag name="KSO_WM_TEMPLATE_CATEGORY" val="diagram"/>
  <p:tag name="KSO_WM_TEMPLATE_INDEX" val="20235236"/>
  <p:tag name="KSO_WM_UNIT_LAYERLEVEL" val="1_1_1"/>
  <p:tag name="KSO_WM_TAG_VERSION" val="3.0"/>
  <p:tag name="KSO_WM_BEAUTIFY_FLAG" val="#wm#"/>
  <p:tag name="KSO_WM_UNIT_TYPE" val="m_h_i"/>
  <p:tag name="KSO_WM_UNIT_INDEX" val="1_5_1"/>
  <p:tag name="KSO_WM_DIAGRAM_GROUP_CODE" val="m1-1"/>
  <p:tag name="KSO_WM_DIAGRAM_VERSION" val="3"/>
  <p:tag name="KSO_WM_DIAGRAM_COLOR_TRICK" val="1"/>
  <p:tag name="KSO_WM_DIAGRAM_COLOR_TEXT_CAN_REMOVE" val="n"/>
  <p:tag name="KSO_WM_UNIT_LINE_FORE_SCHEMECOLOR_INDEX" val="5"/>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5_2"/>
  <p:tag name="KSO_WM_TEMPLATE_CATEGORY" val="diagram"/>
  <p:tag name="KSO_WM_TEMPLATE_INDEX" val="20235236"/>
  <p:tag name="KSO_WM_UNIT_LAYERLEVEL" val="1_1_1"/>
  <p:tag name="KSO_WM_TAG_VERSION" val="3.0"/>
  <p:tag name="KSO_WM_BEAUTIFY_FLAG" val="#wm#"/>
  <p:tag name="KSO_WM_UNIT_TYPE" val="m_h_i"/>
  <p:tag name="KSO_WM_UNIT_INDEX" val="1_5_2"/>
  <p:tag name="KSO_WM_DIAGRAM_GROUP_CODE" val="m1-1"/>
  <p:tag name="KSO_WM_DIAGRAM_VERSION" val="3"/>
  <p:tag name="KSO_WM_DIAGRAM_COLOR_TRICK" val="1"/>
  <p:tag name="KSO_WM_DIAGRAM_COLOR_TEXT_CAN_REMOVE" val="n"/>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a*1_5_1"/>
  <p:tag name="KSO_WM_TEMPLATE_CATEGORY" val="diagram"/>
  <p:tag name="KSO_WM_TEMPLATE_INDEX" val="20235236"/>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5_1"/>
  <p:tag name="KSO_WM_DIAGRAM_GROUP_CODE" val="m1-1"/>
  <p:tag name="KSO_WM_DIAGRAM_VERSION" val="3"/>
  <p:tag name="KSO_WM_DIAGRAM_COLOR_TRICK" val="1"/>
  <p:tag name="KSO_WM_DIAGRAM_COLOR_TEXT_CAN_REMOVE" val="n"/>
  <p:tag name="KSO_WM_UNIT_VALUE" val="27"/>
  <p:tag name="KSO_WM_UNIT_PRESET_TEXT" val="单击此处添加文档标题内容添加标题"/>
  <p:tag name="KSO_WM_UNIT_TEXT_FILL_FORE_SCHEMECOLOR_INDEX" val="1"/>
  <p:tag name="KSO_WM_UNIT_TEXT_FILL_TYPE" val="1"/>
  <p:tag name="KSO_WM_UNIT_TEXT_TYPE" val="1"/>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6_1"/>
  <p:tag name="KSO_WM_TEMPLATE_CATEGORY" val="diagram"/>
  <p:tag name="KSO_WM_TEMPLATE_INDEX" val="20235236"/>
  <p:tag name="KSO_WM_UNIT_LAYERLEVEL" val="1_1_1"/>
  <p:tag name="KSO_WM_TAG_VERSION" val="3.0"/>
  <p:tag name="KSO_WM_BEAUTIFY_FLAG" val="#wm#"/>
  <p:tag name="KSO_WM_UNIT_TYPE" val="m_h_i"/>
  <p:tag name="KSO_WM_UNIT_INDEX" val="1_6_1"/>
  <p:tag name="KSO_WM_DIAGRAM_GROUP_CODE" val="m1-1"/>
  <p:tag name="KSO_WM_DIAGRAM_VERSION" val="3"/>
  <p:tag name="KSO_WM_DIAGRAM_COLOR_TRICK" val="1"/>
  <p:tag name="KSO_WM_DIAGRAM_COLOR_TEXT_CAN_REMOVE" val="n"/>
  <p:tag name="KSO_WM_UNIT_LINE_FORE_SCHEMECOLOR_INDEX" val="5"/>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6_2"/>
  <p:tag name="KSO_WM_TEMPLATE_CATEGORY" val="diagram"/>
  <p:tag name="KSO_WM_TEMPLATE_INDEX" val="20235236"/>
  <p:tag name="KSO_WM_UNIT_LAYERLEVEL" val="1_1_1"/>
  <p:tag name="KSO_WM_TAG_VERSION" val="3.0"/>
  <p:tag name="KSO_WM_BEAUTIFY_FLAG" val="#wm#"/>
  <p:tag name="KSO_WM_UNIT_TYPE" val="m_h_i"/>
  <p:tag name="KSO_WM_UNIT_INDEX" val="1_6_2"/>
  <p:tag name="KSO_WM_DIAGRAM_GROUP_CODE" val="m1-1"/>
  <p:tag name="KSO_WM_DIAGRAM_VERSION" val="3"/>
  <p:tag name="KSO_WM_DIAGRAM_COLOR_TRICK" val="1"/>
  <p:tag name="KSO_WM_DIAGRAM_COLOR_TEXT_CAN_REMOVE" val="n"/>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a*1_6_1"/>
  <p:tag name="KSO_WM_TEMPLATE_CATEGORY" val="diagram"/>
  <p:tag name="KSO_WM_TEMPLATE_INDEX" val="20235236"/>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6_1"/>
  <p:tag name="KSO_WM_DIAGRAM_GROUP_CODE" val="m1-1"/>
  <p:tag name="KSO_WM_DIAGRAM_VERSION" val="3"/>
  <p:tag name="KSO_WM_DIAGRAM_COLOR_TRICK" val="1"/>
  <p:tag name="KSO_WM_DIAGRAM_COLOR_TEXT_CAN_REMOVE" val="n"/>
  <p:tag name="KSO_WM_UNIT_VALUE" val="27"/>
  <p:tag name="KSO_WM_UNIT_PRESET_TEXT" val="单击此处添加文档标题内容添加标题"/>
  <p:tag name="KSO_WM_UNIT_TEXT_FILL_FORE_SCHEMECOLOR_INDEX" val="1"/>
  <p:tag name="KSO_WM_UNIT_TEXT_FILL_TYPE" val="1"/>
  <p:tag name="KSO_WM_UNIT_TEXT_TYPE" val="1"/>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7_1"/>
  <p:tag name="KSO_WM_TEMPLATE_CATEGORY" val="diagram"/>
  <p:tag name="KSO_WM_TEMPLATE_INDEX" val="20235236"/>
  <p:tag name="KSO_WM_UNIT_LAYERLEVEL" val="1_1_1"/>
  <p:tag name="KSO_WM_TAG_VERSION" val="3.0"/>
  <p:tag name="KSO_WM_BEAUTIFY_FLAG" val="#wm#"/>
  <p:tag name="KSO_WM_UNIT_TYPE" val="m_h_i"/>
  <p:tag name="KSO_WM_UNIT_INDEX" val="1_7_1"/>
  <p:tag name="KSO_WM_DIAGRAM_GROUP_CODE" val="m1-1"/>
  <p:tag name="KSO_WM_DIAGRAM_VERSION" val="3"/>
  <p:tag name="KSO_WM_DIAGRAM_COLOR_TRICK" val="1"/>
  <p:tag name="KSO_WM_DIAGRAM_COLOR_TEXT_CAN_REMOVE" val="n"/>
  <p:tag name="KSO_WM_UNIT_LINE_FORE_SCHEMECOLOR_INDEX" val="5"/>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7_2"/>
  <p:tag name="KSO_WM_TEMPLATE_CATEGORY" val="diagram"/>
  <p:tag name="KSO_WM_TEMPLATE_INDEX" val="20235236"/>
  <p:tag name="KSO_WM_UNIT_LAYERLEVEL" val="1_1_1"/>
  <p:tag name="KSO_WM_TAG_VERSION" val="3.0"/>
  <p:tag name="KSO_WM_BEAUTIFY_FLAG" val="#wm#"/>
  <p:tag name="KSO_WM_UNIT_TYPE" val="m_h_i"/>
  <p:tag name="KSO_WM_UNIT_INDEX" val="1_7_2"/>
  <p:tag name="KSO_WM_DIAGRAM_GROUP_CODE" val="m1-1"/>
  <p:tag name="KSO_WM_DIAGRAM_VERSION" val="3"/>
  <p:tag name="KSO_WM_DIAGRAM_COLOR_TRICK" val="1"/>
  <p:tag name="KSO_WM_DIAGRAM_COLOR_TEXT_CAN_REMOVE" val="n"/>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a*1_7_1"/>
  <p:tag name="KSO_WM_TEMPLATE_CATEGORY" val="diagram"/>
  <p:tag name="KSO_WM_TEMPLATE_INDEX" val="20235236"/>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7_1"/>
  <p:tag name="KSO_WM_DIAGRAM_GROUP_CODE" val="m1-1"/>
  <p:tag name="KSO_WM_DIAGRAM_VERSION" val="3"/>
  <p:tag name="KSO_WM_DIAGRAM_COLOR_TRICK" val="1"/>
  <p:tag name="KSO_WM_DIAGRAM_COLOR_TEXT_CAN_REMOVE" val="n"/>
  <p:tag name="KSO_WM_UNIT_VALUE" val="27"/>
  <p:tag name="KSO_WM_UNIT_PRESET_TEXT" val="单击此处添加文档标题内容添加标题"/>
  <p:tag name="KSO_WM_UNIT_TEXT_FILL_FORE_SCHEMECOLOR_INDEX" val="1"/>
  <p:tag name="KSO_WM_UNIT_TEXT_FILL_TYPE" val="1"/>
  <p:tag name="KSO_WM_UNIT_TEXT_TYPE" val="1"/>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8_1"/>
  <p:tag name="KSO_WM_TEMPLATE_CATEGORY" val="diagram"/>
  <p:tag name="KSO_WM_TEMPLATE_INDEX" val="20235236"/>
  <p:tag name="KSO_WM_UNIT_LAYERLEVEL" val="1_1_1"/>
  <p:tag name="KSO_WM_TAG_VERSION" val="3.0"/>
  <p:tag name="KSO_WM_BEAUTIFY_FLAG" val="#wm#"/>
  <p:tag name="KSO_WM_UNIT_TYPE" val="m_h_i"/>
  <p:tag name="KSO_WM_UNIT_INDEX" val="1_8_1"/>
  <p:tag name="KSO_WM_DIAGRAM_GROUP_CODE" val="m1-1"/>
  <p:tag name="KSO_WM_DIAGRAM_VERSION" val="3"/>
  <p:tag name="KSO_WM_DIAGRAM_COLOR_TRICK" val="1"/>
  <p:tag name="KSO_WM_DIAGRAM_COLOR_TEXT_CAN_REMOVE" val="n"/>
  <p:tag name="KSO_WM_UNIT_LINE_FORE_SCHEMECOLOR_INDEX" val="5"/>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i*1_8_2"/>
  <p:tag name="KSO_WM_TEMPLATE_CATEGORY" val="diagram"/>
  <p:tag name="KSO_WM_TEMPLATE_INDEX" val="20235236"/>
  <p:tag name="KSO_WM_UNIT_LAYERLEVEL" val="1_1_1"/>
  <p:tag name="KSO_WM_TAG_VERSION" val="3.0"/>
  <p:tag name="KSO_WM_BEAUTIFY_FLAG" val="#wm#"/>
  <p:tag name="KSO_WM_UNIT_TYPE" val="m_h_i"/>
  <p:tag name="KSO_WM_UNIT_INDEX" val="1_8_2"/>
  <p:tag name="KSO_WM_DIAGRAM_GROUP_CODE" val="m1-1"/>
  <p:tag name="KSO_WM_DIAGRAM_VERSION" val="3"/>
  <p:tag name="KSO_WM_DIAGRAM_COLOR_TRICK" val="1"/>
  <p:tag name="KSO_WM_DIAGRAM_COLOR_TEXT_CAN_REMOVE" val="n"/>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h_a*1_8_1"/>
  <p:tag name="KSO_WM_TEMPLATE_CATEGORY" val="diagram"/>
  <p:tag name="KSO_WM_TEMPLATE_INDEX" val="20235236"/>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8_1"/>
  <p:tag name="KSO_WM_DIAGRAM_GROUP_CODE" val="m1-1"/>
  <p:tag name="KSO_WM_DIAGRAM_VERSION" val="3"/>
  <p:tag name="KSO_WM_DIAGRAM_COLOR_TRICK" val="1"/>
  <p:tag name="KSO_WM_DIAGRAM_COLOR_TEXT_CAN_REMOVE" val="n"/>
  <p:tag name="KSO_WM_UNIT_VALUE" val="27"/>
  <p:tag name="KSO_WM_UNIT_PRESET_TEXT" val="单击此处添加文档标题内容添加标题"/>
  <p:tag name="KSO_WM_UNIT_TEXT_FILL_FORE_SCHEMECOLOR_INDEX" val="1"/>
  <p:tag name="KSO_WM_UNIT_TEXT_FILL_TYPE" val="1"/>
  <p:tag name="KSO_WM_UNIT_TEXT_TYPE" val="1"/>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5*m_i*1_3"/>
  <p:tag name="KSO_WM_TEMPLATE_CATEGORY" val="diagram"/>
  <p:tag name="KSO_WM_TEMPLATE_INDEX" val="20235236"/>
  <p:tag name="KSO_WM_UNIT_LAYERLEVEL" val="1_1"/>
  <p:tag name="KSO_WM_TAG_VERSION" val="3.0"/>
  <p:tag name="KSO_WM_BEAUTIFY_FLAG" val="#wm#"/>
  <p:tag name="KSO_WM_UNIT_TYPE" val="m_i"/>
  <p:tag name="KSO_WM_UNIT_INDEX" val="1_3"/>
  <p:tag name="KSO_WM_DIAGRAM_GROUP_CODE" val="m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8"/>
  <p:tag name="KSO_WM_DIAGRAM_MIN_ITEMCNT" val="4"/>
  <p:tag name="KSO_WM_DIAGRAM_VIRTUALLY_FRAME" val="{&quot;height&quot;:312.2000122070314,&quot;left&quot;:91.95,&quot;top&quot;:172.39999389648438,&quot;width&quot;:770.758425196850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9"/>
  <p:tag name="KSO_WM_SLIDE_ANIMATION_TYPE" val="1_2_2_2"/>
</p:tagLst>
</file>

<file path=ppt/tags/tag196.xml><?xml version="1.0" encoding="utf-8"?>
<p:tagLst xmlns:p="http://schemas.openxmlformats.org/presentationml/2006/main">
  <p:tag name="KSO_WM_DIAGRAM_VIRTUALLY_FRAME" val="{&quot;height&quot;:296.5481794829473,&quot;left&quot;:127.45,&quot;top&quot;:158.9704819343755,&quot;width&quot;:716.3}"/>
</p:tagLst>
</file>

<file path=ppt/tags/tag197.xml><?xml version="1.0" encoding="utf-8"?>
<p:tagLst xmlns:p="http://schemas.openxmlformats.org/presentationml/2006/main">
  <p:tag name="KSO_WM_SLIDE_ANIMATION_ID" val="3110580"/>
</p:tagLst>
</file>

<file path=ppt/tags/tag198.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1.483937007874,&quot;width&quot;:755.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9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1.483937007874,&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1.483937007874,&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1.483937007874,&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202.xml><?xml version="1.0" encoding="utf-8"?>
<p:tagLst xmlns:p="http://schemas.openxmlformats.org/presentationml/2006/main">
  <p:tag name="KSO_WM_SLIDE_ANIMATION_ID" val="3110580"/>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1.483937007874,&quot;width&quot;:755.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1.483937007874,&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1.483937007874,&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2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1.483937007874,&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2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8.xml><?xml version="1.0" encoding="utf-8"?>
<p:tagLst xmlns:p="http://schemas.openxmlformats.org/presentationml/2006/main">
  <p:tag name="KSO_WM_DIAGRAM_VIRTUALLY_FRAME" val="{&quot;height&quot;:296.5481794829473,&quot;left&quot;:127.45,&quot;top&quot;:158.9704819343755,&quot;width&quot;:716.3}"/>
</p:tagLst>
</file>

<file path=ppt/tags/tag209.xml><?xml version="1.0" encoding="utf-8"?>
<p:tagLst xmlns:p="http://schemas.openxmlformats.org/presentationml/2006/main">
  <p:tag name="KSO_WM_SLIDE_ANIMATION_ID" val="3110599"/>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3*l_h_i*1_2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11.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3*l_h_a*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12.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3*l_h_i*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13.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3*l_h_x*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14.xml><?xml version="1.0" encoding="utf-8"?>
<p:tagLst xmlns:p="http://schemas.openxmlformats.org/presentationml/2006/main">
  <p:tag name="KSO_WM_SLIDE_ANIMATION_ID" val="3110599"/>
</p:tagLst>
</file>

<file path=ppt/tags/tag215.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3*l_h_i*1_1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16.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3*l_h_a*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17.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3*l_h_i*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18.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3*l_h_x*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19.xml><?xml version="1.0" encoding="utf-8"?>
<p:tagLst xmlns:p="http://schemas.openxmlformats.org/presentationml/2006/main">
  <p:tag name="KSO_WM_SLIDE_ANIMATION_ID" val="3110599"/>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3_3*l_h_i*1_3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21.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3*l_h_a*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22.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3*l_h_i*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23.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3*l_h_x*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24.xml><?xml version="1.0" encoding="utf-8"?>
<p:tagLst xmlns:p="http://schemas.openxmlformats.org/presentationml/2006/main">
  <p:tag name="KSO_WM_SLIDE_ANIMATION_ID" val="3110599"/>
</p:tagLst>
</file>

<file path=ppt/tags/tag225.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6953_3*l_h_i*1_4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26.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6953_3*l_h_a*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27.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3_3*l_h_i*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28.xml><?xml version="1.0" encoding="utf-8"?>
<p:tagLst xmlns:p="http://schemas.openxmlformats.org/presentationml/2006/main">
  <p:tag name="KSO_WM_DIAGRAM_VIRTUALLY_FRAME" val="{&quot;height&quot;:199.85000610351562,&quot;left&quot;:87.05,&quot;top&quot;:259.1999969482422,&quot;width&quot;:787.3}"/>
  <p:tag name="KSO_WM_DIAGRAM_VERSION" val="3"/>
  <p:tag name="KSO_WM_DIAGRAM_COLOR_TRICK" val="1"/>
  <p:tag name="KSO_WM_DIAGRAM_COLOR_TEXT_CAN_REMOVE" val="n"/>
  <p:tag name="KSO_WM_UNIT_VALUE" val="92*9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6953_3*l_h_x*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2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2.xml><?xml version="1.0" encoding="utf-8"?>
<p:tagLst xmlns:p="http://schemas.openxmlformats.org/presentationml/2006/main">
  <p:tag name="KSO_WM_SLIDE_ANIMATION_ID" val="3110590"/>
</p:tagLst>
</file>

<file path=ppt/tags/tag233.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1_1"/>
  <p:tag name="KSO_WM_TEMPLATE_INDEX" val="20231751"/>
  <p:tag name="KSO_WM_TAG_VERSION" val="3.0"/>
  <p:tag name="KSO_WM_DIAGRAM_VERSION" val="3"/>
  <p:tag name="KSO_WM_DIAGRAM_COLOR_TEXT_CAN_REMOVE" val="n"/>
  <p:tag name="KSO_WM_DIAGRAM_MAX_ITEMCNT" val="6"/>
  <p:tag name="KSO_WM_DIAGRAM_VIRTUALLY_FRAME" val="{&quot;height&quot;:284.47346759465734,&quot;left&quot;:119.84992910310038,&quot;top&quot;:181.17653240534264,&quot;width&quot;:693.9429655598276}"/>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3*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84.47346759465734,&quot;left&quot;:119.84992910310038,&quot;top&quot;:181.17653240534264,&quot;width&quot;:693.94296555982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5.xml><?xml version="1.0" encoding="utf-8"?>
<p:tagLst xmlns:p="http://schemas.openxmlformats.org/presentationml/2006/main">
  <p:tag name="KSO_WM_SLIDE_ANIMATION_ID" val="3110590"/>
</p:tagLst>
</file>

<file path=ppt/tags/tag236.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2_1"/>
  <p:tag name="KSO_WM_TEMPLATE_INDEX" val="20231751"/>
  <p:tag name="KSO_WM_TAG_VERSION" val="3.0"/>
  <p:tag name="KSO_WM_DIAGRAM_VERSION" val="3"/>
  <p:tag name="KSO_WM_DIAGRAM_COLOR_TEXT_CAN_REMOVE" val="n"/>
  <p:tag name="KSO_WM_DIAGRAM_MAX_ITEMCNT" val="6"/>
  <p:tag name="KSO_WM_DIAGRAM_VIRTUALLY_FRAME" val="{&quot;height&quot;:284.47346759465734,&quot;left&quot;:119.84992910310038,&quot;top&quot;:181.17653240534264,&quot;width&quot;:693.9429655598276}"/>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3*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84.47346759465734,&quot;left&quot;:119.84992910310038,&quot;top&quot;:181.17653240534264,&quot;width&quot;:693.942965559827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238.xml><?xml version="1.0" encoding="utf-8"?>
<p:tagLst xmlns:p="http://schemas.openxmlformats.org/presentationml/2006/main">
  <p:tag name="KSO_WM_SLIDE_ANIMATION_ID" val="3110590"/>
</p:tagLst>
</file>

<file path=ppt/tags/tag239.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3_1"/>
  <p:tag name="KSO_WM_TEMPLATE_INDEX" val="20231751"/>
  <p:tag name="KSO_WM_TAG_VERSION" val="3.0"/>
  <p:tag name="KSO_WM_DIAGRAM_VERSION" val="3"/>
  <p:tag name="KSO_WM_DIAGRAM_COLOR_TEXT_CAN_REMOVE" val="n"/>
  <p:tag name="KSO_WM_DIAGRAM_MAX_ITEMCNT" val="6"/>
  <p:tag name="KSO_WM_DIAGRAM_VIRTUALLY_FRAME" val="{&quot;height&quot;:284.47346759465734,&quot;left&quot;:119.84992910310038,&quot;top&quot;:181.17653240534264,&quot;width&quot;:693.9429655598276}"/>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3*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84.47346759465734,&quot;left&quot;:119.84992910310038,&quot;top&quot;:181.17653240534264,&quot;width&quot;:693.94296555982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41.xml><?xml version="1.0" encoding="utf-8"?>
<p:tagLst xmlns:p="http://schemas.openxmlformats.org/presentationml/2006/main">
  <p:tag name="KSO_WM_SLIDE_ANIMATION_ID" val="3110590"/>
</p:tagLst>
</file>

<file path=ppt/tags/tag24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4_1"/>
  <p:tag name="KSO_WM_TEMPLATE_INDEX" val="20231751"/>
  <p:tag name="KSO_WM_TAG_VERSION" val="3.0"/>
  <p:tag name="KSO_WM_DIAGRAM_VERSION" val="3"/>
  <p:tag name="KSO_WM_DIAGRAM_COLOR_TEXT_CAN_REMOVE" val="n"/>
  <p:tag name="KSO_WM_DIAGRAM_MAX_ITEMCNT" val="6"/>
  <p:tag name="KSO_WM_DIAGRAM_VIRTUALLY_FRAME" val="{&quot;height&quot;:284.47346759465734,&quot;left&quot;:119.84992910310038,&quot;top&quot;:181.17653240534264,&quot;width&quot;:693.9429655598276}"/>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3*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84.47346759465734,&quot;left&quot;:119.84992910310038,&quot;top&quot;:181.17653240534264,&quot;width&quot;:693.942965559827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244.xml><?xml version="1.0" encoding="utf-8"?>
<p:tagLst xmlns:p="http://schemas.openxmlformats.org/presentationml/2006/main">
  <p:tag name="KSO_WM_DIAGRAM_VIRTUALLY_FRAME" val="{&quot;height&quot;:296.5481794829473,&quot;left&quot;:127.45,&quot;top&quot;:158.9704819343755,&quot;width&quot;:716.3}"/>
</p:tagLst>
</file>

<file path=ppt/tags/tag24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6.xml><?xml version="1.0" encoding="utf-8"?>
<p:tagLst xmlns:p="http://schemas.openxmlformats.org/presentationml/2006/main">
  <p:tag name="KSO_WM_DIAGRAM_VIRTUALLY_FRAME" val="{&quot;height&quot;:296.5481794829473,&quot;left&quot;:127.45,&quot;top&quot;:158.9704819343755,&quot;width&quot;:716.3}"/>
</p:tagLst>
</file>

<file path=ppt/tags/tag247.xml><?xml version="1.0" encoding="utf-8"?>
<p:tagLst xmlns:p="http://schemas.openxmlformats.org/presentationml/2006/main">
  <p:tag name="KSO_WM_SLIDE_ANIMATION_ID" val="3115627"/>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2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252.xml><?xml version="1.0" encoding="utf-8"?>
<p:tagLst xmlns:p="http://schemas.openxmlformats.org/presentationml/2006/main">
  <p:tag name="KSO_WM_SLIDE_ANIMATION_ID" val="3115627"/>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2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2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2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8.xml><?xml version="1.0" encoding="utf-8"?>
<p:tagLst xmlns:p="http://schemas.openxmlformats.org/presentationml/2006/main">
  <p:tag name="KSO_WM_SLIDE_ANIMATION_ID" val="3110599"/>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4"/>
  <p:tag name="KSO_WM_TEMPLATE_CATEGORY" val="diagram"/>
  <p:tag name="KSO_WM_TEMPLATE_INDEX" val="20234389"/>
  <p:tag name="KSO_WM_UNIT_LAYERLEVEL" val="1_1_1"/>
  <p:tag name="KSO_WM_TAG_VERSION" val="3.0"/>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gradient&quot;:[{&quot;brightness&quot;:0,&quot;colorType&quot;:1,&quot;foreColorIndex&quot;:14,&quot;pos&quot;:0,&quot;transparency&quot;:1},{&quot;brightness&quot;:0,&quot;colorType&quot;:1,&quot;foreColorIndex&quot;:16,&quot;pos&quot;:0.18000000715255737,&quot;transparency&quot;:1},{&quot;brightness&quot;:0.800000011920929,&quot;colorType&quot;:1,&quot;foreColorIndex&quot;:5,&quot;pos&quot;:0.4399999976158142,&quot;transparency&quot;:0.8500000238418579},{&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5"/>
  <p:tag name="KSO_WM_TEMPLATE_CATEGORY" val="diagram"/>
  <p:tag name="KSO_WM_TEMPLATE_INDEX" val="20234389"/>
  <p:tag name="KSO_WM_UNIT_LAYERLEVEL" val="1_1_1"/>
  <p:tag name="KSO_WM_TAG_VERSION" val="3.0"/>
  <p:tag name="KSO_WM_DIAGRAM_GROUP_CODE" val="l1-1"/>
  <p:tag name="KSO_WM_UNIT_TYPE" val="l_h_i"/>
  <p:tag name="KSO_WM_UNIT_INDEX" val="1_4_5"/>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3"/>
  <p:tag name="KSO_WM_TEMPLATE_CATEGORY" val="diagram"/>
  <p:tag name="KSO_WM_TEMPLATE_INDEX" val="20234389"/>
  <p:tag name="KSO_WM_UNIT_LAYERLEVEL" val="1_1_1"/>
  <p:tag name="KSO_WM_TAG_VERSION" val="3.0"/>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0799999982118606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08"/>
  <p:tag name="KSO_WM_DIAGRAM_USE_COLOR_VALUE" val="{&quot;color_scheme&quot;:1,&quot;color_type&quot;:1,&quot;theme_color_indexes&quot;:[8,8,8,8,8,8]}"/>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2"/>
  <p:tag name="KSO_WM_TEMPLATE_CATEGORY" val="diagram"/>
  <p:tag name="KSO_WM_TEMPLATE_INDEX" val="20234389"/>
  <p:tag name="KSO_WM_UNIT_LAYERLEVEL" val="1_1_1"/>
  <p:tag name="KSO_WM_TAG_VERSION" val="3.0"/>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0799999982118606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08"/>
  <p:tag name="KSO_WM_DIAGRAM_USE_COLOR_VALUE" val="{&quot;color_scheme&quot;:1,&quot;color_type&quot;:1,&quot;theme_color_indexes&quot;:[8,8,8,8,8,8]}"/>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f*1_4_1"/>
  <p:tag name="KSO_WM_TEMPLATE_CATEGORY" val="diagram"/>
  <p:tag name="KSO_WM_TEMPLATE_INDEX" val="20234389"/>
  <p:tag name="KSO_WM_UNIT_LAYERLEVEL" val="1_1_1"/>
  <p:tag name="KSO_WM_TAG_VERSION" val="3.0"/>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16"/>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1"/>
  <p:tag name="KSO_WM_TEMPLATE_CATEGORY" val="diagram"/>
  <p:tag name="KSO_WM_TEMPLATE_INDEX" val="20234389"/>
  <p:tag name="KSO_WM_UNIT_LAYERLEVEL" val="1_1_1"/>
  <p:tag name="KSO_WM_TAG_VERSION" val="3.0"/>
  <p:tag name="KSO_WM_DIAGRAM_GROUP_CODE" val="l1-1"/>
  <p:tag name="KSO_WM_UNIT_SUBTYPE" val="d"/>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x*1_4_1"/>
  <p:tag name="KSO_WM_TEMPLATE_CATEGORY" val="diagram"/>
  <p:tag name="KSO_WM_TEMPLATE_INDEX" val="20234389"/>
  <p:tag name="KSO_WM_UNIT_LAYERLEVEL" val="1_1_1"/>
  <p:tag name="KSO_WM_TAG_VERSION" val="3.0"/>
  <p:tag name="KSO_WM_UNIT_VALUE" val="189*177"/>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66.xml><?xml version="1.0" encoding="utf-8"?>
<p:tagLst xmlns:p="http://schemas.openxmlformats.org/presentationml/2006/main">
  <p:tag name="KSO_WM_SLIDE_ANIMATION_ID" val="3110599"/>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4"/>
  <p:tag name="KSO_WM_TEMPLATE_CATEGORY" val="diagram"/>
  <p:tag name="KSO_WM_TEMPLATE_INDEX" val="20234389"/>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gradient&quot;:[{&quot;brightness&quot;:0,&quot;colorType&quot;:1,&quot;foreColorIndex&quot;:14,&quot;pos&quot;:0,&quot;transparency&quot;:1},{&quot;brightness&quot;:0,&quot;colorType&quot;:1,&quot;foreColorIndex&quot;:16,&quot;pos&quot;:0.18000000715255737,&quot;transparency&quot;:1},{&quot;brightness&quot;:0.800000011920929,&quot;colorType&quot;:1,&quot;foreColorIndex&quot;:5,&quot;pos&quot;:0.4399999976158142,&quot;transparency&quot;:0.8500000238418579},{&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5"/>
  <p:tag name="KSO_WM_TEMPLATE_CATEGORY" val="diagram"/>
  <p:tag name="KSO_WM_TEMPLATE_INDEX" val="20234389"/>
  <p:tag name="KSO_WM_UNIT_LAYERLEVEL" val="1_1_1"/>
  <p:tag name="KSO_WM_TAG_VERSION" val="3.0"/>
  <p:tag name="KSO_WM_DIAGRAM_GROUP_CODE" val="l1-1"/>
  <p:tag name="KSO_WM_UNIT_TYPE" val="l_h_i"/>
  <p:tag name="KSO_WM_UNIT_INDEX" val="1_3_5"/>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15"/>
  <p:tag name="KSO_WM_DIAGRAM_USE_COLOR_VALUE" val="{&quot;color_scheme&quot;:1,&quot;color_type&quot;:1,&quot;theme_color_indexes&quot;:[8,8,8,8,8,8]}"/>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3"/>
  <p:tag name="KSO_WM_TEMPLATE_CATEGORY" val="diagram"/>
  <p:tag name="KSO_WM_TEMPLATE_INDEX" val="20234389"/>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23000000417232513,&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23"/>
  <p:tag name="KSO_WM_DIAGRAM_USE_COLOR_VALUE" val="{&quot;color_scheme&quot;:1,&quot;color_type&quot;:1,&quot;theme_color_indexes&quot;:[8,8,8,8,8,8]}"/>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2"/>
  <p:tag name="KSO_WM_TEMPLATE_CATEGORY" val="diagram"/>
  <p:tag name="KSO_WM_TEMPLATE_INDEX" val="20234389"/>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23000000417232513,&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23"/>
  <p:tag name="KSO_WM_DIAGRAM_USE_COLOR_VALUE" val="{&quot;color_scheme&quot;:1,&quot;color_type&quot;:1,&quot;theme_color_indexes&quot;:[8,8,8,8,8,8]}"/>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f*1_3_1"/>
  <p:tag name="KSO_WM_TEMPLATE_CATEGORY" val="diagram"/>
  <p:tag name="KSO_WM_TEMPLATE_INDEX" val="20234389"/>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16"/>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1"/>
  <p:tag name="KSO_WM_TEMPLATE_CATEGORY" val="diagram"/>
  <p:tag name="KSO_WM_TEMPLATE_INDEX" val="20234389"/>
  <p:tag name="KSO_WM_UNIT_LAYERLEVEL" val="1_1_1"/>
  <p:tag name="KSO_WM_TAG_VERSION" val="3.0"/>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x*1_3_1"/>
  <p:tag name="KSO_WM_TEMPLATE_CATEGORY" val="diagram"/>
  <p:tag name="KSO_WM_TEMPLATE_INDEX" val="20234389"/>
  <p:tag name="KSO_WM_UNIT_LAYERLEVEL" val="1_1_1"/>
  <p:tag name="KSO_WM_TAG_VERSION" val="3.0"/>
  <p:tag name="KSO_WM_UNIT_VALUE" val="189*17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74.xml><?xml version="1.0" encoding="utf-8"?>
<p:tagLst xmlns:p="http://schemas.openxmlformats.org/presentationml/2006/main">
  <p:tag name="KSO_WM_SLIDE_ANIMATION_ID" val="3110599"/>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4"/>
  <p:tag name="KSO_WM_TEMPLATE_CATEGORY" val="diagram"/>
  <p:tag name="KSO_WM_TEMPLATE_INDEX" val="20234389"/>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gradient&quot;:[{&quot;brightness&quot;:0,&quot;colorType&quot;:1,&quot;foreColorIndex&quot;:14,&quot;pos&quot;:0,&quot;transparency&quot;:1},{&quot;brightness&quot;:0,&quot;colorType&quot;:1,&quot;foreColorIndex&quot;:16,&quot;pos&quot;:0.18000000715255737,&quot;transparency&quot;:1},{&quot;brightness&quot;:0.800000011920929,&quot;colorType&quot;:1,&quot;foreColorIndex&quot;:5,&quot;pos&quot;:0.4399999976158142,&quot;transparency&quot;:0.8500000238418579},{&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5"/>
  <p:tag name="KSO_WM_TEMPLATE_CATEGORY" val="diagram"/>
  <p:tag name="KSO_WM_TEMPLATE_INDEX" val="20234389"/>
  <p:tag name="KSO_WM_UNIT_LAYERLEVEL" val="1_1_1"/>
  <p:tag name="KSO_WM_TAG_VERSION" val="3.0"/>
  <p:tag name="KSO_WM_DIAGRAM_GROUP_CODE" val="l1-1"/>
  <p:tag name="KSO_WM_UNIT_TYPE" val="l_h_i"/>
  <p:tag name="KSO_WM_UNIT_INDEX" val="1_1_5"/>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44999998807907104,&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5"/>
  <p:tag name="KSO_WM_DIAGRAM_USE_COLOR_VALUE" val="{&quot;color_scheme&quot;:1,&quot;color_type&quot;:1,&quot;theme_color_indexes&quot;:[8,8,8,8,8,8]}"/>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3"/>
  <p:tag name="KSO_WM_TEMPLATE_CATEGORY" val="diagram"/>
  <p:tag name="KSO_WM_TEMPLATE_INDEX" val="20234389"/>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52999997138977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3"/>
  <p:tag name="KSO_WM_DIAGRAM_USE_COLOR_VALUE" val="{&quot;color_scheme&quot;:1,&quot;color_type&quot;:1,&quot;theme_color_indexes&quot;:[8,8,8,8,8,8]}"/>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2"/>
  <p:tag name="KSO_WM_TEMPLATE_CATEGORY" val="diagram"/>
  <p:tag name="KSO_WM_TEMPLATE_INDEX" val="20234389"/>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52999997138977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3"/>
  <p:tag name="KSO_WM_DIAGRAM_USE_COLOR_VALUE" val="{&quot;color_scheme&quot;:1,&quot;color_type&quot;:1,&quot;theme_color_indexes&quot;:[8,8,8,8,8,8]}"/>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f*1_1_1"/>
  <p:tag name="KSO_WM_TEMPLATE_CATEGORY" val="diagram"/>
  <p:tag name="KSO_WM_TEMPLATE_INDEX" val="20234389"/>
  <p:tag name="KSO_WM_UNIT_LAYERLEVEL" val="1_1_1"/>
  <p:tag name="KSO_WM_TAG_VERSION" val="3.0"/>
  <p:tag name="KSO_WM_UNIT_SUBTYPE" val="a"/>
  <p:tag name="KSO_WM_UNIT_NOCLEAR" val="0"/>
  <p:tag name="KSO_WM_UNIT_VALUE" val="16"/>
  <p:tag name="KSO_WM_DIAGRAM_GROUP_CODE" val="l1-1"/>
  <p:tag name="KSO_WM_UNIT_TYPE" val="l_h_f"/>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1"/>
  <p:tag name="KSO_WM_TEMPLATE_CATEGORY" val="diagram"/>
  <p:tag name="KSO_WM_TEMPLATE_INDEX" val="20234389"/>
  <p:tag name="KSO_WM_UNIT_LAYERLEVEL" val="1_1_1"/>
  <p:tag name="KSO_WM_TAG_VERSION" val="3.0"/>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4999998807907104,&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x*1_1_1"/>
  <p:tag name="KSO_WM_TEMPLATE_CATEGORY" val="diagram"/>
  <p:tag name="KSO_WM_TEMPLATE_INDEX" val="20234389"/>
  <p:tag name="KSO_WM_UNIT_LAYERLEVEL" val="1_1_1"/>
  <p:tag name="KSO_WM_TAG_VERSION" val="3.0"/>
  <p:tag name="KSO_WM_UNIT_VALUE" val="189*208"/>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82.xml><?xml version="1.0" encoding="utf-8"?>
<p:tagLst xmlns:p="http://schemas.openxmlformats.org/presentationml/2006/main">
  <p:tag name="KSO_WM_SLIDE_ANIMATION_ID" val="3110599"/>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4"/>
  <p:tag name="KSO_WM_TEMPLATE_CATEGORY" val="diagram"/>
  <p:tag name="KSO_WM_TEMPLATE_INDEX" val="20234389"/>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gradient&quot;:[{&quot;brightness&quot;:0,&quot;colorType&quot;:1,&quot;foreColorIndex&quot;:14,&quot;pos&quot;:0,&quot;transparency&quot;:1},{&quot;brightness&quot;:0,&quot;colorType&quot;:1,&quot;foreColorIndex&quot;:16,&quot;pos&quot;:0.18000000715255737,&quot;transparency&quot;:1},{&quot;brightness&quot;:0.800000011920929,&quot;colorType&quot;:1,&quot;foreColorIndex&quot;:5,&quot;pos&quot;:0.4399999976158142,&quot;transparency&quot;:0.8500000238418579},{&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5"/>
  <p:tag name="KSO_WM_TEMPLATE_CATEGORY" val="diagram"/>
  <p:tag name="KSO_WM_TEMPLATE_INDEX" val="20234389"/>
  <p:tag name="KSO_WM_UNIT_LAYERLEVEL" val="1_1_1"/>
  <p:tag name="KSO_WM_TAG_VERSION" val="3.0"/>
  <p:tag name="KSO_WM_DIAGRAM_GROUP_CODE" val="l1-1"/>
  <p:tag name="KSO_WM_UNIT_TYPE" val="l_h_i"/>
  <p:tag name="KSO_WM_UNIT_INDEX" val="1_2_5"/>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3"/>
  <p:tag name="KSO_WM_DIAGRAM_USE_COLOR_VALUE" val="{&quot;color_scheme&quot;:1,&quot;color_type&quot;:1,&quot;theme_color_indexes&quot;:[8,8,8,8,8,8]}"/>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3"/>
  <p:tag name="KSO_WM_TEMPLATE_CATEGORY" val="diagram"/>
  <p:tag name="KSO_WM_TEMPLATE_INDEX" val="20234389"/>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3799999952316284,&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38"/>
  <p:tag name="KSO_WM_DIAGRAM_USE_COLOR_VALUE" val="{&quot;color_scheme&quot;:1,&quot;color_type&quot;:1,&quot;theme_color_indexes&quot;:[8,8,8,8,8,8]}"/>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2"/>
  <p:tag name="KSO_WM_TEMPLATE_CATEGORY" val="diagram"/>
  <p:tag name="KSO_WM_TEMPLATE_INDEX" val="20234389"/>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3799999952316284,&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38"/>
  <p:tag name="KSO_WM_DIAGRAM_USE_COLOR_VALUE" val="{&quot;color_scheme&quot;:1,&quot;color_type&quot;:1,&quot;theme_color_indexes&quot;:[8,8,8,8,8,8]}"/>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f*1_2_1"/>
  <p:tag name="KSO_WM_TEMPLATE_CATEGORY" val="diagram"/>
  <p:tag name="KSO_WM_TEMPLATE_INDEX" val="20234389"/>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16"/>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1"/>
  <p:tag name="KSO_WM_TEMPLATE_CATEGORY" val="diagram"/>
  <p:tag name="KSO_WM_TEMPLATE_INDEX" val="20234389"/>
  <p:tag name="KSO_WM_UNIT_LAYERLEVEL" val="1_1_1"/>
  <p:tag name="KSO_WM_TAG_VERSION" val="3.0"/>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x*1_2_1"/>
  <p:tag name="KSO_WM_TEMPLATE_CATEGORY" val="diagram"/>
  <p:tag name="KSO_WM_TEMPLATE_INDEX" val="20234389"/>
  <p:tag name="KSO_WM_UNIT_LAYERLEVEL" val="1_1_1"/>
  <p:tag name="KSO_WM_TAG_VERSION" val="3.0"/>
  <p:tag name="KSO_WM_UNIT_VALUE" val="189*19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3"/>
  <p:tag name="KSO_WM_DIAGRAM_VIRTUALLY_FRAME" val="{&quot;height&quot;:385.38138554130035,&quot;left&quot;:127.77503937007873,&quot;top&quot;:139.17984251968505,&quot;width&quot;:691.0910629921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2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29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DIAGRAM_MAX_ITEMCNT" val="2"/>
  <p:tag name="KSO_WM_DIAGRAM_MIN_ITEMCNT" val="2"/>
  <p:tag name="KSO_WM_DIAGRAM_VIRTUALLY_FRAME" val="{&quot;height&quot;:295.0729133858267,&quot;left&quot;:107.87503937007872,&quot;top&quot;:180.78393700787402,&quot;width&quot;:755.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2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9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0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30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0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8,8,8,8,8,8]}"/>
</p:tagLst>
</file>

<file path=ppt/tags/tag30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0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6"/>
  <p:tag name="KSO_WM_SLIDE_ANIMATION_TYPE" val="1_9_2_2"/>
</p:tagLst>
</file>

<file path=ppt/tags/tag305.xml><?xml version="1.0" encoding="utf-8"?>
<p:tagLst xmlns:p="http://schemas.openxmlformats.org/presentationml/2006/main">
  <p:tag name="KSO_WM_DIAGRAM_VIRTUALLY_FRAME" val="{&quot;height&quot;:296.5481794829473,&quot;left&quot;:127.45,&quot;top&quot;:158.9704819343755,&quot;width&quot;:716.3}"/>
</p:tagLst>
</file>

<file path=ppt/tags/tag306.xml><?xml version="1.0" encoding="utf-8"?>
<p:tagLst xmlns:p="http://schemas.openxmlformats.org/presentationml/2006/main">
  <p:tag name="KSO_WM_SLIDE_ANIMATION_ID" val="3110580"/>
</p:tagLst>
</file>

<file path=ppt/tags/tag307.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3*l_h_i*1_2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308.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3*l_h_a*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09.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3*l_h_i*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0.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3*l_h_x*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311.xml><?xml version="1.0" encoding="utf-8"?>
<p:tagLst xmlns:p="http://schemas.openxmlformats.org/presentationml/2006/main">
  <p:tag name="KSO_WM_SLIDE_ANIMATION_ID" val="3110580"/>
</p:tagLst>
</file>

<file path=ppt/tags/tag312.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3*l_h_i*1_1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313.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3*l_h_a*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14.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3*l_h_i*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315.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3*l_h_x*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316.xml><?xml version="1.0" encoding="utf-8"?>
<p:tagLst xmlns:p="http://schemas.openxmlformats.org/presentationml/2006/main">
  <p:tag name="KSO_WM_SLIDE_ANIMATION_ID" val="3110580"/>
</p:tagLst>
</file>

<file path=ppt/tags/tag317.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3_3*l_h_i*1_3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318.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3*l_h_a*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19.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3*l_h_i*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20.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3*l_h_x*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321.xml><?xml version="1.0" encoding="utf-8"?>
<p:tagLst xmlns:p="http://schemas.openxmlformats.org/presentationml/2006/main">
  <p:tag name="KSO_WM_SLIDE_ANIMATION_ID" val="3110580"/>
</p:tagLst>
</file>

<file path=ppt/tags/tag322.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6953_3*l_h_i*1_4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323.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6953_3*l_h_a*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24.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3_3*l_h_i*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325.xml><?xml version="1.0" encoding="utf-8"?>
<p:tagLst xmlns:p="http://schemas.openxmlformats.org/presentationml/2006/main">
  <p:tag name="KSO_WM_DIAGRAM_VIRTUALLY_FRAME" val="{&quot;height&quot;:270.6000061035156,&quot;left&quot;:93.25,&quot;top&quot;:230.5999969482422,&quot;width&quot;:787.3}"/>
  <p:tag name="KSO_WM_DIAGRAM_VERSION" val="3"/>
  <p:tag name="KSO_WM_DIAGRAM_COLOR_TRICK" val="1"/>
  <p:tag name="KSO_WM_DIAGRAM_COLOR_TEXT_CAN_REMOVE" val="n"/>
  <p:tag name="KSO_WM_UNIT_VALUE" val="92*9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6953_3*l_h_x*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32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0941_4*m_i*1_1"/>
  <p:tag name="KSO_WM_TEMPLATE_CATEGORY" val="diagram"/>
  <p:tag name="KSO_WM_TEMPLATE_INDEX" val="20230941"/>
  <p:tag name="KSO_WM_UNIT_LAYERLEVEL" val="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0000000298023224,&quot;transparency&quot;:1},{&quot;brightness&quot;:0,&quot;colorType&quot;:1,&quot;foreColorIndex&quot;:5,&quot;pos&quot;:0.899999976158142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30941_4*m_i*1_2"/>
  <p:tag name="KSO_WM_TEMPLATE_CATEGORY" val="diagram"/>
  <p:tag name="KSO_WM_TEMPLATE_INDEX" val="20230941"/>
  <p:tag name="KSO_WM_UNIT_LAYERLEVEL" val="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329.xml><?xml version="1.0" encoding="utf-8"?>
<p:tagLst xmlns:p="http://schemas.openxmlformats.org/presentationml/2006/main">
  <p:tag name="KSO_WM_DIAGRAM_VIRTUALLY_FRAME" val="{&quot;height&quot;:254.4737854003908,&quot;left&quot;:110.55003326656315,&quot;top&quot;:185.8262145996094,&quot;width&quot;:704.0000122070314}"/>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0941_4*m_h_i*1_1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3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0941_4*m_h_i*1_1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0941_4*m_h_a*1_1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3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0941_4*m_h_i*1_1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6000000238418579,&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334.xml><?xml version="1.0" encoding="utf-8"?>
<p:tagLst xmlns:p="http://schemas.openxmlformats.org/presentationml/2006/main">
  <p:tag name="KSO_WM_DIAGRAM_VIRTUALLY_FRAME" val="{&quot;height&quot;:254.4737854003908,&quot;left&quot;:110.55003326656315,&quot;top&quot;:185.8262145996094,&quot;width&quot;:704.0000122070314}"/>
</p:tagLst>
</file>

<file path=ppt/tags/tag3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0941_4*m_h_i*1_2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3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0941_4*m_h_i*1_2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30941_4*m_h_i*1_2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0941_4*m_h_a*1_2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339.xml><?xml version="1.0" encoding="utf-8"?>
<p:tagLst xmlns:p="http://schemas.openxmlformats.org/presentationml/2006/main">
  <p:tag name="KSO_WM_DIAGRAM_VIRTUALLY_FRAME" val="{&quot;height&quot;:254.4737854003908,&quot;left&quot;:110.55003326656315,&quot;top&quot;:185.8262145996094,&quot;width&quot;:704.0000122070314}"/>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0941_4*m_h_i*1_3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3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30941_4*m_h_i*1_3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0941_4*m_h_a*1_3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3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0941_4*m_h_i*1_3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44.xml><?xml version="1.0" encoding="utf-8"?>
<p:tagLst xmlns:p="http://schemas.openxmlformats.org/presentationml/2006/main">
  <p:tag name="KSO_WM_DIAGRAM_VIRTUALLY_FRAME" val="{&quot;height&quot;:254.4737854003908,&quot;left&quot;:110.55003326656315,&quot;top&quot;:185.8262145996094,&quot;width&quot;:704.0000122070314}"/>
</p:tagLst>
</file>

<file path=ppt/tags/tag3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30941_4*m_h_i*1_5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3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230941_4*m_h_i*1_5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5_1"/>
  <p:tag name="KSO_WM_UNIT_ID" val="diagram20230941_4*m_h_a*1_5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3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30941_4*m_h_i*1_5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49.xml><?xml version="1.0" encoding="utf-8"?>
<p:tagLst xmlns:p="http://schemas.openxmlformats.org/presentationml/2006/main">
  <p:tag name="KSO_WM_DIAGRAM_VIRTUALLY_FRAME" val="{&quot;height&quot;:254.4737854003908,&quot;left&quot;:110.55003326656315,&quot;top&quot;:185.8262145996094,&quot;width&quot;:704.0000122070314}"/>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30941_4*m_h_i*1_4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3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30941_4*m_h_i*1_4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30941_4*m_h_i*1_4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0941_4*m_h_a*1_4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254.4737854003908,&quot;left&quot;:110.55003326656315,&quot;top&quot;:185.8262145996094,&quot;width&quot;:704.0000122070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3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5"/>
  <p:tag name="KSO_WM_SLIDE_ANIMATION_TYPE" val="1_3_2_3"/>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i*1_1"/>
  <p:tag name="KSO_WM_TEMPLATE_CATEGORY" val="diagram"/>
  <p:tag name="KSO_WM_TEMPLATE_INDEX" val="20234873"/>
  <p:tag name="KSO_WM_UNIT_LAYERLEVEL" val="1_1"/>
  <p:tag name="KSO_WM_TAG_VERSION" val="3.0"/>
  <p:tag name="KSO_WM_BEAUTIFY_FLAG" val="#wm#"/>
  <p:tag name="KSO_WM_DIAGRAM_VERSION" val="3"/>
  <p:tag name="KSO_WM_DIAGRAM_COLOR_TRICK" val="1"/>
  <p:tag name="KSO_WM_DIAGRAM_COLOR_TEXT_CAN_REMOVE" val="n"/>
  <p:tag name="KSO_WM_UNIT_TYPE" val="m_i"/>
  <p:tag name="KSO_WM_UNIT_INDEX" val="1_1"/>
  <p:tag name="KSO_WM_UNIT_FILL_TYPE" val="1"/>
  <p:tag name="KSO_WM_UNIT_FILL_FORE_SCHEMECOLOR_INDEX" val="5"/>
  <p:tag name="KSO_WM_UNIT_FILL_FORE_SCHEMECOLOR_INDEX_BRIGHTNESS" val="1"/>
  <p:tag name="KSO_WM_UNIT_LINE_FORE_SCHEMECOLOR_INDEX" val="5"/>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56.xml><?xml version="1.0" encoding="utf-8"?>
<p:tagLst xmlns:p="http://schemas.openxmlformats.org/presentationml/2006/main">
  <p:tag name="KSO_WM_DIAGRAM_VIRTUALLY_FRAME" val="{&quot;height&quot;:340.5,&quot;left&quot;:142.02499389648438,&quot;top&quot;:133.21877952755904,&quot;width&quot;:672.3000122070313}"/>
</p:tagLst>
</file>

<file path=ppt/tags/tag357.xml><?xml version="1.0" encoding="utf-8"?>
<p:tagLst xmlns:p="http://schemas.openxmlformats.org/presentationml/2006/main">
  <p:tag name="KSO_WM_DIAGRAM_VIRTUALLY_FRAME" val="{&quot;height&quot;:340.5,&quot;left&quot;:142.02499389648438,&quot;top&quot;:133.21877952755904,&quot;width&quot;:672.3000122070313}"/>
  <p:tag name="KSO_WM_UNIT_HIGHLIGHT" val="0"/>
  <p:tag name="KSO_WM_UNIT_COMPATIBLE" val="0"/>
  <p:tag name="KSO_WM_UNIT_DIAGRAM_ISNUMVISUAL" val="0"/>
  <p:tag name="KSO_WM_UNIT_DIAGRAM_ISREFERUNIT" val="0"/>
  <p:tag name="KSO_WM_UNIT_ID" val="diagram20234873_2*m_h_a*1_1_1"/>
  <p:tag name="KSO_WM_TEMPLATE_CATEGORY" val="diagram"/>
  <p:tag name="KSO_WM_TEMPLATE_INDEX" val="20234873"/>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1_1"/>
  <p:tag name="KSO_WM_DIAGRAM_VERSION" val="3"/>
  <p:tag name="KSO_WM_DIAGRAM_COLOR_TRICK" val="1"/>
  <p:tag name="KSO_WM_DIAGRAM_COLOR_TEXT_CAN_REMOVE" val="n"/>
  <p:tag name="KSO_WM_UNIT_FILL_TYPE" val="3"/>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7"/>
  <p:tag name="KSO_WM_UNIT_PRESET_TEXT" val="添加项标题"/>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4873_2*m_h_i*1_1_3"/>
  <p:tag name="KSO_WM_TEMPLATE_CATEGORY" val="diagram"/>
  <p:tag name="KSO_WM_TEMPLATE_INDEX" val="2023487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1"/>
  <p:tag name="KSO_WM_UNIT_LINE_FORE_SCHEMECOLOR_INDEX" val="-2"/>
  <p:tag name="KSO_WM_DIAGRAM_USE_COLOR_VALUE" val="{&quot;color_scheme&quot;:1,&quot;color_type&quot;:1,&quot;theme_color_indexes&quot;:[8,8,8,8,8,8]}"/>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4873_2*m_h_i*1_1_2"/>
  <p:tag name="KSO_WM_TEMPLATE_CATEGORY" val="diagram"/>
  <p:tag name="KSO_WM_TEMPLATE_INDEX" val="20234873"/>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quot;colorType&quot;:2,&quot;rgb&quot;:&quot;#4a4a4a&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1_4"/>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1_4"/>
  <p:tag name="KSO_WM_UNIT_LINE_FORE_SCHEMECOLOR_INDEX" val="5"/>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1_1"/>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1_1"/>
  <p:tag name="KSO_WM_UNIT_SUBTYPE" val="d"/>
  <p:tag name="KSO_WM_UNIT_FILL_TYPE" val="3"/>
  <p:tag name="KSO_WM_UNIT_LINE_FORE_SCHEMECOLOR_INDEX" val="-2"/>
  <p:tag name="KSO_WM_UNIT_TEXT_FILL_FORE_SCHEMECOLOR_INDEX" val="1"/>
  <p:tag name="KSO_WM_UNIT_TEXT_FILL_TYPE" val="1"/>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1_5"/>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1_5"/>
  <p:tag name="KSO_WM_UNIT_LINE_FORE_SCHEMECOLOR_INDEX" val="13"/>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63.xml><?xml version="1.0" encoding="utf-8"?>
<p:tagLst xmlns:p="http://schemas.openxmlformats.org/presentationml/2006/main">
  <p:tag name="KSO_WM_DIAGRAM_VIRTUALLY_FRAME" val="{&quot;height&quot;:340.5,&quot;left&quot;:142.02499389648438,&quot;top&quot;:133.21877952755904,&quot;width&quot;:672.3000122070313}"/>
</p:tagLst>
</file>

<file path=ppt/tags/tag364.xml><?xml version="1.0" encoding="utf-8"?>
<p:tagLst xmlns:p="http://schemas.openxmlformats.org/presentationml/2006/main">
  <p:tag name="KSO_WM_DIAGRAM_VIRTUALLY_FRAME" val="{&quot;height&quot;:340.5,&quot;left&quot;:142.02499389648438,&quot;top&quot;:133.21877952755904,&quot;width&quot;:672.3000122070313}"/>
  <p:tag name="KSO_WM_UNIT_HIGHLIGHT" val="0"/>
  <p:tag name="KSO_WM_UNIT_COMPATIBLE" val="0"/>
  <p:tag name="KSO_WM_UNIT_DIAGRAM_ISNUMVISUAL" val="0"/>
  <p:tag name="KSO_WM_UNIT_DIAGRAM_ISREFERUNIT" val="0"/>
  <p:tag name="KSO_WM_UNIT_ID" val="diagram20234873_2*m_h_a*1_4_1"/>
  <p:tag name="KSO_WM_TEMPLATE_CATEGORY" val="diagram"/>
  <p:tag name="KSO_WM_TEMPLATE_INDEX" val="20234873"/>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4_1"/>
  <p:tag name="KSO_WM_DIAGRAM_VERSION" val="3"/>
  <p:tag name="KSO_WM_DIAGRAM_COLOR_TRICK" val="1"/>
  <p:tag name="KSO_WM_DIAGRAM_COLOR_TEXT_CAN_REMOVE" val="n"/>
  <p:tag name="KSO_WM_UNIT_FILL_TYPE" val="3"/>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7"/>
  <p:tag name="KSO_WM_UNIT_PRESET_TEXT" val="添加项标题"/>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34873_2*m_h_i*1_4_3"/>
  <p:tag name="KSO_WM_TEMPLATE_CATEGORY" val="diagram"/>
  <p:tag name="KSO_WM_TEMPLATE_INDEX" val="2023487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1"/>
  <p:tag name="KSO_WM_UNIT_LINE_FORE_SCHEMECOLOR_INDEX" val="-2"/>
  <p:tag name="KSO_WM_DIAGRAM_USE_COLOR_VALUE" val="{&quot;color_scheme&quot;:1,&quot;color_type&quot;:1,&quot;theme_color_indexes&quot;:[8,8,8,8,8,8]}"/>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34873_2*m_h_i*1_4_2"/>
  <p:tag name="KSO_WM_TEMPLATE_CATEGORY" val="diagram"/>
  <p:tag name="KSO_WM_TEMPLATE_INDEX" val="20234873"/>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quot;colorType&quot;:2,&quot;rgb&quot;:&quot;#4a4a4a&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4_4"/>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4_4"/>
  <p:tag name="KSO_WM_UNIT_LINE_FORE_SCHEMECOLOR_INDEX" val="5"/>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4_1"/>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4_1"/>
  <p:tag name="KSO_WM_UNIT_SUBTYPE" val="d"/>
  <p:tag name="KSO_WM_UNIT_FILL_TYPE" val="3"/>
  <p:tag name="KSO_WM_UNIT_LINE_FORE_SCHEMECOLOR_INDEX" val="-2"/>
  <p:tag name="KSO_WM_UNIT_TEXT_FILL_FORE_SCHEMECOLOR_INDEX" val="1"/>
  <p:tag name="KSO_WM_UNIT_TEXT_FILL_TYPE" val="1"/>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4_5"/>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4_5"/>
  <p:tag name="KSO_WM_UNIT_LINE_FORE_SCHEMECOLOR_INDEX" val="13"/>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70.xml><?xml version="1.0" encoding="utf-8"?>
<p:tagLst xmlns:p="http://schemas.openxmlformats.org/presentationml/2006/main">
  <p:tag name="KSO_WM_DIAGRAM_VIRTUALLY_FRAME" val="{&quot;height&quot;:340.5,&quot;left&quot;:142.02499389648438,&quot;top&quot;:133.21877952755904,&quot;width&quot;:672.3000122070313}"/>
</p:tagLst>
</file>

<file path=ppt/tags/tag371.xml><?xml version="1.0" encoding="utf-8"?>
<p:tagLst xmlns:p="http://schemas.openxmlformats.org/presentationml/2006/main">
  <p:tag name="KSO_WM_DIAGRAM_VIRTUALLY_FRAME" val="{&quot;height&quot;:340.5,&quot;left&quot;:142.02499389648438,&quot;top&quot;:133.21877952755904,&quot;width&quot;:672.3000122070313}"/>
  <p:tag name="KSO_WM_UNIT_HIGHLIGHT" val="0"/>
  <p:tag name="KSO_WM_UNIT_COMPATIBLE" val="0"/>
  <p:tag name="KSO_WM_UNIT_DIAGRAM_ISNUMVISUAL" val="0"/>
  <p:tag name="KSO_WM_UNIT_DIAGRAM_ISREFERUNIT" val="0"/>
  <p:tag name="KSO_WM_UNIT_ID" val="diagram20234873_2*m_h_a*1_3_1"/>
  <p:tag name="KSO_WM_TEMPLATE_CATEGORY" val="diagram"/>
  <p:tag name="KSO_WM_TEMPLATE_INDEX" val="20234873"/>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1"/>
  <p:tag name="KSO_WM_DIAGRAM_COLOR_TEXT_CAN_REMOVE" val="n"/>
  <p:tag name="KSO_WM_UNIT_FILL_TYPE" val="3"/>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项标题"/>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4873_2*m_h_i*1_3_3"/>
  <p:tag name="KSO_WM_TEMPLATE_CATEGORY" val="diagram"/>
  <p:tag name="KSO_WM_TEMPLATE_INDEX" val="2023487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1"/>
  <p:tag name="KSO_WM_UNIT_LINE_FORE_SCHEMECOLOR_INDEX" val="-2"/>
  <p:tag name="KSO_WM_DIAGRAM_USE_COLOR_VALUE" val="{&quot;color_scheme&quot;:1,&quot;color_type&quot;:1,&quot;theme_color_indexes&quot;:[8,8,8,8,8,8]}"/>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4873_2*m_h_i*1_3_2"/>
  <p:tag name="KSO_WM_TEMPLATE_CATEGORY" val="diagram"/>
  <p:tag name="KSO_WM_TEMPLATE_INDEX" val="20234873"/>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quot;colorType&quot;:2,&quot;rgb&quot;:&quot;#4a4a4a&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3_4"/>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3_4"/>
  <p:tag name="KSO_WM_UNIT_LINE_FORE_SCHEMECOLOR_INDEX" val="5"/>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3_1"/>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3_1"/>
  <p:tag name="KSO_WM_UNIT_SUBTYPE" val="d"/>
  <p:tag name="KSO_WM_UNIT_FILL_TYPE" val="3"/>
  <p:tag name="KSO_WM_UNIT_LINE_FORE_SCHEMECOLOR_INDEX" val="-2"/>
  <p:tag name="KSO_WM_UNIT_TEXT_FILL_FORE_SCHEMECOLOR_INDEX" val="1"/>
  <p:tag name="KSO_WM_UNIT_TEXT_FILL_TYPE" val="1"/>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3_5"/>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3_5"/>
  <p:tag name="KSO_WM_UNIT_LINE_FORE_SCHEMECOLOR_INDEX" val="13"/>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77.xml><?xml version="1.0" encoding="utf-8"?>
<p:tagLst xmlns:p="http://schemas.openxmlformats.org/presentationml/2006/main">
  <p:tag name="KSO_WM_DIAGRAM_VIRTUALLY_FRAME" val="{&quot;height&quot;:340.5,&quot;left&quot;:142.02499389648438,&quot;top&quot;:133.21877952755904,&quot;width&quot;:672.3000122070313}"/>
</p:tagLst>
</file>

<file path=ppt/tags/tag378.xml><?xml version="1.0" encoding="utf-8"?>
<p:tagLst xmlns:p="http://schemas.openxmlformats.org/presentationml/2006/main">
  <p:tag name="KSO_WM_DIAGRAM_VIRTUALLY_FRAME" val="{&quot;height&quot;:340.5,&quot;left&quot;:142.02499389648438,&quot;top&quot;:133.21877952755904,&quot;width&quot;:672.3000122070313}"/>
  <p:tag name="KSO_WM_UNIT_HIGHLIGHT" val="0"/>
  <p:tag name="KSO_WM_UNIT_COMPATIBLE" val="0"/>
  <p:tag name="KSO_WM_UNIT_DIAGRAM_ISNUMVISUAL" val="0"/>
  <p:tag name="KSO_WM_UNIT_DIAGRAM_ISREFERUNIT" val="0"/>
  <p:tag name="KSO_WM_UNIT_ID" val="diagram20234873_2*m_h_a*1_2_1"/>
  <p:tag name="KSO_WM_TEMPLATE_CATEGORY" val="diagram"/>
  <p:tag name="KSO_WM_TEMPLATE_INDEX" val="20234873"/>
  <p:tag name="KSO_WM_UNIT_LAYERLEVEL" val="1_1_1"/>
  <p:tag name="KSO_WM_TAG_VERSION" val="3.0"/>
  <p:tag name="KSO_WM_UNIT_ISCONTENTSTITLE" val="0"/>
  <p:tag name="KSO_WM_UNIT_ISNUMDGMTITLE" val="0"/>
  <p:tag name="KSO_WM_UNIT_NOCLEAR" val="0"/>
  <p:tag name="KSO_WM_UNIT_VALUE" val="9"/>
  <p:tag name="KSO_WM_DIAGRAM_GROUP_CODE" val="m1-1"/>
  <p:tag name="KSO_WM_UNIT_TYPE" val="m_h_a"/>
  <p:tag name="KSO_WM_UNIT_INDEX" val="1_2_1"/>
  <p:tag name="KSO_WM_DIAGRAM_VERSION" val="3"/>
  <p:tag name="KSO_WM_DIAGRAM_COLOR_TRICK" val="1"/>
  <p:tag name="KSO_WM_DIAGRAM_COLOR_TEXT_CAN_REMOVE" val="n"/>
  <p:tag name="KSO_WM_UNIT_FILL_TYPE" val="3"/>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项标题"/>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4873_2*m_h_i*1_2_3"/>
  <p:tag name="KSO_WM_TEMPLATE_CATEGORY" val="diagram"/>
  <p:tag name="KSO_WM_TEMPLATE_INDEX" val="2023487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1"/>
  <p:tag name="KSO_WM_UNIT_LINE_FORE_SCHEMECOLOR_INDEX" val="-2"/>
  <p:tag name="KSO_WM_DIAGRAM_USE_COLOR_VALUE" val="{&quot;color_scheme&quot;:1,&quot;color_type&quot;:1,&quot;theme_color_indexes&quot;:[8,8,8,8,8,8]}"/>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4873_2*m_h_i*1_2_2"/>
  <p:tag name="KSO_WM_TEMPLATE_CATEGORY" val="diagram"/>
  <p:tag name="KSO_WM_TEMPLATE_INDEX" val="20234873"/>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quot;colorType&quot;:2,&quot;rgb&quot;:&quot;#4a4a4a&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2_4"/>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2_4"/>
  <p:tag name="KSO_WM_UNIT_LINE_FORE_SCHEMECOLOR_INDEX" val="5"/>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2_1"/>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2_1"/>
  <p:tag name="KSO_WM_UNIT_SUBTYPE" val="d"/>
  <p:tag name="KSO_WM_UNIT_FILL_TYPE" val="3"/>
  <p:tag name="KSO_WM_UNIT_LINE_FORE_SCHEMECOLOR_INDEX" val="-2"/>
  <p:tag name="KSO_WM_UNIT_TEXT_FILL_FORE_SCHEMECOLOR_INDEX" val="1"/>
  <p:tag name="KSO_WM_UNIT_TEXT_FILL_TYPE" val="1"/>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4873_2*m_h_i*1_2_5"/>
  <p:tag name="KSO_WM_TEMPLATE_CATEGORY" val="diagram"/>
  <p:tag name="KSO_WM_TEMPLATE_INDEX" val="20234873"/>
  <p:tag name="KSO_WM_UNIT_LAYERLEVEL" val="1_1_1"/>
  <p:tag name="KSO_WM_TAG_VERSION" val="3.0"/>
  <p:tag name="KSO_WM_BEAUTIFY_FLAG" val="#wm#"/>
  <p:tag name="KSO_WM_DIAGRAM_VERSION" val="3"/>
  <p:tag name="KSO_WM_DIAGRAM_COLOR_TRICK" val="1"/>
  <p:tag name="KSO_WM_DIAGRAM_COLOR_TEXT_CAN_REMOVE" val="n"/>
  <p:tag name="KSO_WM_UNIT_TYPE" val="m_h_i"/>
  <p:tag name="KSO_WM_UNIT_INDEX" val="1_2_5"/>
  <p:tag name="KSO_WM_UNIT_LINE_FORE_SCHEMECOLOR_INDEX" val="13"/>
  <p:tag name="KSO_WM_DIAGRAM_MAX_ITEMCNT" val="4"/>
  <p:tag name="KSO_WM_DIAGRAM_MIN_ITEMCNT" val="3"/>
  <p:tag name="KSO_WM_DIAGRAM_VIRTUALLY_FRAME" val="{&quot;height&quot;:340.5,&quot;left&quot;:142.02499389648438,&quot;top&quot;:133.21877952755904,&quot;width&quot;:67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52"/>
  <p:tag name="KSO_WM_SLIDE_ANIMATION_TYPE" val="1_3_2_3"/>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5*l_i*1_1"/>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 name="KSO_WM_SLIDE_ANIMATION_ID" val="3110580"/>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5*l_i*1_2"/>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gradient&quot;:[{&quot;brightness&quot;:0.6000000238418579,&quot;colorType&quot;:1,&quot;foreColorIndex&quot;:5,&quot;pos&quot;:0.11999999731779099,&quot;transparency&quot;:0},{&quot;brightness&quot;:0,&quot;colorType&quot;:1,&quot;foreColorIndex&quot;:5,&quot;pos&quot;:0.33000001311302185,&quot;transparency&quot;:0},{&quot;brightness&quot;:-0.25,&quot;colorType&quot;:1,&quot;foreColorIndex&quot;:5,&quot;pos&quot;:0.7099999785423279,&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 name="KSO_WM_SLIDE_ANIMATION_ID" val="3110580"/>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5*l_i*1_3"/>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 name="KSO_WM_SLIDE_ANIMATION_ID" val="3110580"/>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5*l_x*1_1"/>
  <p:tag name="KSO_WM_TEMPLATE_CATEGORY" val="diagram"/>
  <p:tag name="KSO_WM_TEMPLATE_INDEX" val="20236917"/>
  <p:tag name="KSO_WM_UNIT_LAYERLEVEL" val="1_1"/>
  <p:tag name="KSO_WM_TAG_VERSION" val="3.0"/>
  <p:tag name="KSO_WM_BEAUTIFY_FLAG" val="#wm#"/>
  <p:tag name="KSO_WM_DIAGRAM_GROUP_CODE" val="l1-1"/>
  <p:tag name="KSO_WM_UNIT_TYPE" val="l_x"/>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UNIT_VALUE" val="69*79"/>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 name="KSO_WM_SLIDE_ANIMATION_ID" val="3110580"/>
</p:tagLst>
</file>

<file path=ppt/tags/tag389.xml><?xml version="1.0" encoding="utf-8"?>
<p:tagLst xmlns:p="http://schemas.openxmlformats.org/presentationml/2006/main">
  <p:tag name="KSO_WM_DIAGRAM_VIRTUALLY_FRAME" val="{&quot;height&quot;:266,&quot;left&quot;:95.1,&quot;top&quot;:164.95,&quot;width&quot;:763.1457122810647}"/>
  <p:tag name="KSO_WM_SLIDE_ANIMATION_ID" val="3110580"/>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5*l_h_i*1_3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6917_5*l_h_a*1_3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8,8,8,8,8,8]}"/>
</p:tagLst>
</file>

<file path=ppt/tags/tag392.xml><?xml version="1.0" encoding="utf-8"?>
<p:tagLst xmlns:p="http://schemas.openxmlformats.org/presentationml/2006/main">
  <p:tag name="KSO_WM_DIAGRAM_VIRTUALLY_FRAME" val="{&quot;height&quot;:266,&quot;left&quot;:95.1,&quot;top&quot;:164.95,&quot;width&quot;:763.1457122810647}"/>
  <p:tag name="KSO_WM_SLIDE_ANIMATION_ID" val="3110580"/>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5*l_h_i*1_1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6917_5*l_h_a*1_1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8,8,8,8,8,8]}"/>
</p:tagLst>
</file>

<file path=ppt/tags/tag395.xml><?xml version="1.0" encoding="utf-8"?>
<p:tagLst xmlns:p="http://schemas.openxmlformats.org/presentationml/2006/main">
  <p:tag name="KSO_WM_DIAGRAM_VIRTUALLY_FRAME" val="{&quot;height&quot;:266,&quot;left&quot;:95.1,&quot;top&quot;:164.95,&quot;width&quot;:763.1457122810647}"/>
  <p:tag name="KSO_WM_SLIDE_ANIMATION_ID" val="3110580"/>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5*l_h_i*1_4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6917_5*l_h_a*1_4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8,8,8,8,8,8]}"/>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5*l_i*1_4"/>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gradient&quot;:[{&quot;brightness&quot;:0.6000000238418579,&quot;colorType&quot;:1,&quot;foreColorIndex&quot;:5,&quot;pos&quot;:0.11999999731779099,&quot;transparency&quot;:0},{&quot;brightness&quot;:0,&quot;colorType&quot;:1,&quot;foreColorIndex&quot;:5,&quot;pos&quot;:0.33000001311302185,&quot;transparency&quot;:0},{&quot;brightness&quot;:-0.25,&quot;colorType&quot;:1,&quot;foreColorIndex&quot;:5,&quot;pos&quot;:0.7099999785423279,&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 name="KSO_WM_SLIDE_ANIMATION_ID" val="3110580"/>
</p:tagLst>
</file>

<file path=ppt/tags/tag3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6_1"/>
  <p:tag name="KSO_WM_UNIT_ID" val="diagram20236917_5*l_h_a*1_6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8,8,8,8,8,8]}"/>
  <p:tag name="KSO_WM_SLIDE_ANIMATION_ID" val="311058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5_1"/>
  <p:tag name="KSO_WM_UNIT_ID" val="diagram20236917_5*l_h_a*1_5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8,8,8,8,8,8]}"/>
  <p:tag name="KSO_WM_SLIDE_ANIMATION_ID" val="3110580"/>
</p:tagLst>
</file>

<file path=ppt/tags/tag401.xml><?xml version="1.0" encoding="utf-8"?>
<p:tagLst xmlns:p="http://schemas.openxmlformats.org/presentationml/2006/main">
  <p:tag name="KSO_WM_DIAGRAM_VIRTUALLY_FRAME" val="{&quot;height&quot;:266,&quot;left&quot;:95.1,&quot;top&quot;:164.95,&quot;width&quot;:763.1457122810647}"/>
  <p:tag name="KSO_WM_SLIDE_ANIMATION_ID" val="3110580"/>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5*l_h_i*1_2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6917_5*l_h_a*1_2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6,&quot;left&quot;:95.1,&quot;top&quot;:164.95,&quot;width&quot;:763.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8,8,8,8,8,8]}"/>
</p:tagLst>
</file>

<file path=ppt/tags/tag40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0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06.xml><?xml version="1.0" encoding="utf-8"?>
<p:tagLst xmlns:p="http://schemas.openxmlformats.org/presentationml/2006/main">
  <p:tag name="commondata" val="eyJoZGlkIjoiYTU1MDZiNWQ3Mzk2ODc1NGFiMjRiODI4MWFjZjNlMmMifQ=="/>
  <p:tag name="resource_record_key" val="{&quot;65&quot;:[20205081],&quot;70&quot;:[3322235,3322001,3321442,3318988,3321416,3321782,3322069,3322233,3328110,3321868,3322479,3326202,3318477,3325359,3326196,3322027,3333620,3319204,3325288,3326204,3322346,3321512,3322211,3328125,3327304,3333652,3322139,3322423,3312417,3318495,3321480,3321432,3322067,3402300,3312294,3319356,3321434,3322137,3322421,3318867,3318323,3312415,3321864,3312347,3322427,3321638,3326180,3329415,3325108,3318491,3318327,3326198,3322269,3402718,3330166,3402754,3327938,3312381,3328092,3327362]}"/>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i*1_2"/>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 name="KSO_WM_SLIDE_ANIMATION_ID" val="311059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i*1_1"/>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 name="KSO_WM_SLIDE_ANIMATION_ID" val="3110599"/>
</p:tagLst>
</file>

<file path=ppt/tags/tag81.xml><?xml version="1.0" encoding="utf-8"?>
<p:tagLst xmlns:p="http://schemas.openxmlformats.org/presentationml/2006/main">
  <p:tag name="KSO_WM_SLIDE_ANIMATION_ID" val="3110599"/>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1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x*1_1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8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440_5*l_h_a*1_1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PRESET_TEXT" val="单击此处添加标题内容"/>
  <p:tag name="KSO_WM_DIAGRAM_USE_COLOR_VALUE" val="{&quot;color_scheme&quot;:1,&quot;color_type&quot;:1,&quot;theme_color_indexes&quot;:[8,8,8,8,8,8]}"/>
</p:tagLst>
</file>

<file path=ppt/tags/tag85.xml><?xml version="1.0" encoding="utf-8"?>
<p:tagLst xmlns:p="http://schemas.openxmlformats.org/presentationml/2006/main">
  <p:tag name="KSO_WM_SLIDE_ANIMATION_ID" val="3110599"/>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3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3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x*1_3_1"/>
  <p:tag name="KSO_WM_TEMPLATE_CATEGORY" val="diagram"/>
  <p:tag name="KSO_WM_TEMPLATE_INDEX" val="20231440"/>
  <p:tag name="KSO_WM_UNIT_LAYERLEVEL" val="1_1_1"/>
  <p:tag name="KSO_WM_TAG_VERSION" val="3.0"/>
  <p:tag name="KSO_WM_BEAUTIFY_FLAG" val="#wm#"/>
  <p:tag name="KSO_WM_UNIT_VALUE" val="60*6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440_5*l_h_a*1_3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PRESET_TEXT" val="单击此处添加标题内容"/>
  <p:tag name="KSO_WM_DIAGRAM_USE_COLOR_VALUE" val="{&quot;color_scheme&quot;:1,&quot;color_type&quot;:1,&quot;theme_color_indexes&quot;:[8,8,8,8,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SLIDE_ANIMATION_ID" val="3110599"/>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2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2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x*1_2_1"/>
  <p:tag name="KSO_WM_TEMPLATE_CATEGORY" val="diagram"/>
  <p:tag name="KSO_WM_TEMPLATE_INDEX" val="20231440"/>
  <p:tag name="KSO_WM_UNIT_LAYERLEVEL" val="1_1_1"/>
  <p:tag name="KSO_WM_TAG_VERSION" val="3.0"/>
  <p:tag name="KSO_WM_BEAUTIFY_FLAG" val="#wm#"/>
  <p:tag name="KSO_WM_UNIT_VALUE" val="55*6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440_5*l_h_a*1_2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FILL_FORE_SCHEMECOLOR_INDEX" val="1"/>
  <p:tag name="KSO_WM_UNIT_TEXT_FILL_TYPE" val="1"/>
  <p:tag name="KSO_WM_UNIT_TEXT_TYPE" val="1"/>
  <p:tag name="KSO_WM_UNIT_PRESET_TEXT" val="单击此处添加标题内容"/>
  <p:tag name="KSO_WM_DIAGRAM_USE_COLOR_VALUE" val="{&quot;color_scheme&quot;:1,&quot;color_type&quot;:1,&quot;theme_color_indexes&quot;:[8,8,8,8,8,8]}"/>
</p:tagLst>
</file>

<file path=ppt/tags/tag95.xml><?xml version="1.0" encoding="utf-8"?>
<p:tagLst xmlns:p="http://schemas.openxmlformats.org/presentationml/2006/main">
  <p:tag name="KSO_WM_SLIDE_ANIMATION_ID" val="3110599"/>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5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5_2"/>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i*1_5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5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5_1"/>
  <p:tag name="KSO_WM_UNIT_ID" val="diagram20231440_5*l_h_a*1_5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PRESET_TEXT" val="单击此处添加标题内容"/>
  <p:tag name="KSO_WM_DIAGRAM_USE_COLOR_VALUE" val="{&quot;color_scheme&quot;:1,&quot;color_type&quot;:1,&quot;theme_color_indexes&quot;:[8,8,8,8,8,8]}"/>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l_h_x*1_5_1"/>
  <p:tag name="KSO_WM_TEMPLATE_CATEGORY" val="diagram"/>
  <p:tag name="KSO_WM_TEMPLATE_INDEX" val="20231440"/>
  <p:tag name="KSO_WM_UNIT_LAYERLEVEL" val="1_1_1"/>
  <p:tag name="KSO_WM_TAG_VERSION" val="3.0"/>
  <p:tag name="KSO_WM_BEAUTIFY_FLAG" val="#wm#"/>
  <p:tag name="KSO_WM_UNIT_VALUE" val="61*70"/>
  <p:tag name="KSO_WM_DIAGRAM_GROUP_CODE" val="l1-1"/>
  <p:tag name="KSO_WM_UNIT_TYPE" val="l_h_x"/>
  <p:tag name="KSO_WM_UNIT_INDEX" val="1_5_1"/>
  <p:tag name="KSO_WM_DIAGRAM_VERSION" val="3"/>
  <p:tag name="KSO_WM_DIAGRAM_COLOR_TRICK" val="1"/>
  <p:tag name="KSO_WM_DIAGRAM_COLOR_TEXT_CAN_REMOVE" val="n"/>
  <p:tag name="KSO_WM_DIAGRAM_MAX_ITEMCNT" val="6"/>
  <p:tag name="KSO_WM_DIAGRAM_MIN_ITEMCNT" val="2"/>
  <p:tag name="KSO_WM_DIAGRAM_VIRTUALLY_FRAME" val="{&quot;height&quot;:285.9923645019529,&quot;left&quot;:75.5765716477679,&quot;top&quot;:191.95030394721144,&quot;width&quot;:796.812658691406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2520</Words>
  <Application>WPS 演示</Application>
  <PresentationFormat>宽屏</PresentationFormat>
  <Paragraphs>417</Paragraphs>
  <Slides>24</Slides>
  <Notes>20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24</vt:i4>
      </vt:variant>
    </vt:vector>
  </HeadingPairs>
  <TitlesOfParts>
    <vt:vector size="44" baseType="lpstr">
      <vt:lpstr>Arial</vt:lpstr>
      <vt:lpstr>宋体</vt:lpstr>
      <vt:lpstr>Wingdings</vt:lpstr>
      <vt:lpstr>微软雅黑</vt:lpstr>
      <vt:lpstr>思源黑体 Normal</vt:lpstr>
      <vt:lpstr>Wingdings</vt:lpstr>
      <vt:lpstr>OPPOSans R</vt:lpstr>
      <vt:lpstr>字魂35号-经典雅黑</vt:lpstr>
      <vt:lpstr>黑体</vt:lpstr>
      <vt:lpstr>OPPOSans B</vt:lpstr>
      <vt:lpstr>Helvetica</vt:lpstr>
      <vt:lpstr>Lato Black</vt:lpstr>
      <vt:lpstr>Arial Unicode MS</vt:lpstr>
      <vt:lpstr>汉仪粗圆简</vt:lpstr>
      <vt:lpstr>等线</vt:lpstr>
      <vt:lpstr>Arial</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伊</cp:lastModifiedBy>
  <cp:revision>453</cp:revision>
  <dcterms:created xsi:type="dcterms:W3CDTF">2019-06-19T02:08:00Z</dcterms:created>
  <dcterms:modified xsi:type="dcterms:W3CDTF">2025-03-14T09:46:26Z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2052-12.1.0.16729</vt:lpwstr>
  </property>
</Properties>
</file>