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7.svg" ContentType="image/svg+xml"/>
  <Override PartName="/ppt/media/image58.svg" ContentType="image/svg+xml"/>
  <Override PartName="/ppt/media/image60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0.svg" ContentType="image/svg+xml"/>
  <Override PartName="/ppt/media/image72.svg" ContentType="image/svg+xml"/>
  <Override PartName="/ppt/media/image73.svg" ContentType="image/svg+xml"/>
  <Override PartName="/ppt/media/image75.svg" ContentType="image/svg+xml"/>
  <Override PartName="/ppt/media/image76.svg" ContentType="image/svg+xml"/>
  <Override PartName="/ppt/media/image7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.svg" ContentType="image/svg+xml"/>
  <Override PartName="/ppt/media/image9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89" r:id="rId3"/>
  </p:sldMasterIdLst>
  <p:notesMasterIdLst>
    <p:notesMasterId r:id="rId5"/>
  </p:notesMasterIdLst>
  <p:sldIdLst>
    <p:sldId id="409" r:id="rId4"/>
    <p:sldId id="410" r:id="rId6"/>
    <p:sldId id="765" r:id="rId7"/>
    <p:sldId id="766" r:id="rId8"/>
    <p:sldId id="437" r:id="rId9"/>
    <p:sldId id="414" r:id="rId10"/>
    <p:sldId id="541" r:id="rId11"/>
    <p:sldId id="643" r:id="rId12"/>
    <p:sldId id="722" r:id="rId13"/>
    <p:sldId id="724" r:id="rId14"/>
    <p:sldId id="693" r:id="rId15"/>
    <p:sldId id="730" r:id="rId16"/>
    <p:sldId id="732" r:id="rId17"/>
    <p:sldId id="415" r:id="rId18"/>
    <p:sldId id="501" r:id="rId19"/>
    <p:sldId id="704" r:id="rId20"/>
    <p:sldId id="683" r:id="rId21"/>
    <p:sldId id="747" r:id="rId22"/>
    <p:sldId id="718" r:id="rId23"/>
    <p:sldId id="753" r:id="rId24"/>
    <p:sldId id="754" r:id="rId25"/>
    <p:sldId id="756" r:id="rId26"/>
    <p:sldId id="759" r:id="rId27"/>
    <p:sldId id="761" r:id="rId28"/>
    <p:sldId id="432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3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83810881" name="WPS_1679281038" initials="W" lastIdx="1" clrIdx="2"/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4938"/>
    <a:srgbClr val="FFBA55"/>
    <a:srgbClr val="DAAC75"/>
    <a:srgbClr val="73502F"/>
    <a:srgbClr val="FFFFFF"/>
    <a:srgbClr val="A37441"/>
    <a:srgbClr val="825E34"/>
    <a:srgbClr val="D2A672"/>
    <a:srgbClr val="BD7D69"/>
    <a:srgbClr val="704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990" y="96"/>
      </p:cViewPr>
      <p:guideLst>
        <p:guide orient="horz" pos="2083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48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589AD23-FE09-4CFE-94C0-BA8EE5C7795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4711ECB-B0E6-4EAF-82EB-BFB1917B83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第一PP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14.xml"/><Relationship Id="rId45" Type="http://schemas.openxmlformats.org/officeDocument/2006/relationships/tags" Target="../tags/tag13.xml"/><Relationship Id="rId44" Type="http://schemas.openxmlformats.org/officeDocument/2006/relationships/tags" Target="../tags/tag12.xml"/><Relationship Id="rId43" Type="http://schemas.openxmlformats.org/officeDocument/2006/relationships/tags" Target="../tags/tag11.xml"/><Relationship Id="rId42" Type="http://schemas.openxmlformats.org/officeDocument/2006/relationships/tags" Target="../tags/tag10.xml"/><Relationship Id="rId41" Type="http://schemas.openxmlformats.org/officeDocument/2006/relationships/tags" Target="../tags/tag9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3" Type="http://schemas.openxmlformats.org/officeDocument/2006/relationships/notesSlide" Target="../notesSlides/notesSlide10.xml"/><Relationship Id="rId42" Type="http://schemas.openxmlformats.org/officeDocument/2006/relationships/slideLayout" Target="../slideLayouts/slideLayout1.xml"/><Relationship Id="rId41" Type="http://schemas.openxmlformats.org/officeDocument/2006/relationships/tags" Target="../tags/tag171.xml"/><Relationship Id="rId40" Type="http://schemas.openxmlformats.org/officeDocument/2006/relationships/image" Target="../media/image36.svg"/><Relationship Id="rId4" Type="http://schemas.openxmlformats.org/officeDocument/2006/relationships/tags" Target="../tags/tag142.xml"/><Relationship Id="rId39" Type="http://schemas.openxmlformats.org/officeDocument/2006/relationships/image" Target="../media/image35.png"/><Relationship Id="rId38" Type="http://schemas.openxmlformats.org/officeDocument/2006/relationships/tags" Target="../tags/tag170.xml"/><Relationship Id="rId37" Type="http://schemas.openxmlformats.org/officeDocument/2006/relationships/tags" Target="../tags/tag169.xml"/><Relationship Id="rId36" Type="http://schemas.openxmlformats.org/officeDocument/2006/relationships/tags" Target="../tags/tag168.xml"/><Relationship Id="rId35" Type="http://schemas.openxmlformats.org/officeDocument/2006/relationships/tags" Target="../tags/tag167.xml"/><Relationship Id="rId34" Type="http://schemas.openxmlformats.org/officeDocument/2006/relationships/image" Target="../media/image34.svg"/><Relationship Id="rId33" Type="http://schemas.openxmlformats.org/officeDocument/2006/relationships/image" Target="../media/image33.png"/><Relationship Id="rId32" Type="http://schemas.openxmlformats.org/officeDocument/2006/relationships/tags" Target="../tags/tag166.xml"/><Relationship Id="rId31" Type="http://schemas.openxmlformats.org/officeDocument/2006/relationships/tags" Target="../tags/tag165.xml"/><Relationship Id="rId30" Type="http://schemas.openxmlformats.org/officeDocument/2006/relationships/tags" Target="../tags/tag164.xml"/><Relationship Id="rId3" Type="http://schemas.openxmlformats.org/officeDocument/2006/relationships/image" Target="../media/image3.png"/><Relationship Id="rId29" Type="http://schemas.openxmlformats.org/officeDocument/2006/relationships/tags" Target="../tags/tag163.xml"/><Relationship Id="rId28" Type="http://schemas.openxmlformats.org/officeDocument/2006/relationships/tags" Target="../tags/tag162.xml"/><Relationship Id="rId27" Type="http://schemas.openxmlformats.org/officeDocument/2006/relationships/tags" Target="../tags/tag161.xml"/><Relationship Id="rId26" Type="http://schemas.openxmlformats.org/officeDocument/2006/relationships/tags" Target="../tags/tag160.xml"/><Relationship Id="rId25" Type="http://schemas.openxmlformats.org/officeDocument/2006/relationships/image" Target="../media/image32.svg"/><Relationship Id="rId24" Type="http://schemas.openxmlformats.org/officeDocument/2006/relationships/image" Target="../media/image31.png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2.png"/><Relationship Id="rId19" Type="http://schemas.openxmlformats.org/officeDocument/2006/relationships/image" Target="../media/image30.svg"/><Relationship Id="rId18" Type="http://schemas.openxmlformats.org/officeDocument/2006/relationships/image" Target="../media/image29.png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svg"/><Relationship Id="rId8" Type="http://schemas.openxmlformats.org/officeDocument/2006/relationships/image" Target="../media/image37.png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4" Type="http://schemas.openxmlformats.org/officeDocument/2006/relationships/notesSlide" Target="../notesSlides/notesSlide11.xml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200.xml"/><Relationship Id="rId41" Type="http://schemas.openxmlformats.org/officeDocument/2006/relationships/tags" Target="../tags/tag199.xml"/><Relationship Id="rId40" Type="http://schemas.openxmlformats.org/officeDocument/2006/relationships/tags" Target="../tags/tag198.xml"/><Relationship Id="rId4" Type="http://schemas.openxmlformats.org/officeDocument/2006/relationships/tags" Target="../tags/tag172.xml"/><Relationship Id="rId39" Type="http://schemas.openxmlformats.org/officeDocument/2006/relationships/image" Target="../media/image46.svg"/><Relationship Id="rId38" Type="http://schemas.openxmlformats.org/officeDocument/2006/relationships/image" Target="../media/image45.png"/><Relationship Id="rId37" Type="http://schemas.openxmlformats.org/officeDocument/2006/relationships/tags" Target="../tags/tag197.xml"/><Relationship Id="rId36" Type="http://schemas.openxmlformats.org/officeDocument/2006/relationships/tags" Target="../tags/tag196.xml"/><Relationship Id="rId35" Type="http://schemas.openxmlformats.org/officeDocument/2006/relationships/tags" Target="../tags/tag195.xml"/><Relationship Id="rId34" Type="http://schemas.openxmlformats.org/officeDocument/2006/relationships/tags" Target="../tags/tag194.xml"/><Relationship Id="rId33" Type="http://schemas.openxmlformats.org/officeDocument/2006/relationships/tags" Target="../tags/tag193.xml"/><Relationship Id="rId32" Type="http://schemas.openxmlformats.org/officeDocument/2006/relationships/image" Target="../media/image44.svg"/><Relationship Id="rId31" Type="http://schemas.openxmlformats.org/officeDocument/2006/relationships/image" Target="../media/image43.png"/><Relationship Id="rId30" Type="http://schemas.openxmlformats.org/officeDocument/2006/relationships/tags" Target="../tags/tag192.xml"/><Relationship Id="rId3" Type="http://schemas.openxmlformats.org/officeDocument/2006/relationships/image" Target="../media/image3.png"/><Relationship Id="rId29" Type="http://schemas.openxmlformats.org/officeDocument/2006/relationships/tags" Target="../tags/tag191.xml"/><Relationship Id="rId28" Type="http://schemas.openxmlformats.org/officeDocument/2006/relationships/tags" Target="../tags/tag190.xml"/><Relationship Id="rId27" Type="http://schemas.openxmlformats.org/officeDocument/2006/relationships/tags" Target="../tags/tag189.xml"/><Relationship Id="rId26" Type="http://schemas.openxmlformats.org/officeDocument/2006/relationships/tags" Target="../tags/tag188.xml"/><Relationship Id="rId25" Type="http://schemas.openxmlformats.org/officeDocument/2006/relationships/tags" Target="../tags/tag187.xml"/><Relationship Id="rId24" Type="http://schemas.openxmlformats.org/officeDocument/2006/relationships/image" Target="../media/image42.svg"/><Relationship Id="rId23" Type="http://schemas.openxmlformats.org/officeDocument/2006/relationships/image" Target="../media/image41.png"/><Relationship Id="rId22" Type="http://schemas.openxmlformats.org/officeDocument/2006/relationships/tags" Target="../tags/tag186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image" Target="../media/image2.png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image" Target="../media/image40.svg"/><Relationship Id="rId16" Type="http://schemas.openxmlformats.org/officeDocument/2006/relationships/image" Target="../media/image39.png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image" Target="../media/image3.png"/><Relationship Id="rId25" Type="http://schemas.openxmlformats.org/officeDocument/2006/relationships/notesSlide" Target="../notesSlides/notesSlide12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214.xml"/><Relationship Id="rId22" Type="http://schemas.openxmlformats.org/officeDocument/2006/relationships/tags" Target="../tags/tag213.xml"/><Relationship Id="rId21" Type="http://schemas.openxmlformats.org/officeDocument/2006/relationships/image" Target="../media/image52.svg"/><Relationship Id="rId20" Type="http://schemas.openxmlformats.org/officeDocument/2006/relationships/image" Target="../media/image51.png"/><Relationship Id="rId2" Type="http://schemas.openxmlformats.org/officeDocument/2006/relationships/image" Target="../media/image2.png"/><Relationship Id="rId19" Type="http://schemas.openxmlformats.org/officeDocument/2006/relationships/tags" Target="../tags/tag212.xml"/><Relationship Id="rId18" Type="http://schemas.openxmlformats.org/officeDocument/2006/relationships/image" Target="../media/image50.svg"/><Relationship Id="rId17" Type="http://schemas.openxmlformats.org/officeDocument/2006/relationships/image" Target="../media/image49.png"/><Relationship Id="rId16" Type="http://schemas.openxmlformats.org/officeDocument/2006/relationships/tags" Target="../tags/tag211.xml"/><Relationship Id="rId15" Type="http://schemas.openxmlformats.org/officeDocument/2006/relationships/tags" Target="../tags/tag210.xml"/><Relationship Id="rId14" Type="http://schemas.openxmlformats.org/officeDocument/2006/relationships/image" Target="../media/image48.svg"/><Relationship Id="rId13" Type="http://schemas.openxmlformats.org/officeDocument/2006/relationships/image" Target="../media/image47.png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1" Type="http://schemas.openxmlformats.org/officeDocument/2006/relationships/notesSlide" Target="../notesSlides/notesSlide13.xml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9" Type="http://schemas.openxmlformats.org/officeDocument/2006/relationships/tags" Target="../tags/tag240.xml"/><Relationship Id="rId28" Type="http://schemas.openxmlformats.org/officeDocument/2006/relationships/tags" Target="../tags/tag239.xml"/><Relationship Id="rId27" Type="http://schemas.openxmlformats.org/officeDocument/2006/relationships/tags" Target="../tags/tag238.xml"/><Relationship Id="rId26" Type="http://schemas.openxmlformats.org/officeDocument/2006/relationships/tags" Target="../tags/tag237.xml"/><Relationship Id="rId25" Type="http://schemas.openxmlformats.org/officeDocument/2006/relationships/tags" Target="../tags/tag236.xml"/><Relationship Id="rId24" Type="http://schemas.openxmlformats.org/officeDocument/2006/relationships/tags" Target="../tags/tag235.xml"/><Relationship Id="rId23" Type="http://schemas.openxmlformats.org/officeDocument/2006/relationships/tags" Target="../tags/tag234.xml"/><Relationship Id="rId22" Type="http://schemas.openxmlformats.org/officeDocument/2006/relationships/tags" Target="../tags/tag233.xml"/><Relationship Id="rId21" Type="http://schemas.openxmlformats.org/officeDocument/2006/relationships/tags" Target="../tags/tag232.xml"/><Relationship Id="rId20" Type="http://schemas.openxmlformats.org/officeDocument/2006/relationships/tags" Target="../tags/tag231.xml"/><Relationship Id="rId2" Type="http://schemas.openxmlformats.org/officeDocument/2006/relationships/image" Target="../media/image2.png"/><Relationship Id="rId19" Type="http://schemas.openxmlformats.org/officeDocument/2006/relationships/tags" Target="../tags/tag230.xml"/><Relationship Id="rId18" Type="http://schemas.openxmlformats.org/officeDocument/2006/relationships/tags" Target="../tags/tag229.xml"/><Relationship Id="rId17" Type="http://schemas.openxmlformats.org/officeDocument/2006/relationships/tags" Target="../tags/tag228.xml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tags" Target="../tags/tag224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svg"/><Relationship Id="rId8" Type="http://schemas.openxmlformats.org/officeDocument/2006/relationships/image" Target="../media/image53.png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7" Type="http://schemas.openxmlformats.org/officeDocument/2006/relationships/notesSlide" Target="../notesSlides/notesSlide15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273.xml"/><Relationship Id="rId44" Type="http://schemas.openxmlformats.org/officeDocument/2006/relationships/tags" Target="../tags/tag272.xml"/><Relationship Id="rId43" Type="http://schemas.openxmlformats.org/officeDocument/2006/relationships/image" Target="../media/image60.svg"/><Relationship Id="rId42" Type="http://schemas.openxmlformats.org/officeDocument/2006/relationships/image" Target="../media/image59.png"/><Relationship Id="rId41" Type="http://schemas.openxmlformats.org/officeDocument/2006/relationships/tags" Target="../tags/tag271.xml"/><Relationship Id="rId40" Type="http://schemas.openxmlformats.org/officeDocument/2006/relationships/image" Target="../media/image58.svg"/><Relationship Id="rId4" Type="http://schemas.openxmlformats.org/officeDocument/2006/relationships/tags" Target="../tags/tag242.xml"/><Relationship Id="rId39" Type="http://schemas.openxmlformats.org/officeDocument/2006/relationships/image" Target="../media/image47.png"/><Relationship Id="rId38" Type="http://schemas.openxmlformats.org/officeDocument/2006/relationships/tags" Target="../tags/tag270.xml"/><Relationship Id="rId37" Type="http://schemas.openxmlformats.org/officeDocument/2006/relationships/image" Target="../media/image57.svg"/><Relationship Id="rId36" Type="http://schemas.openxmlformats.org/officeDocument/2006/relationships/image" Target="../media/image12.png"/><Relationship Id="rId35" Type="http://schemas.openxmlformats.org/officeDocument/2006/relationships/tags" Target="../tags/tag269.xml"/><Relationship Id="rId34" Type="http://schemas.openxmlformats.org/officeDocument/2006/relationships/image" Target="../media/image56.svg"/><Relationship Id="rId33" Type="http://schemas.openxmlformats.org/officeDocument/2006/relationships/image" Target="../media/image55.png"/><Relationship Id="rId32" Type="http://schemas.openxmlformats.org/officeDocument/2006/relationships/tags" Target="../tags/tag268.xml"/><Relationship Id="rId31" Type="http://schemas.openxmlformats.org/officeDocument/2006/relationships/tags" Target="../tags/tag267.xml"/><Relationship Id="rId30" Type="http://schemas.openxmlformats.org/officeDocument/2006/relationships/tags" Target="../tags/tag266.xml"/><Relationship Id="rId3" Type="http://schemas.openxmlformats.org/officeDocument/2006/relationships/image" Target="../media/image3.png"/><Relationship Id="rId29" Type="http://schemas.openxmlformats.org/officeDocument/2006/relationships/tags" Target="../tags/tag265.xml"/><Relationship Id="rId28" Type="http://schemas.openxmlformats.org/officeDocument/2006/relationships/tags" Target="../tags/tag264.xml"/><Relationship Id="rId27" Type="http://schemas.openxmlformats.org/officeDocument/2006/relationships/tags" Target="../tags/tag263.xml"/><Relationship Id="rId26" Type="http://schemas.openxmlformats.org/officeDocument/2006/relationships/tags" Target="../tags/tag262.xml"/><Relationship Id="rId25" Type="http://schemas.openxmlformats.org/officeDocument/2006/relationships/tags" Target="../tags/tag261.xml"/><Relationship Id="rId24" Type="http://schemas.openxmlformats.org/officeDocument/2006/relationships/tags" Target="../tags/tag260.xml"/><Relationship Id="rId23" Type="http://schemas.openxmlformats.org/officeDocument/2006/relationships/tags" Target="../tags/tag259.xml"/><Relationship Id="rId22" Type="http://schemas.openxmlformats.org/officeDocument/2006/relationships/tags" Target="../tags/tag258.xml"/><Relationship Id="rId21" Type="http://schemas.openxmlformats.org/officeDocument/2006/relationships/tags" Target="../tags/tag257.xml"/><Relationship Id="rId20" Type="http://schemas.openxmlformats.org/officeDocument/2006/relationships/tags" Target="../tags/tag256.xml"/><Relationship Id="rId2" Type="http://schemas.openxmlformats.org/officeDocument/2006/relationships/image" Target="../media/image2.png"/><Relationship Id="rId19" Type="http://schemas.openxmlformats.org/officeDocument/2006/relationships/tags" Target="../tags/tag255.xml"/><Relationship Id="rId18" Type="http://schemas.openxmlformats.org/officeDocument/2006/relationships/tags" Target="../tags/tag254.xml"/><Relationship Id="rId17" Type="http://schemas.openxmlformats.org/officeDocument/2006/relationships/tags" Target="../tags/tag253.xml"/><Relationship Id="rId16" Type="http://schemas.openxmlformats.org/officeDocument/2006/relationships/tags" Target="../tags/tag252.xml"/><Relationship Id="rId15" Type="http://schemas.openxmlformats.org/officeDocument/2006/relationships/tags" Target="../tags/tag251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image" Target="../media/image61.jpeg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9" Type="http://schemas.openxmlformats.org/officeDocument/2006/relationships/notesSlide" Target="../notesSlides/notesSlide16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image" Target="../media/image62.jpeg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1" Type="http://schemas.openxmlformats.org/officeDocument/2006/relationships/notesSlide" Target="../notesSlides/notesSlide17.xml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9" Type="http://schemas.openxmlformats.org/officeDocument/2006/relationships/tags" Target="../tags/tag309.xml"/><Relationship Id="rId28" Type="http://schemas.openxmlformats.org/officeDocument/2006/relationships/tags" Target="../tags/tag308.xml"/><Relationship Id="rId27" Type="http://schemas.openxmlformats.org/officeDocument/2006/relationships/tags" Target="../tags/tag307.xml"/><Relationship Id="rId26" Type="http://schemas.openxmlformats.org/officeDocument/2006/relationships/tags" Target="../tags/tag306.xml"/><Relationship Id="rId25" Type="http://schemas.openxmlformats.org/officeDocument/2006/relationships/tags" Target="../tags/tag305.xml"/><Relationship Id="rId24" Type="http://schemas.openxmlformats.org/officeDocument/2006/relationships/tags" Target="../tags/tag304.xml"/><Relationship Id="rId23" Type="http://schemas.openxmlformats.org/officeDocument/2006/relationships/tags" Target="../tags/tag303.xml"/><Relationship Id="rId22" Type="http://schemas.openxmlformats.org/officeDocument/2006/relationships/tags" Target="../tags/tag302.xml"/><Relationship Id="rId21" Type="http://schemas.openxmlformats.org/officeDocument/2006/relationships/tags" Target="../tags/tag301.xml"/><Relationship Id="rId20" Type="http://schemas.openxmlformats.org/officeDocument/2006/relationships/tags" Target="../tags/tag300.xml"/><Relationship Id="rId2" Type="http://schemas.openxmlformats.org/officeDocument/2006/relationships/image" Target="../media/image2.png"/><Relationship Id="rId19" Type="http://schemas.openxmlformats.org/officeDocument/2006/relationships/tags" Target="../tags/tag299.xml"/><Relationship Id="rId18" Type="http://schemas.openxmlformats.org/officeDocument/2006/relationships/tags" Target="../tags/tag298.xml"/><Relationship Id="rId17" Type="http://schemas.openxmlformats.org/officeDocument/2006/relationships/tags" Target="../tags/tag297.xml"/><Relationship Id="rId16" Type="http://schemas.openxmlformats.org/officeDocument/2006/relationships/tags" Target="../tags/tag296.xml"/><Relationship Id="rId15" Type="http://schemas.openxmlformats.org/officeDocument/2006/relationships/tags" Target="../tags/tag295.xml"/><Relationship Id="rId14" Type="http://schemas.openxmlformats.org/officeDocument/2006/relationships/tags" Target="../tags/tag294.xml"/><Relationship Id="rId13" Type="http://schemas.openxmlformats.org/officeDocument/2006/relationships/tags" Target="../tags/tag293.xml"/><Relationship Id="rId12" Type="http://schemas.openxmlformats.org/officeDocument/2006/relationships/image" Target="../media/image63.svg"/><Relationship Id="rId11" Type="http://schemas.openxmlformats.org/officeDocument/2006/relationships/image" Target="../media/image12.png"/><Relationship Id="rId10" Type="http://schemas.openxmlformats.org/officeDocument/2006/relationships/tags" Target="../tags/tag29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svg"/><Relationship Id="rId8" Type="http://schemas.openxmlformats.org/officeDocument/2006/relationships/image" Target="../media/image64.png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7" Type="http://schemas.openxmlformats.org/officeDocument/2006/relationships/notesSlide" Target="../notesSlides/notesSlide19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345.xml"/><Relationship Id="rId44" Type="http://schemas.openxmlformats.org/officeDocument/2006/relationships/tags" Target="../tags/tag344.xml"/><Relationship Id="rId43" Type="http://schemas.openxmlformats.org/officeDocument/2006/relationships/tags" Target="../tags/tag343.xml"/><Relationship Id="rId42" Type="http://schemas.openxmlformats.org/officeDocument/2006/relationships/image" Target="../media/image78.svg"/><Relationship Id="rId41" Type="http://schemas.openxmlformats.org/officeDocument/2006/relationships/image" Target="../media/image77.png"/><Relationship Id="rId40" Type="http://schemas.openxmlformats.org/officeDocument/2006/relationships/tags" Target="../tags/tag342.xml"/><Relationship Id="rId4" Type="http://schemas.openxmlformats.org/officeDocument/2006/relationships/tags" Target="../tags/tag319.xml"/><Relationship Id="rId39" Type="http://schemas.openxmlformats.org/officeDocument/2006/relationships/tags" Target="../tags/tag341.xml"/><Relationship Id="rId38" Type="http://schemas.openxmlformats.org/officeDocument/2006/relationships/tags" Target="../tags/tag340.xml"/><Relationship Id="rId37" Type="http://schemas.openxmlformats.org/officeDocument/2006/relationships/image" Target="../media/image76.svg"/><Relationship Id="rId36" Type="http://schemas.openxmlformats.org/officeDocument/2006/relationships/tags" Target="../tags/tag339.xml"/><Relationship Id="rId35" Type="http://schemas.openxmlformats.org/officeDocument/2006/relationships/tags" Target="../tags/tag338.xml"/><Relationship Id="rId34" Type="http://schemas.openxmlformats.org/officeDocument/2006/relationships/image" Target="../media/image75.svg"/><Relationship Id="rId33" Type="http://schemas.openxmlformats.org/officeDocument/2006/relationships/image" Target="../media/image74.png"/><Relationship Id="rId32" Type="http://schemas.openxmlformats.org/officeDocument/2006/relationships/tags" Target="../tags/tag337.xml"/><Relationship Id="rId31" Type="http://schemas.openxmlformats.org/officeDocument/2006/relationships/tags" Target="../tags/tag336.xml"/><Relationship Id="rId30" Type="http://schemas.openxmlformats.org/officeDocument/2006/relationships/tags" Target="../tags/tag335.xml"/><Relationship Id="rId3" Type="http://schemas.openxmlformats.org/officeDocument/2006/relationships/image" Target="../media/image3.png"/><Relationship Id="rId29" Type="http://schemas.openxmlformats.org/officeDocument/2006/relationships/image" Target="../media/image73.svg"/><Relationship Id="rId28" Type="http://schemas.openxmlformats.org/officeDocument/2006/relationships/tags" Target="../tags/tag334.xml"/><Relationship Id="rId27" Type="http://schemas.openxmlformats.org/officeDocument/2006/relationships/tags" Target="../tags/tag333.xml"/><Relationship Id="rId26" Type="http://schemas.openxmlformats.org/officeDocument/2006/relationships/tags" Target="../tags/tag332.xml"/><Relationship Id="rId25" Type="http://schemas.openxmlformats.org/officeDocument/2006/relationships/image" Target="../media/image72.svg"/><Relationship Id="rId24" Type="http://schemas.openxmlformats.org/officeDocument/2006/relationships/image" Target="../media/image71.png"/><Relationship Id="rId23" Type="http://schemas.openxmlformats.org/officeDocument/2006/relationships/tags" Target="../tags/tag331.xml"/><Relationship Id="rId22" Type="http://schemas.openxmlformats.org/officeDocument/2006/relationships/tags" Target="../tags/tag330.xml"/><Relationship Id="rId21" Type="http://schemas.openxmlformats.org/officeDocument/2006/relationships/image" Target="../media/image70.svg"/><Relationship Id="rId20" Type="http://schemas.openxmlformats.org/officeDocument/2006/relationships/tags" Target="../tags/tag329.xml"/><Relationship Id="rId2" Type="http://schemas.openxmlformats.org/officeDocument/2006/relationships/image" Target="../media/image2.png"/><Relationship Id="rId19" Type="http://schemas.openxmlformats.org/officeDocument/2006/relationships/tags" Target="../tags/tag328.xml"/><Relationship Id="rId18" Type="http://schemas.openxmlformats.org/officeDocument/2006/relationships/image" Target="../media/image69.svg"/><Relationship Id="rId17" Type="http://schemas.openxmlformats.org/officeDocument/2006/relationships/image" Target="../media/image68.png"/><Relationship Id="rId16" Type="http://schemas.openxmlformats.org/officeDocument/2006/relationships/tags" Target="../tags/tag327.xml"/><Relationship Id="rId15" Type="http://schemas.openxmlformats.org/officeDocument/2006/relationships/tags" Target="../tags/tag326.xml"/><Relationship Id="rId14" Type="http://schemas.openxmlformats.org/officeDocument/2006/relationships/tags" Target="../tags/tag325.xml"/><Relationship Id="rId13" Type="http://schemas.openxmlformats.org/officeDocument/2006/relationships/image" Target="../media/image67.svg"/><Relationship Id="rId12" Type="http://schemas.openxmlformats.org/officeDocument/2006/relationships/image" Target="../media/image66.png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9" Type="http://schemas.openxmlformats.org/officeDocument/2006/relationships/notesSlide" Target="../notesSlides/notesSlide20.xml"/><Relationship Id="rId48" Type="http://schemas.openxmlformats.org/officeDocument/2006/relationships/slideLayout" Target="../slideLayouts/slideLayout1.xml"/><Relationship Id="rId47" Type="http://schemas.openxmlformats.org/officeDocument/2006/relationships/tags" Target="../tags/tag389.xml"/><Relationship Id="rId46" Type="http://schemas.openxmlformats.org/officeDocument/2006/relationships/tags" Target="../tags/tag388.xml"/><Relationship Id="rId45" Type="http://schemas.openxmlformats.org/officeDocument/2006/relationships/tags" Target="../tags/tag387.xml"/><Relationship Id="rId44" Type="http://schemas.openxmlformats.org/officeDocument/2006/relationships/tags" Target="../tags/tag386.xml"/><Relationship Id="rId43" Type="http://schemas.openxmlformats.org/officeDocument/2006/relationships/tags" Target="../tags/tag385.xml"/><Relationship Id="rId42" Type="http://schemas.openxmlformats.org/officeDocument/2006/relationships/tags" Target="../tags/tag384.xml"/><Relationship Id="rId41" Type="http://schemas.openxmlformats.org/officeDocument/2006/relationships/tags" Target="../tags/tag383.xml"/><Relationship Id="rId40" Type="http://schemas.openxmlformats.org/officeDocument/2006/relationships/tags" Target="../tags/tag382.xml"/><Relationship Id="rId4" Type="http://schemas.openxmlformats.org/officeDocument/2006/relationships/tags" Target="../tags/tag346.xml"/><Relationship Id="rId39" Type="http://schemas.openxmlformats.org/officeDocument/2006/relationships/tags" Target="../tags/tag381.xml"/><Relationship Id="rId38" Type="http://schemas.openxmlformats.org/officeDocument/2006/relationships/tags" Target="../tags/tag380.xml"/><Relationship Id="rId37" Type="http://schemas.openxmlformats.org/officeDocument/2006/relationships/tags" Target="../tags/tag379.xml"/><Relationship Id="rId36" Type="http://schemas.openxmlformats.org/officeDocument/2006/relationships/tags" Target="../tags/tag378.xml"/><Relationship Id="rId35" Type="http://schemas.openxmlformats.org/officeDocument/2006/relationships/tags" Target="../tags/tag377.xml"/><Relationship Id="rId34" Type="http://schemas.openxmlformats.org/officeDocument/2006/relationships/tags" Target="../tags/tag376.xml"/><Relationship Id="rId33" Type="http://schemas.openxmlformats.org/officeDocument/2006/relationships/tags" Target="../tags/tag375.xml"/><Relationship Id="rId32" Type="http://schemas.openxmlformats.org/officeDocument/2006/relationships/tags" Target="../tags/tag374.xml"/><Relationship Id="rId31" Type="http://schemas.openxmlformats.org/officeDocument/2006/relationships/tags" Target="../tags/tag373.xml"/><Relationship Id="rId30" Type="http://schemas.openxmlformats.org/officeDocument/2006/relationships/tags" Target="../tags/tag372.xml"/><Relationship Id="rId3" Type="http://schemas.openxmlformats.org/officeDocument/2006/relationships/image" Target="../media/image79.png"/><Relationship Id="rId29" Type="http://schemas.openxmlformats.org/officeDocument/2006/relationships/tags" Target="../tags/tag371.xml"/><Relationship Id="rId28" Type="http://schemas.openxmlformats.org/officeDocument/2006/relationships/tags" Target="../tags/tag370.xml"/><Relationship Id="rId27" Type="http://schemas.openxmlformats.org/officeDocument/2006/relationships/tags" Target="../tags/tag369.xml"/><Relationship Id="rId26" Type="http://schemas.openxmlformats.org/officeDocument/2006/relationships/tags" Target="../tags/tag368.xml"/><Relationship Id="rId25" Type="http://schemas.openxmlformats.org/officeDocument/2006/relationships/tags" Target="../tags/tag367.xml"/><Relationship Id="rId24" Type="http://schemas.openxmlformats.org/officeDocument/2006/relationships/tags" Target="../tags/tag366.xml"/><Relationship Id="rId23" Type="http://schemas.openxmlformats.org/officeDocument/2006/relationships/tags" Target="../tags/tag365.xml"/><Relationship Id="rId22" Type="http://schemas.openxmlformats.org/officeDocument/2006/relationships/tags" Target="../tags/tag364.xml"/><Relationship Id="rId21" Type="http://schemas.openxmlformats.org/officeDocument/2006/relationships/tags" Target="../tags/tag363.xml"/><Relationship Id="rId20" Type="http://schemas.openxmlformats.org/officeDocument/2006/relationships/tags" Target="../tags/tag362.xml"/><Relationship Id="rId2" Type="http://schemas.openxmlformats.org/officeDocument/2006/relationships/image" Target="../media/image2.png"/><Relationship Id="rId19" Type="http://schemas.openxmlformats.org/officeDocument/2006/relationships/tags" Target="../tags/tag361.xml"/><Relationship Id="rId18" Type="http://schemas.openxmlformats.org/officeDocument/2006/relationships/tags" Target="../tags/tag360.xml"/><Relationship Id="rId17" Type="http://schemas.openxmlformats.org/officeDocument/2006/relationships/tags" Target="../tags/tag359.xml"/><Relationship Id="rId16" Type="http://schemas.openxmlformats.org/officeDocument/2006/relationships/tags" Target="../tags/tag358.xml"/><Relationship Id="rId15" Type="http://schemas.openxmlformats.org/officeDocument/2006/relationships/tags" Target="../tags/tag357.xml"/><Relationship Id="rId14" Type="http://schemas.openxmlformats.org/officeDocument/2006/relationships/tags" Target="../tags/tag356.xml"/><Relationship Id="rId13" Type="http://schemas.openxmlformats.org/officeDocument/2006/relationships/tags" Target="../tags/tag355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image" Target="../media/image81.svg"/><Relationship Id="rId7" Type="http://schemas.openxmlformats.org/officeDocument/2006/relationships/image" Target="../media/image80.png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2" Type="http://schemas.openxmlformats.org/officeDocument/2006/relationships/notesSlide" Target="../notesSlides/notesSlide21.xml"/><Relationship Id="rId41" Type="http://schemas.openxmlformats.org/officeDocument/2006/relationships/slideLayout" Target="../slideLayouts/slideLayout1.xml"/><Relationship Id="rId40" Type="http://schemas.openxmlformats.org/officeDocument/2006/relationships/tags" Target="../tags/tag414.xml"/><Relationship Id="rId4" Type="http://schemas.openxmlformats.org/officeDocument/2006/relationships/tags" Target="../tags/tag390.xml"/><Relationship Id="rId39" Type="http://schemas.openxmlformats.org/officeDocument/2006/relationships/tags" Target="../tags/tag413.xml"/><Relationship Id="rId38" Type="http://schemas.openxmlformats.org/officeDocument/2006/relationships/tags" Target="../tags/tag412.xml"/><Relationship Id="rId37" Type="http://schemas.openxmlformats.org/officeDocument/2006/relationships/tags" Target="../tags/tag411.xml"/><Relationship Id="rId36" Type="http://schemas.openxmlformats.org/officeDocument/2006/relationships/tags" Target="../tags/tag410.xml"/><Relationship Id="rId35" Type="http://schemas.openxmlformats.org/officeDocument/2006/relationships/tags" Target="../tags/tag409.xml"/><Relationship Id="rId34" Type="http://schemas.openxmlformats.org/officeDocument/2006/relationships/image" Target="../media/image91.svg"/><Relationship Id="rId33" Type="http://schemas.openxmlformats.org/officeDocument/2006/relationships/image" Target="../media/image90.png"/><Relationship Id="rId32" Type="http://schemas.openxmlformats.org/officeDocument/2006/relationships/tags" Target="../tags/tag408.xml"/><Relationship Id="rId31" Type="http://schemas.openxmlformats.org/officeDocument/2006/relationships/tags" Target="../tags/tag407.xml"/><Relationship Id="rId30" Type="http://schemas.openxmlformats.org/officeDocument/2006/relationships/tags" Target="../tags/tag406.xml"/><Relationship Id="rId3" Type="http://schemas.openxmlformats.org/officeDocument/2006/relationships/image" Target="../media/image79.png"/><Relationship Id="rId29" Type="http://schemas.openxmlformats.org/officeDocument/2006/relationships/tags" Target="../tags/tag405.xml"/><Relationship Id="rId28" Type="http://schemas.openxmlformats.org/officeDocument/2006/relationships/image" Target="../media/image89.svg"/><Relationship Id="rId27" Type="http://schemas.openxmlformats.org/officeDocument/2006/relationships/image" Target="../media/image88.png"/><Relationship Id="rId26" Type="http://schemas.openxmlformats.org/officeDocument/2006/relationships/tags" Target="../tags/tag404.xml"/><Relationship Id="rId25" Type="http://schemas.openxmlformats.org/officeDocument/2006/relationships/tags" Target="../tags/tag403.xml"/><Relationship Id="rId24" Type="http://schemas.openxmlformats.org/officeDocument/2006/relationships/tags" Target="../tags/tag402.xml"/><Relationship Id="rId23" Type="http://schemas.openxmlformats.org/officeDocument/2006/relationships/image" Target="../media/image87.svg"/><Relationship Id="rId22" Type="http://schemas.openxmlformats.org/officeDocument/2006/relationships/image" Target="../media/image86.png"/><Relationship Id="rId21" Type="http://schemas.openxmlformats.org/officeDocument/2006/relationships/tags" Target="../tags/tag401.xml"/><Relationship Id="rId20" Type="http://schemas.openxmlformats.org/officeDocument/2006/relationships/tags" Target="../tags/tag400.xml"/><Relationship Id="rId2" Type="http://schemas.openxmlformats.org/officeDocument/2006/relationships/image" Target="../media/image2.png"/><Relationship Id="rId19" Type="http://schemas.openxmlformats.org/officeDocument/2006/relationships/tags" Target="../tags/tag399.xml"/><Relationship Id="rId18" Type="http://schemas.openxmlformats.org/officeDocument/2006/relationships/image" Target="../media/image85.svg"/><Relationship Id="rId17" Type="http://schemas.openxmlformats.org/officeDocument/2006/relationships/image" Target="../media/image84.png"/><Relationship Id="rId16" Type="http://schemas.openxmlformats.org/officeDocument/2006/relationships/tags" Target="../tags/tag398.xml"/><Relationship Id="rId15" Type="http://schemas.openxmlformats.org/officeDocument/2006/relationships/tags" Target="../tags/tag397.xml"/><Relationship Id="rId14" Type="http://schemas.openxmlformats.org/officeDocument/2006/relationships/tags" Target="../tags/tag396.xml"/><Relationship Id="rId13" Type="http://schemas.openxmlformats.org/officeDocument/2006/relationships/image" Target="../media/image83.svg"/><Relationship Id="rId12" Type="http://schemas.openxmlformats.org/officeDocument/2006/relationships/image" Target="../media/image82.png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3" Type="http://schemas.openxmlformats.org/officeDocument/2006/relationships/notesSlide" Target="../notesSlides/notesSlide22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442.xml"/><Relationship Id="rId30" Type="http://schemas.openxmlformats.org/officeDocument/2006/relationships/tags" Target="../tags/tag441.xml"/><Relationship Id="rId3" Type="http://schemas.openxmlformats.org/officeDocument/2006/relationships/image" Target="../media/image79.png"/><Relationship Id="rId29" Type="http://schemas.openxmlformats.org/officeDocument/2006/relationships/tags" Target="../tags/tag440.xml"/><Relationship Id="rId28" Type="http://schemas.openxmlformats.org/officeDocument/2006/relationships/tags" Target="../tags/tag439.xml"/><Relationship Id="rId27" Type="http://schemas.openxmlformats.org/officeDocument/2006/relationships/tags" Target="../tags/tag438.xml"/><Relationship Id="rId26" Type="http://schemas.openxmlformats.org/officeDocument/2006/relationships/tags" Target="../tags/tag437.xml"/><Relationship Id="rId25" Type="http://schemas.openxmlformats.org/officeDocument/2006/relationships/tags" Target="../tags/tag436.xml"/><Relationship Id="rId24" Type="http://schemas.openxmlformats.org/officeDocument/2006/relationships/tags" Target="../tags/tag435.xml"/><Relationship Id="rId23" Type="http://schemas.openxmlformats.org/officeDocument/2006/relationships/tags" Target="../tags/tag434.xml"/><Relationship Id="rId22" Type="http://schemas.openxmlformats.org/officeDocument/2006/relationships/tags" Target="../tags/tag433.xml"/><Relationship Id="rId21" Type="http://schemas.openxmlformats.org/officeDocument/2006/relationships/tags" Target="../tags/tag432.xml"/><Relationship Id="rId20" Type="http://schemas.openxmlformats.org/officeDocument/2006/relationships/tags" Target="../tags/tag431.xml"/><Relationship Id="rId2" Type="http://schemas.openxmlformats.org/officeDocument/2006/relationships/image" Target="../media/image2.png"/><Relationship Id="rId19" Type="http://schemas.openxmlformats.org/officeDocument/2006/relationships/tags" Target="../tags/tag430.xml"/><Relationship Id="rId18" Type="http://schemas.openxmlformats.org/officeDocument/2006/relationships/tags" Target="../tags/tag429.xml"/><Relationship Id="rId17" Type="http://schemas.openxmlformats.org/officeDocument/2006/relationships/tags" Target="../tags/tag428.xml"/><Relationship Id="rId16" Type="http://schemas.openxmlformats.org/officeDocument/2006/relationships/tags" Target="../tags/tag427.xml"/><Relationship Id="rId15" Type="http://schemas.openxmlformats.org/officeDocument/2006/relationships/tags" Target="../tags/tag426.xml"/><Relationship Id="rId14" Type="http://schemas.openxmlformats.org/officeDocument/2006/relationships/tags" Target="../tags/tag425.xml"/><Relationship Id="rId13" Type="http://schemas.openxmlformats.org/officeDocument/2006/relationships/tags" Target="../tags/tag424.xml"/><Relationship Id="rId12" Type="http://schemas.openxmlformats.org/officeDocument/2006/relationships/tags" Target="../tags/tag423.xml"/><Relationship Id="rId11" Type="http://schemas.openxmlformats.org/officeDocument/2006/relationships/tags" Target="../tags/tag422.xml"/><Relationship Id="rId10" Type="http://schemas.openxmlformats.org/officeDocument/2006/relationships/tags" Target="../tags/tag42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48.xml"/><Relationship Id="rId8" Type="http://schemas.openxmlformats.org/officeDocument/2006/relationships/tags" Target="../tags/tag447.xml"/><Relationship Id="rId7" Type="http://schemas.openxmlformats.org/officeDocument/2006/relationships/tags" Target="../tags/tag446.xml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3" Type="http://schemas.openxmlformats.org/officeDocument/2006/relationships/notesSlide" Target="../notesSlides/notesSlide23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470.xml"/><Relationship Id="rId30" Type="http://schemas.openxmlformats.org/officeDocument/2006/relationships/tags" Target="../tags/tag469.xml"/><Relationship Id="rId3" Type="http://schemas.openxmlformats.org/officeDocument/2006/relationships/image" Target="../media/image79.png"/><Relationship Id="rId29" Type="http://schemas.openxmlformats.org/officeDocument/2006/relationships/tags" Target="../tags/tag468.xml"/><Relationship Id="rId28" Type="http://schemas.openxmlformats.org/officeDocument/2006/relationships/tags" Target="../tags/tag467.xml"/><Relationship Id="rId27" Type="http://schemas.openxmlformats.org/officeDocument/2006/relationships/tags" Target="../tags/tag466.xml"/><Relationship Id="rId26" Type="http://schemas.openxmlformats.org/officeDocument/2006/relationships/tags" Target="../tags/tag465.xml"/><Relationship Id="rId25" Type="http://schemas.openxmlformats.org/officeDocument/2006/relationships/tags" Target="../tags/tag464.xml"/><Relationship Id="rId24" Type="http://schemas.openxmlformats.org/officeDocument/2006/relationships/tags" Target="../tags/tag463.xml"/><Relationship Id="rId23" Type="http://schemas.openxmlformats.org/officeDocument/2006/relationships/tags" Target="../tags/tag462.xml"/><Relationship Id="rId22" Type="http://schemas.openxmlformats.org/officeDocument/2006/relationships/tags" Target="../tags/tag461.xml"/><Relationship Id="rId21" Type="http://schemas.openxmlformats.org/officeDocument/2006/relationships/tags" Target="../tags/tag460.xml"/><Relationship Id="rId20" Type="http://schemas.openxmlformats.org/officeDocument/2006/relationships/tags" Target="../tags/tag459.xml"/><Relationship Id="rId2" Type="http://schemas.openxmlformats.org/officeDocument/2006/relationships/image" Target="../media/image2.png"/><Relationship Id="rId19" Type="http://schemas.openxmlformats.org/officeDocument/2006/relationships/tags" Target="../tags/tag458.xml"/><Relationship Id="rId18" Type="http://schemas.openxmlformats.org/officeDocument/2006/relationships/tags" Target="../tags/tag457.xml"/><Relationship Id="rId17" Type="http://schemas.openxmlformats.org/officeDocument/2006/relationships/tags" Target="../tags/tag456.xml"/><Relationship Id="rId16" Type="http://schemas.openxmlformats.org/officeDocument/2006/relationships/tags" Target="../tags/tag455.xml"/><Relationship Id="rId15" Type="http://schemas.openxmlformats.org/officeDocument/2006/relationships/tags" Target="../tags/tag454.xml"/><Relationship Id="rId14" Type="http://schemas.openxmlformats.org/officeDocument/2006/relationships/tags" Target="../tags/tag453.xml"/><Relationship Id="rId13" Type="http://schemas.openxmlformats.org/officeDocument/2006/relationships/tags" Target="../tags/tag452.xml"/><Relationship Id="rId12" Type="http://schemas.openxmlformats.org/officeDocument/2006/relationships/tags" Target="../tags/tag451.xml"/><Relationship Id="rId11" Type="http://schemas.openxmlformats.org/officeDocument/2006/relationships/tags" Target="../tags/tag450.xml"/><Relationship Id="rId10" Type="http://schemas.openxmlformats.org/officeDocument/2006/relationships/tags" Target="../tags/tag449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image" Target="../media/image79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2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80.xml"/><Relationship Id="rId12" Type="http://schemas.openxmlformats.org/officeDocument/2006/relationships/tags" Target="../tags/tag479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8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5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76.xml"/><Relationship Id="rId20" Type="http://schemas.openxmlformats.org/officeDocument/2006/relationships/image" Target="../media/image7.jpeg"/><Relationship Id="rId2" Type="http://schemas.openxmlformats.org/officeDocument/2006/relationships/image" Target="../media/image2.png"/><Relationship Id="rId19" Type="http://schemas.openxmlformats.org/officeDocument/2006/relationships/tags" Target="../tags/tag75.xml"/><Relationship Id="rId18" Type="http://schemas.openxmlformats.org/officeDocument/2006/relationships/image" Target="../media/image6.jpeg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8" Type="http://schemas.openxmlformats.org/officeDocument/2006/relationships/notesSlide" Target="../notesSlides/notesSlide7.xml"/><Relationship Id="rId47" Type="http://schemas.openxmlformats.org/officeDocument/2006/relationships/slideLayout" Target="../slideLayouts/slideLayout1.xml"/><Relationship Id="rId46" Type="http://schemas.openxmlformats.org/officeDocument/2006/relationships/tags" Target="../tags/tag108.xml"/><Relationship Id="rId45" Type="http://schemas.openxmlformats.org/officeDocument/2006/relationships/image" Target="../media/image19.svg"/><Relationship Id="rId44" Type="http://schemas.openxmlformats.org/officeDocument/2006/relationships/image" Target="../media/image18.png"/><Relationship Id="rId43" Type="http://schemas.openxmlformats.org/officeDocument/2006/relationships/tags" Target="../tags/tag107.xml"/><Relationship Id="rId42" Type="http://schemas.openxmlformats.org/officeDocument/2006/relationships/tags" Target="../tags/tag106.xml"/><Relationship Id="rId41" Type="http://schemas.openxmlformats.org/officeDocument/2006/relationships/tags" Target="../tags/tag105.xml"/><Relationship Id="rId40" Type="http://schemas.openxmlformats.org/officeDocument/2006/relationships/tags" Target="../tags/tag104.xml"/><Relationship Id="rId4" Type="http://schemas.openxmlformats.org/officeDocument/2006/relationships/tags" Target="../tags/tag78.xml"/><Relationship Id="rId39" Type="http://schemas.openxmlformats.org/officeDocument/2006/relationships/image" Target="../media/image17.svg"/><Relationship Id="rId38" Type="http://schemas.openxmlformats.org/officeDocument/2006/relationships/image" Target="../media/image16.png"/><Relationship Id="rId37" Type="http://schemas.openxmlformats.org/officeDocument/2006/relationships/tags" Target="../tags/tag103.xml"/><Relationship Id="rId36" Type="http://schemas.openxmlformats.org/officeDocument/2006/relationships/tags" Target="../tags/tag102.xml"/><Relationship Id="rId35" Type="http://schemas.openxmlformats.org/officeDocument/2006/relationships/tags" Target="../tags/tag101.xml"/><Relationship Id="rId34" Type="http://schemas.openxmlformats.org/officeDocument/2006/relationships/tags" Target="../tags/tag100.xml"/><Relationship Id="rId33" Type="http://schemas.openxmlformats.org/officeDocument/2006/relationships/tags" Target="../tags/tag99.xml"/><Relationship Id="rId32" Type="http://schemas.openxmlformats.org/officeDocument/2006/relationships/image" Target="../media/image15.svg"/><Relationship Id="rId31" Type="http://schemas.openxmlformats.org/officeDocument/2006/relationships/image" Target="../media/image14.png"/><Relationship Id="rId30" Type="http://schemas.openxmlformats.org/officeDocument/2006/relationships/tags" Target="../tags/tag98.xml"/><Relationship Id="rId3" Type="http://schemas.openxmlformats.org/officeDocument/2006/relationships/image" Target="../media/image3.png"/><Relationship Id="rId29" Type="http://schemas.openxmlformats.org/officeDocument/2006/relationships/tags" Target="../tags/tag97.xml"/><Relationship Id="rId28" Type="http://schemas.openxmlformats.org/officeDocument/2006/relationships/tags" Target="../tags/tag96.xml"/><Relationship Id="rId27" Type="http://schemas.openxmlformats.org/officeDocument/2006/relationships/tags" Target="../tags/tag95.xml"/><Relationship Id="rId26" Type="http://schemas.openxmlformats.org/officeDocument/2006/relationships/tags" Target="../tags/tag94.xml"/><Relationship Id="rId25" Type="http://schemas.openxmlformats.org/officeDocument/2006/relationships/tags" Target="../tags/tag93.xml"/><Relationship Id="rId24" Type="http://schemas.openxmlformats.org/officeDocument/2006/relationships/image" Target="../media/image13.svg"/><Relationship Id="rId23" Type="http://schemas.openxmlformats.org/officeDocument/2006/relationships/image" Target="../media/image12.png"/><Relationship Id="rId22" Type="http://schemas.openxmlformats.org/officeDocument/2006/relationships/tags" Target="../tags/tag92.xml"/><Relationship Id="rId21" Type="http://schemas.openxmlformats.org/officeDocument/2006/relationships/tags" Target="../tags/tag91.xml"/><Relationship Id="rId20" Type="http://schemas.openxmlformats.org/officeDocument/2006/relationships/tags" Target="../tags/tag90.xml"/><Relationship Id="rId2" Type="http://schemas.openxmlformats.org/officeDocument/2006/relationships/image" Target="../media/image2.png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image" Target="../media/image11.svg"/><Relationship Id="rId16" Type="http://schemas.openxmlformats.org/officeDocument/2006/relationships/image" Target="../media/image10.png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image" Target="../media/image9.sv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5" Type="http://schemas.openxmlformats.org/officeDocument/2006/relationships/notesSlide" Target="../notesSlides/notesSlide8.xml"/><Relationship Id="rId44" Type="http://schemas.openxmlformats.org/officeDocument/2006/relationships/slideLayout" Target="../slideLayouts/slideLayout1.xml"/><Relationship Id="rId43" Type="http://schemas.openxmlformats.org/officeDocument/2006/relationships/tags" Target="../tags/tag140.xml"/><Relationship Id="rId42" Type="http://schemas.openxmlformats.org/officeDocument/2006/relationships/tags" Target="../tags/tag139.xml"/><Relationship Id="rId41" Type="http://schemas.openxmlformats.org/officeDocument/2006/relationships/image" Target="../media/image27.svg"/><Relationship Id="rId40" Type="http://schemas.openxmlformats.org/officeDocument/2006/relationships/image" Target="../media/image26.png"/><Relationship Id="rId4" Type="http://schemas.openxmlformats.org/officeDocument/2006/relationships/tags" Target="../tags/tag109.xml"/><Relationship Id="rId39" Type="http://schemas.openxmlformats.org/officeDocument/2006/relationships/tags" Target="../tags/tag138.xml"/><Relationship Id="rId38" Type="http://schemas.openxmlformats.org/officeDocument/2006/relationships/tags" Target="../tags/tag137.xml"/><Relationship Id="rId37" Type="http://schemas.openxmlformats.org/officeDocument/2006/relationships/tags" Target="../tags/tag136.xml"/><Relationship Id="rId36" Type="http://schemas.openxmlformats.org/officeDocument/2006/relationships/tags" Target="../tags/tag135.xml"/><Relationship Id="rId35" Type="http://schemas.openxmlformats.org/officeDocument/2006/relationships/tags" Target="../tags/tag134.xml"/><Relationship Id="rId34" Type="http://schemas.openxmlformats.org/officeDocument/2006/relationships/tags" Target="../tags/tag133.xml"/><Relationship Id="rId33" Type="http://schemas.openxmlformats.org/officeDocument/2006/relationships/tags" Target="../tags/tag132.xml"/><Relationship Id="rId32" Type="http://schemas.openxmlformats.org/officeDocument/2006/relationships/tags" Target="../tags/tag131.xml"/><Relationship Id="rId31" Type="http://schemas.openxmlformats.org/officeDocument/2006/relationships/image" Target="../media/image25.svg"/><Relationship Id="rId30" Type="http://schemas.openxmlformats.org/officeDocument/2006/relationships/image" Target="../media/image24.png"/><Relationship Id="rId3" Type="http://schemas.openxmlformats.org/officeDocument/2006/relationships/image" Target="../media/image3.png"/><Relationship Id="rId29" Type="http://schemas.openxmlformats.org/officeDocument/2006/relationships/tags" Target="../tags/tag130.xml"/><Relationship Id="rId28" Type="http://schemas.openxmlformats.org/officeDocument/2006/relationships/tags" Target="../tags/tag129.xml"/><Relationship Id="rId27" Type="http://schemas.openxmlformats.org/officeDocument/2006/relationships/tags" Target="../tags/tag128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image" Target="../media/image23.svg"/><Relationship Id="rId20" Type="http://schemas.openxmlformats.org/officeDocument/2006/relationships/image" Target="../media/image22.png"/><Relationship Id="rId2" Type="http://schemas.openxmlformats.org/officeDocument/2006/relationships/image" Target="../media/image2.png"/><Relationship Id="rId19" Type="http://schemas.openxmlformats.org/officeDocument/2006/relationships/tags" Target="../tags/tag12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image" Target="../media/image21.svg"/><Relationship Id="rId10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1.xml"/><Relationship Id="rId4" Type="http://schemas.openxmlformats.org/officeDocument/2006/relationships/image" Target="../media/image28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81978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00680" y="1518920"/>
            <a:ext cx="6663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kern="0" spc="100" dirty="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  <a:sym typeface="微软雅黑" panose="020B0503020204020204" pitchFamily="34" charset="-122"/>
              </a:rPr>
              <a:t>大学生创新创业教育教程</a:t>
            </a:r>
            <a:endParaRPr lang="zh-CN" altLang="en-US" sz="8000" kern="0" spc="100" dirty="0">
              <a:solidFill>
                <a:srgbClr val="704032"/>
              </a:solidFill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9999" y="4119146"/>
            <a:ext cx="6391366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kern="0" dirty="0">
                <a:solidFill>
                  <a:srgbClr val="7040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Tutorial on Innovation and Entrepreneurship Education for College Student</a:t>
            </a:r>
            <a:endParaRPr sz="1600" kern="0" dirty="0">
              <a:solidFill>
                <a:srgbClr val="7040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71614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5062855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5092700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6" grpId="0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二、新创企业的名称设计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96415" y="1468120"/>
            <a:ext cx="6750685" cy="89535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defTabSz="905510" hangingPunct="0">
              <a:lnSpc>
                <a:spcPct val="15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（二）企业名称规范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algn="just" defTabSz="905510" hangingPunct="0">
              <a:lnSpc>
                <a:spcPct val="150000"/>
              </a:lnSpc>
            </a:pPr>
            <a:r>
              <a:rPr lang="zh-CN" altLang="en-US" kern="0" spc="17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企业名称的构成要注意以下几个要素。</a:t>
            </a:r>
            <a:endParaRPr lang="zh-CN" altLang="en-US" kern="0" spc="17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4" name="图形 17"/>
          <p:cNvSpPr/>
          <p:nvPr>
            <p:custDataLst>
              <p:tags r:id="rId4"/>
            </p:custDataLst>
          </p:nvPr>
        </p:nvSpPr>
        <p:spPr>
          <a:xfrm>
            <a:off x="7771253" y="4848465"/>
            <a:ext cx="694183" cy="638187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图形 17"/>
          <p:cNvSpPr/>
          <p:nvPr>
            <p:custDataLst>
              <p:tags r:id="rId5"/>
            </p:custDataLst>
          </p:nvPr>
        </p:nvSpPr>
        <p:spPr>
          <a:xfrm>
            <a:off x="8133990" y="4218512"/>
            <a:ext cx="1017303" cy="93503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图形 17"/>
          <p:cNvSpPr/>
          <p:nvPr>
            <p:custDataLst>
              <p:tags r:id="rId6"/>
            </p:custDataLst>
          </p:nvPr>
        </p:nvSpPr>
        <p:spPr>
          <a:xfrm>
            <a:off x="6796268" y="3098597"/>
            <a:ext cx="890580" cy="795469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图形 9"/>
          <p:cNvSpPr/>
          <p:nvPr>
            <p:custDataLst>
              <p:tags r:id="rId7"/>
            </p:custDataLst>
          </p:nvPr>
        </p:nvSpPr>
        <p:spPr>
          <a:xfrm>
            <a:off x="2510120" y="3223764"/>
            <a:ext cx="697070" cy="622568"/>
          </a:xfrm>
          <a:custGeom>
            <a:avLst/>
            <a:gdLst>
              <a:gd name="connsiteX0" fmla="*/ 958463 w 1370981"/>
              <a:gd name="connsiteY0" fmla="*/ -1130 h 1224453"/>
              <a:gd name="connsiteX1" fmla="*/ 1078507 w 1370981"/>
              <a:gd name="connsiteY1" fmla="*/ 68177 h 1224453"/>
              <a:gd name="connsiteX2" fmla="*/ 1351945 w 1370981"/>
              <a:gd name="connsiteY2" fmla="*/ 541789 h 1224453"/>
              <a:gd name="connsiteX3" fmla="*/ 1351945 w 1370981"/>
              <a:gd name="connsiteY3" fmla="*/ 680404 h 1224453"/>
              <a:gd name="connsiteX4" fmla="*/ 1078507 w 1370981"/>
              <a:gd name="connsiteY4" fmla="*/ 1154016 h 1224453"/>
              <a:gd name="connsiteX5" fmla="*/ 958463 w 1370981"/>
              <a:gd name="connsiteY5" fmla="*/ 1223323 h 1224453"/>
              <a:gd name="connsiteX6" fmla="*/ 411586 w 1370981"/>
              <a:gd name="connsiteY6" fmla="*/ 1223323 h 1224453"/>
              <a:gd name="connsiteX7" fmla="*/ 291542 w 1370981"/>
              <a:gd name="connsiteY7" fmla="*/ 1154016 h 1224453"/>
              <a:gd name="connsiteX8" fmla="*/ 18104 w 1370981"/>
              <a:gd name="connsiteY8" fmla="*/ 680404 h 1224453"/>
              <a:gd name="connsiteX9" fmla="*/ 18104 w 1370981"/>
              <a:gd name="connsiteY9" fmla="*/ 541789 h 1224453"/>
              <a:gd name="connsiteX10" fmla="*/ 291542 w 1370981"/>
              <a:gd name="connsiteY10" fmla="*/ 68177 h 1224453"/>
              <a:gd name="connsiteX11" fmla="*/ 411586 w 1370981"/>
              <a:gd name="connsiteY11" fmla="*/ -1130 h 1224453"/>
              <a:gd name="connsiteX12" fmla="*/ 958463 w 1370981"/>
              <a:gd name="connsiteY12" fmla="*/ -1130 h 122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0981" h="1224453">
                <a:moveTo>
                  <a:pt x="958463" y="-1130"/>
                </a:moveTo>
                <a:cubicBezTo>
                  <a:pt x="1007986" y="-1130"/>
                  <a:pt x="1053750" y="25276"/>
                  <a:pt x="1078507" y="68177"/>
                </a:cubicBezTo>
                <a:lnTo>
                  <a:pt x="1351945" y="541789"/>
                </a:lnTo>
                <a:cubicBezTo>
                  <a:pt x="1376705" y="584690"/>
                  <a:pt x="1376705" y="637503"/>
                  <a:pt x="1351945" y="680404"/>
                </a:cubicBezTo>
                <a:lnTo>
                  <a:pt x="1078507" y="1154016"/>
                </a:lnTo>
                <a:cubicBezTo>
                  <a:pt x="1053750" y="1196917"/>
                  <a:pt x="1007986" y="1223323"/>
                  <a:pt x="958463" y="1223323"/>
                </a:cubicBezTo>
                <a:lnTo>
                  <a:pt x="411586" y="1223323"/>
                </a:lnTo>
                <a:cubicBezTo>
                  <a:pt x="362062" y="1223323"/>
                  <a:pt x="316299" y="1196917"/>
                  <a:pt x="291542" y="1154016"/>
                </a:cubicBezTo>
                <a:lnTo>
                  <a:pt x="18104" y="680404"/>
                </a:lnTo>
                <a:cubicBezTo>
                  <a:pt x="-6656" y="637503"/>
                  <a:pt x="-6656" y="584690"/>
                  <a:pt x="18104" y="541789"/>
                </a:cubicBezTo>
                <a:lnTo>
                  <a:pt x="291542" y="68177"/>
                </a:lnTo>
                <a:cubicBezTo>
                  <a:pt x="316299" y="25276"/>
                  <a:pt x="362062" y="-1130"/>
                  <a:pt x="411586" y="-1130"/>
                </a:cubicBezTo>
                <a:lnTo>
                  <a:pt x="958463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图形 14"/>
          <p:cNvSpPr/>
          <p:nvPr>
            <p:custDataLst>
              <p:tags r:id="rId8"/>
            </p:custDataLst>
          </p:nvPr>
        </p:nvSpPr>
        <p:spPr>
          <a:xfrm>
            <a:off x="2876563" y="2964371"/>
            <a:ext cx="1101618" cy="991147"/>
          </a:xfrm>
          <a:custGeom>
            <a:avLst/>
            <a:gdLst>
              <a:gd name="connsiteX0" fmla="*/ 1407114 w 2012417"/>
              <a:gd name="connsiteY0" fmla="*/ -1130 h 1797334"/>
              <a:gd name="connsiteX1" fmla="*/ 1583322 w 2012417"/>
              <a:gd name="connsiteY1" fmla="*/ 100604 h 1797334"/>
              <a:gd name="connsiteX2" fmla="*/ 1984693 w 2012417"/>
              <a:gd name="connsiteY2" fmla="*/ 795803 h 1797334"/>
              <a:gd name="connsiteX3" fmla="*/ 1984693 w 2012417"/>
              <a:gd name="connsiteY3" fmla="*/ 999271 h 1797334"/>
              <a:gd name="connsiteX4" fmla="*/ 1583322 w 2012417"/>
              <a:gd name="connsiteY4" fmla="*/ 1694471 h 1797334"/>
              <a:gd name="connsiteX5" fmla="*/ 1407114 w 2012417"/>
              <a:gd name="connsiteY5" fmla="*/ 1796205 h 1797334"/>
              <a:gd name="connsiteX6" fmla="*/ 604372 w 2012417"/>
              <a:gd name="connsiteY6" fmla="*/ 1796205 h 1797334"/>
              <a:gd name="connsiteX7" fmla="*/ 428163 w 2012417"/>
              <a:gd name="connsiteY7" fmla="*/ 1694471 h 1797334"/>
              <a:gd name="connsiteX8" fmla="*/ 26792 w 2012417"/>
              <a:gd name="connsiteY8" fmla="*/ 999271 h 1797334"/>
              <a:gd name="connsiteX9" fmla="*/ 26792 w 2012417"/>
              <a:gd name="connsiteY9" fmla="*/ 795803 h 1797334"/>
              <a:gd name="connsiteX10" fmla="*/ 428163 w 2012417"/>
              <a:gd name="connsiteY10" fmla="*/ 100604 h 1797334"/>
              <a:gd name="connsiteX11" fmla="*/ 604372 w 2012417"/>
              <a:gd name="connsiteY11" fmla="*/ -1130 h 1797334"/>
              <a:gd name="connsiteX12" fmla="*/ 1407114 w 2012417"/>
              <a:gd name="connsiteY12" fmla="*/ -1130 h 179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417" h="1797334">
                <a:moveTo>
                  <a:pt x="1407114" y="-1130"/>
                </a:moveTo>
                <a:cubicBezTo>
                  <a:pt x="1479808" y="-1130"/>
                  <a:pt x="1546983" y="37630"/>
                  <a:pt x="1583322" y="100604"/>
                </a:cubicBezTo>
                <a:lnTo>
                  <a:pt x="1984693" y="795803"/>
                </a:lnTo>
                <a:cubicBezTo>
                  <a:pt x="2021038" y="858777"/>
                  <a:pt x="2021038" y="936298"/>
                  <a:pt x="1984693" y="999271"/>
                </a:cubicBezTo>
                <a:lnTo>
                  <a:pt x="1583322" y="1694471"/>
                </a:lnTo>
                <a:cubicBezTo>
                  <a:pt x="1546983" y="1757444"/>
                  <a:pt x="1479808" y="1796205"/>
                  <a:pt x="1407114" y="1796205"/>
                </a:cubicBezTo>
                <a:lnTo>
                  <a:pt x="604372" y="1796205"/>
                </a:lnTo>
                <a:cubicBezTo>
                  <a:pt x="531677" y="1796205"/>
                  <a:pt x="464503" y="1757444"/>
                  <a:pt x="428163" y="1694471"/>
                </a:cubicBezTo>
                <a:lnTo>
                  <a:pt x="26792" y="999271"/>
                </a:lnTo>
                <a:cubicBezTo>
                  <a:pt x="-9552" y="936298"/>
                  <a:pt x="-9552" y="858777"/>
                  <a:pt x="26792" y="795803"/>
                </a:cubicBezTo>
                <a:lnTo>
                  <a:pt x="428163" y="100604"/>
                </a:lnTo>
                <a:cubicBezTo>
                  <a:pt x="464503" y="37630"/>
                  <a:pt x="531677" y="-1130"/>
                  <a:pt x="604372" y="-1130"/>
                </a:cubicBezTo>
                <a:lnTo>
                  <a:pt x="1407114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图形 17"/>
          <p:cNvSpPr/>
          <p:nvPr>
            <p:custDataLst>
              <p:tags r:id="rId9"/>
            </p:custDataLst>
          </p:nvPr>
        </p:nvSpPr>
        <p:spPr>
          <a:xfrm>
            <a:off x="2661638" y="5023451"/>
            <a:ext cx="788882" cy="70447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图形 17"/>
          <p:cNvSpPr/>
          <p:nvPr>
            <p:custDataLst>
              <p:tags r:id="rId10"/>
            </p:custDataLst>
          </p:nvPr>
        </p:nvSpPr>
        <p:spPr>
          <a:xfrm>
            <a:off x="9151384" y="4982278"/>
            <a:ext cx="453442" cy="416774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图形 17"/>
          <p:cNvSpPr/>
          <p:nvPr>
            <p:custDataLst>
              <p:tags r:id="rId11"/>
            </p:custDataLst>
          </p:nvPr>
        </p:nvSpPr>
        <p:spPr>
          <a:xfrm>
            <a:off x="8492610" y="2927315"/>
            <a:ext cx="1017303" cy="93503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图形 17"/>
          <p:cNvSpPr/>
          <p:nvPr>
            <p:custDataLst>
              <p:tags r:id="rId12"/>
            </p:custDataLst>
          </p:nvPr>
        </p:nvSpPr>
        <p:spPr>
          <a:xfrm>
            <a:off x="9274492" y="2927315"/>
            <a:ext cx="481948" cy="442975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6" name="图形 17"/>
          <p:cNvSpPr/>
          <p:nvPr>
            <p:custDataLst>
              <p:tags r:id="rId13"/>
            </p:custDataLst>
          </p:nvPr>
        </p:nvSpPr>
        <p:spPr>
          <a:xfrm>
            <a:off x="5041871" y="3976825"/>
            <a:ext cx="685125" cy="62995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7" name="图形 17"/>
          <p:cNvSpPr/>
          <p:nvPr>
            <p:custDataLst>
              <p:tags r:id="rId14"/>
            </p:custDataLst>
          </p:nvPr>
        </p:nvSpPr>
        <p:spPr>
          <a:xfrm>
            <a:off x="4356334" y="4636422"/>
            <a:ext cx="1036745" cy="95275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1" name="组合 130"/>
          <p:cNvGrpSpPr/>
          <p:nvPr>
            <p:custDataLst>
              <p:tags r:id="rId15"/>
            </p:custDataLst>
          </p:nvPr>
        </p:nvGrpSpPr>
        <p:grpSpPr>
          <a:xfrm>
            <a:off x="3350260" y="3769360"/>
            <a:ext cx="1727200" cy="1587500"/>
            <a:chOff x="5276" y="5936"/>
            <a:chExt cx="2720" cy="2500"/>
          </a:xfrm>
        </p:grpSpPr>
        <p:sp>
          <p:nvSpPr>
            <p:cNvPr id="118" name="图形 17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5276" y="5936"/>
              <a:ext cx="2720" cy="2500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95000"/>
                    <a:alpha val="100000"/>
                  </a:schemeClr>
                </a:gs>
                <a:gs pos="50000">
                  <a:schemeClr val="accent4">
                    <a:lumMod val="90000"/>
                    <a:lumOff val="10000"/>
                    <a:alpha val="100000"/>
                  </a:schemeClr>
                </a:gs>
                <a:gs pos="100000">
                  <a:schemeClr val="accent4">
                    <a:lumMod val="50000"/>
                    <a:lumOff val="50000"/>
                    <a:alpha val="100000"/>
                  </a:schemeClr>
                </a:gs>
              </a:gsLst>
              <a:lin ang="18900000" scaled="0"/>
            </a:gradFill>
            <a:ln w="9525" cap="flat">
              <a:noFill/>
              <a:prstDash val="solid"/>
              <a:miter/>
            </a:ln>
            <a:effectLst>
              <a:outerShdw blurRad="127000" dist="127000" dir="7200000" sx="101000" sy="101000" algn="tr" rotWithShape="0">
                <a:schemeClr val="accent4">
                  <a:alpha val="20000"/>
                </a:schemeClr>
              </a:outerShdw>
            </a:effectLst>
          </p:spPr>
          <p:txBody>
            <a:bodyPr rtlCol="0" anchor="ctr"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21" name="图片 3" descr="拼图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 rot="16200000">
              <a:off x="6342" y="6494"/>
              <a:ext cx="588" cy="588"/>
            </a:xfrm>
            <a:prstGeom prst="rect">
              <a:avLst/>
            </a:prstGeom>
          </p:spPr>
        </p:pic>
        <p:sp>
          <p:nvSpPr>
            <p:cNvPr id="122" name="标题"/>
            <p:cNvSpPr txBox="1"/>
            <p:nvPr>
              <p:custDataLst>
                <p:tags r:id="rId20"/>
              </p:custDataLst>
            </p:nvPr>
          </p:nvSpPr>
          <p:spPr>
            <a:xfrm>
              <a:off x="5720" y="7140"/>
              <a:ext cx="1832" cy="91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 fontScale="60000"/>
            </a:bodyPr>
            <a:p>
              <a:pPr algn="ctr"/>
              <a:r>
                <a:rPr lang="zh-CN" altLang="en-US" sz="3000" b="1" spc="300" dirty="0">
                  <a:solidFill>
                    <a:srgbClr val="FFFFFF"/>
                  </a:solidFill>
                  <a:latin typeface="+mn-ea"/>
                </a:rPr>
                <a:t>1. 行政区划名称</a:t>
              </a:r>
              <a:endParaRPr lang="zh-CN" altLang="en-US" sz="3000" b="1" spc="300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32" name="组合 131"/>
          <p:cNvGrpSpPr/>
          <p:nvPr>
            <p:custDataLst>
              <p:tags r:id="rId21"/>
            </p:custDataLst>
          </p:nvPr>
        </p:nvGrpSpPr>
        <p:grpSpPr>
          <a:xfrm>
            <a:off x="5118100" y="2590800"/>
            <a:ext cx="1649730" cy="1493520"/>
            <a:chOff x="8060" y="4080"/>
            <a:chExt cx="2598" cy="2352"/>
          </a:xfrm>
        </p:grpSpPr>
        <p:sp>
          <p:nvSpPr>
            <p:cNvPr id="125" name="图形 17"/>
            <p:cNvSpPr>
              <a:spLocks noChangeAspect="1"/>
            </p:cNvSpPr>
            <p:nvPr>
              <p:custDataLst>
                <p:tags r:id="rId22"/>
              </p:custDataLst>
            </p:nvPr>
          </p:nvSpPr>
          <p:spPr>
            <a:xfrm>
              <a:off x="8202" y="4209"/>
              <a:ext cx="2316" cy="2095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95000"/>
                    <a:alpha val="100000"/>
                  </a:schemeClr>
                </a:gs>
                <a:gs pos="50000">
                  <a:schemeClr val="accent4">
                    <a:lumMod val="90000"/>
                    <a:lumOff val="10000"/>
                    <a:alpha val="100000"/>
                  </a:schemeClr>
                </a:gs>
                <a:gs pos="100000">
                  <a:schemeClr val="accent4">
                    <a:lumMod val="50000"/>
                    <a:lumOff val="50000"/>
                    <a:alpha val="100000"/>
                  </a:schemeClr>
                </a:gs>
              </a:gsLst>
              <a:lin ang="18900000" scaled="0"/>
            </a:gradFill>
            <a:ln w="9525" cap="flat">
              <a:noFill/>
              <a:prstDash val="solid"/>
              <a:miter/>
            </a:ln>
            <a:effectLst>
              <a:outerShdw blurRad="127000" dist="127000" dir="7200000" sx="101000" sy="101000" algn="tr" rotWithShape="0">
                <a:schemeClr val="accent4">
                  <a:alpha val="20000"/>
                </a:schemeClr>
              </a:outerShdw>
            </a:effectLst>
          </p:spPr>
          <p:txBody>
            <a:bodyPr rtlCol="0" anchor="ctr">
              <a:noAutofit/>
            </a:bodyPr>
            <a:p>
              <a:pPr lvl="0" algn="l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pic>
          <p:nvPicPr>
            <p:cNvPr id="126" name="图片 8" descr="设置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9139" y="4653"/>
              <a:ext cx="441" cy="441"/>
            </a:xfrm>
            <a:prstGeom prst="rect">
              <a:avLst/>
            </a:prstGeom>
          </p:spPr>
        </p:pic>
        <p:sp>
          <p:nvSpPr>
            <p:cNvPr id="127" name="标题"/>
            <p:cNvSpPr txBox="1"/>
            <p:nvPr>
              <p:custDataLst>
                <p:tags r:id="rId26"/>
              </p:custDataLst>
            </p:nvPr>
          </p:nvSpPr>
          <p:spPr>
            <a:xfrm>
              <a:off x="8495" y="5249"/>
              <a:ext cx="1729" cy="91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p>
              <a:pPr algn="ctr"/>
              <a:r>
                <a:rPr lang="zh-CN" altLang="en-US" b="1" spc="300" dirty="0">
                  <a:solidFill>
                    <a:srgbClr val="FFFFFF"/>
                  </a:solidFill>
                  <a:latin typeface="+mn-ea"/>
                </a:rPr>
                <a:t>2. 字号</a:t>
              </a:r>
              <a:endParaRPr lang="zh-CN" altLang="en-US" b="1" spc="3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28" name="图形 17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8060" y="4080"/>
              <a:ext cx="2599" cy="2353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noFill/>
            <a:ln w="9525" cap="flat">
              <a:solidFill>
                <a:schemeClr val="tx2">
                  <a:lumMod val="50000"/>
                  <a:lumOff val="50000"/>
                  <a:alpha val="15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p>
              <a:pPr lvl="0" algn="l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</p:grpSp>
      <p:grpSp>
        <p:nvGrpSpPr>
          <p:cNvPr id="133" name="组合 132"/>
          <p:cNvGrpSpPr/>
          <p:nvPr>
            <p:custDataLst>
              <p:tags r:id="rId28"/>
            </p:custDataLst>
          </p:nvPr>
        </p:nvGrpSpPr>
        <p:grpSpPr>
          <a:xfrm>
            <a:off x="5859780" y="4283075"/>
            <a:ext cx="1778000" cy="1633220"/>
            <a:chOff x="9228" y="6745"/>
            <a:chExt cx="2800" cy="2572"/>
          </a:xfrm>
        </p:grpSpPr>
        <p:sp>
          <p:nvSpPr>
            <p:cNvPr id="112" name="图形 17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>
              <a:off x="9228" y="6745"/>
              <a:ext cx="2800" cy="2573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noFill/>
            <a:ln w="15875" cap="flat">
              <a:solidFill>
                <a:schemeClr val="tx2">
                  <a:lumMod val="50000"/>
                  <a:lumOff val="5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图形 17"/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>
              <a:off x="9406" y="6925"/>
              <a:ext cx="2478" cy="2242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95000"/>
                    <a:alpha val="100000"/>
                  </a:schemeClr>
                </a:gs>
                <a:gs pos="50000">
                  <a:schemeClr val="accent4">
                    <a:lumMod val="90000"/>
                    <a:lumOff val="10000"/>
                    <a:alpha val="100000"/>
                  </a:schemeClr>
                </a:gs>
                <a:gs pos="100000">
                  <a:schemeClr val="accent4">
                    <a:lumMod val="50000"/>
                    <a:lumOff val="50000"/>
                    <a:alpha val="100000"/>
                  </a:schemeClr>
                </a:gs>
              </a:gsLst>
              <a:lin ang="18900000" scaled="0"/>
            </a:gradFill>
            <a:ln w="9525" cap="flat">
              <a:noFill/>
              <a:prstDash val="solid"/>
              <a:miter/>
            </a:ln>
            <a:effectLst>
              <a:outerShdw blurRad="127000" dist="127000" dir="7200000" sx="101000" sy="101000" algn="tr" rotWithShape="0">
                <a:schemeClr val="accent4">
                  <a:alpha val="20000"/>
                </a:schemeClr>
              </a:outerShdw>
            </a:effectLst>
          </p:spPr>
          <p:txBody>
            <a:bodyPr rtlCol="0" anchor="ctr">
              <a:noAutofit/>
            </a:bodyPr>
            <a:p>
              <a:pPr lvl="0" algn="l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23" name="标题"/>
            <p:cNvSpPr txBox="1"/>
            <p:nvPr>
              <p:custDataLst>
                <p:tags r:id="rId31"/>
              </p:custDataLst>
            </p:nvPr>
          </p:nvSpPr>
          <p:spPr>
            <a:xfrm>
              <a:off x="9781" y="7989"/>
              <a:ext cx="1844" cy="91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algn="ctr"/>
              <a:r>
                <a:rPr lang="en-US" altLang="zh-CN" sz="1700" b="1" spc="300" dirty="0">
                  <a:solidFill>
                    <a:srgbClr val="FFFFFF"/>
                  </a:solidFill>
                  <a:latin typeface="+mn-ea"/>
                  <a:sym typeface="+mn-ea"/>
                </a:rPr>
                <a:t>3. 行业或经营特点</a:t>
              </a:r>
              <a:endParaRPr lang="en-US" altLang="zh-CN" sz="1700" b="1" spc="300" dirty="0">
                <a:solidFill>
                  <a:srgbClr val="FFFFFF"/>
                </a:solidFill>
                <a:latin typeface="+mn-ea"/>
                <a:sym typeface="+mn-ea"/>
              </a:endParaRPr>
            </a:p>
          </p:txBody>
        </p:sp>
        <p:pic>
          <p:nvPicPr>
            <p:cNvPr id="129" name="图片 42" descr="作业批改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0425" y="7405"/>
              <a:ext cx="441" cy="441"/>
            </a:xfrm>
            <a:prstGeom prst="rect">
              <a:avLst/>
            </a:prstGeom>
          </p:spPr>
        </p:pic>
      </p:grpSp>
      <p:grpSp>
        <p:nvGrpSpPr>
          <p:cNvPr id="134" name="组合 133"/>
          <p:cNvGrpSpPr/>
          <p:nvPr>
            <p:custDataLst>
              <p:tags r:id="rId35"/>
            </p:custDataLst>
          </p:nvPr>
        </p:nvGrpSpPr>
        <p:grpSpPr>
          <a:xfrm>
            <a:off x="7382510" y="3305810"/>
            <a:ext cx="1496060" cy="1353820"/>
            <a:chOff x="11626" y="5206"/>
            <a:chExt cx="2356" cy="2132"/>
          </a:xfrm>
        </p:grpSpPr>
        <p:sp>
          <p:nvSpPr>
            <p:cNvPr id="120" name="图形 17"/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11626" y="5206"/>
              <a:ext cx="2356" cy="2132"/>
            </a:xfrm>
            <a:custGeom>
              <a:avLst/>
              <a:gdLst>
                <a:gd name="connsiteX0" fmla="*/ 1029010 w 1471843"/>
                <a:gd name="connsiteY0" fmla="*/ -1130 h 1314537"/>
                <a:gd name="connsiteX1" fmla="*/ 1157886 w 1471843"/>
                <a:gd name="connsiteY1" fmla="*/ 73276 h 1314537"/>
                <a:gd name="connsiteX2" fmla="*/ 1451441 w 1471843"/>
                <a:gd name="connsiteY2" fmla="*/ 581732 h 1314537"/>
                <a:gd name="connsiteX3" fmla="*/ 1451441 w 1471843"/>
                <a:gd name="connsiteY3" fmla="*/ 730545 h 1314537"/>
                <a:gd name="connsiteX4" fmla="*/ 1157886 w 1471843"/>
                <a:gd name="connsiteY4" fmla="*/ 1239001 h 1314537"/>
                <a:gd name="connsiteX5" fmla="*/ 1029010 w 1471843"/>
                <a:gd name="connsiteY5" fmla="*/ 1313407 h 1314537"/>
                <a:gd name="connsiteX6" fmla="*/ 441900 w 1471843"/>
                <a:gd name="connsiteY6" fmla="*/ 1313407 h 1314537"/>
                <a:gd name="connsiteX7" fmla="*/ 313025 w 1471843"/>
                <a:gd name="connsiteY7" fmla="*/ 1239001 h 1314537"/>
                <a:gd name="connsiteX8" fmla="*/ 19470 w 1471843"/>
                <a:gd name="connsiteY8" fmla="*/ 730545 h 1314537"/>
                <a:gd name="connsiteX9" fmla="*/ 19470 w 1471843"/>
                <a:gd name="connsiteY9" fmla="*/ 581732 h 1314537"/>
                <a:gd name="connsiteX10" fmla="*/ 313025 w 1471843"/>
                <a:gd name="connsiteY10" fmla="*/ 73276 h 1314537"/>
                <a:gd name="connsiteX11" fmla="*/ 441900 w 1471843"/>
                <a:gd name="connsiteY11" fmla="*/ -1130 h 1314537"/>
                <a:gd name="connsiteX12" fmla="*/ 1029010 w 1471843"/>
                <a:gd name="connsiteY12" fmla="*/ -1130 h 13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843" h="1314537">
                  <a:moveTo>
                    <a:pt x="1029010" y="-1130"/>
                  </a:moveTo>
                  <a:cubicBezTo>
                    <a:pt x="1082178" y="-1130"/>
                    <a:pt x="1131308" y="27218"/>
                    <a:pt x="1157886" y="73276"/>
                  </a:cubicBezTo>
                  <a:lnTo>
                    <a:pt x="1451441" y="581732"/>
                  </a:lnTo>
                  <a:cubicBezTo>
                    <a:pt x="1478023" y="627790"/>
                    <a:pt x="1478023" y="684487"/>
                    <a:pt x="1451441" y="730545"/>
                  </a:cubicBezTo>
                  <a:lnTo>
                    <a:pt x="1157886" y="1239001"/>
                  </a:lnTo>
                  <a:cubicBezTo>
                    <a:pt x="1131308" y="1285058"/>
                    <a:pt x="1082178" y="1313407"/>
                    <a:pt x="1029010" y="1313407"/>
                  </a:cubicBezTo>
                  <a:lnTo>
                    <a:pt x="441900" y="1313407"/>
                  </a:lnTo>
                  <a:cubicBezTo>
                    <a:pt x="388733" y="1313407"/>
                    <a:pt x="339603" y="1285058"/>
                    <a:pt x="313025" y="1239001"/>
                  </a:cubicBezTo>
                  <a:lnTo>
                    <a:pt x="19470" y="730545"/>
                  </a:lnTo>
                  <a:cubicBezTo>
                    <a:pt x="-7112" y="684487"/>
                    <a:pt x="-7112" y="627790"/>
                    <a:pt x="19470" y="581732"/>
                  </a:cubicBezTo>
                  <a:lnTo>
                    <a:pt x="313025" y="73276"/>
                  </a:lnTo>
                  <a:cubicBezTo>
                    <a:pt x="339603" y="27218"/>
                    <a:pt x="388733" y="-1130"/>
                    <a:pt x="441900" y="-1130"/>
                  </a:cubicBezTo>
                  <a:lnTo>
                    <a:pt x="1029010" y="-11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95000"/>
                    <a:alpha val="100000"/>
                  </a:schemeClr>
                </a:gs>
                <a:gs pos="50000">
                  <a:schemeClr val="accent4">
                    <a:lumMod val="90000"/>
                    <a:lumOff val="10000"/>
                    <a:alpha val="100000"/>
                  </a:schemeClr>
                </a:gs>
                <a:gs pos="100000">
                  <a:schemeClr val="accent4">
                    <a:lumMod val="50000"/>
                    <a:lumOff val="50000"/>
                    <a:alpha val="100000"/>
                  </a:schemeClr>
                </a:gs>
              </a:gsLst>
              <a:lin ang="18900000" scaled="0"/>
            </a:gradFill>
            <a:ln w="9525" cap="flat">
              <a:noFill/>
              <a:prstDash val="solid"/>
              <a:miter/>
            </a:ln>
            <a:effectLst>
              <a:outerShdw blurRad="127000" dist="127000" dir="7200000" sx="101000" sy="101000" algn="tr" rotWithShape="0">
                <a:schemeClr val="accent4">
                  <a:alpha val="20000"/>
                </a:schemeClr>
              </a:outerShdw>
            </a:effectLst>
          </p:spPr>
          <p:txBody>
            <a:bodyPr rtlCol="0" anchor="ctr">
              <a:noAutofit/>
            </a:bodyPr>
            <a:p>
              <a:pPr lvl="0" algn="l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24" name="标题"/>
            <p:cNvSpPr txBox="1"/>
            <p:nvPr>
              <p:custDataLst>
                <p:tags r:id="rId37"/>
              </p:custDataLst>
            </p:nvPr>
          </p:nvSpPr>
          <p:spPr>
            <a:xfrm>
              <a:off x="11940" y="6263"/>
              <a:ext cx="1729" cy="91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 fontScale="60000"/>
            </a:bodyPr>
            <a:p>
              <a:pPr algn="ctr"/>
              <a:r>
                <a:rPr lang="en-US" altLang="zh-CN" sz="3000" b="1" spc="300" dirty="0">
                  <a:solidFill>
                    <a:srgbClr val="FFFFFF"/>
                  </a:solidFill>
                  <a:latin typeface="+mn-ea"/>
                  <a:sym typeface="+mn-ea"/>
                </a:rPr>
                <a:t>4. 组织形式</a:t>
              </a:r>
              <a:endParaRPr lang="en-US" altLang="zh-CN" sz="3000" b="1" spc="300" dirty="0">
                <a:solidFill>
                  <a:srgbClr val="FFFFFF"/>
                </a:solidFill>
                <a:latin typeface="+mn-ea"/>
                <a:sym typeface="+mn-ea"/>
              </a:endParaRPr>
            </a:p>
          </p:txBody>
        </p:sp>
        <p:pic>
          <p:nvPicPr>
            <p:cNvPr id="130" name="图片 41" descr="人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12584" y="5691"/>
              <a:ext cx="441" cy="441"/>
            </a:xfrm>
            <a:prstGeom prst="rect">
              <a:avLst/>
            </a:prstGeom>
          </p:spPr>
        </p:pic>
      </p:grpSp>
    </p:spTree>
    <p:custDataLst>
      <p:tags r:id="rId4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0304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963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36560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963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1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00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0666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3067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00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74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96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48155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077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71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74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58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66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69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9175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434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71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74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58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66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69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1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07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4863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3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74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66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1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1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25920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6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36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4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86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55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68578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6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36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4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86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55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92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30585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6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36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4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86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55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92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57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27540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6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36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4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86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55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92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57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058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7540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75682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2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8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15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9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001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7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06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2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73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4448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49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2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8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15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9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001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7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06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2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73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754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6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8045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45908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5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9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0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8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37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39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08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0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4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10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06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6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8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49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44161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57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35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5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9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8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37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39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08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4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10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06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6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8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49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04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90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39980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7454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35" presetClass="pat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5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3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9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2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88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31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37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39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97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08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2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4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1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10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4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8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06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837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56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8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49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04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90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16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5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3" fill="hold">
                      <p:stCondLst>
                        <p:cond delay="indefinite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998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54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  <p:bldP spid="91" grpId="0" animBg="1"/>
      <p:bldP spid="84" grpId="2" animBg="1"/>
      <p:bldP spid="84" grpId="3" animBg="1"/>
      <p:bldP spid="91" grpId="1" animBg="1"/>
      <p:bldP spid="98" grpId="0" animBg="1"/>
      <p:bldP spid="84" grpId="4" animBg="1"/>
      <p:bldP spid="91" grpId="2" animBg="1"/>
      <p:bldP spid="84" grpId="5" animBg="1"/>
      <p:bldP spid="91" grpId="3" animBg="1"/>
      <p:bldP spid="98" grpId="1" animBg="1"/>
      <p:bldP spid="105" grpId="0" animBg="1"/>
      <p:bldP spid="84" grpId="6" animBg="1"/>
      <p:bldP spid="91" grpId="4" animBg="1"/>
      <p:bldP spid="98" grpId="2" animBg="1"/>
      <p:bldP spid="84" grpId="7" animBg="1"/>
      <p:bldP spid="91" grpId="5" animBg="1"/>
      <p:bldP spid="98" grpId="3" animBg="1"/>
      <p:bldP spid="105" grpId="1" animBg="1"/>
      <p:bldP spid="110" grpId="0" animBg="1"/>
      <p:bldP spid="84" grpId="8" animBg="1"/>
      <p:bldP spid="91" grpId="6" animBg="1"/>
      <p:bldP spid="98" grpId="4" animBg="1"/>
      <p:bldP spid="105" grpId="2" animBg="1"/>
      <p:bldP spid="111" grpId="0" animBg="1"/>
      <p:bldP spid="84" grpId="9" animBg="1"/>
      <p:bldP spid="91" grpId="7" animBg="1"/>
      <p:bldP spid="98" grpId="5" animBg="1"/>
      <p:bldP spid="105" grpId="3" animBg="1"/>
      <p:bldP spid="110" grpId="1" animBg="1"/>
      <p:bldP spid="113" grpId="0" animBg="1"/>
      <p:bldP spid="84" grpId="10" animBg="1"/>
      <p:bldP spid="91" grpId="8" animBg="1"/>
      <p:bldP spid="98" grpId="6" animBg="1"/>
      <p:bldP spid="105" grpId="4" animBg="1"/>
      <p:bldP spid="110" grpId="2" animBg="1"/>
      <p:bldP spid="111" grpId="1" animBg="1"/>
      <p:bldP spid="114" grpId="0" animBg="1"/>
      <p:bldP spid="84" grpId="11" animBg="1"/>
      <p:bldP spid="91" grpId="9" animBg="1"/>
      <p:bldP spid="98" grpId="7" animBg="1"/>
      <p:bldP spid="105" grpId="5" animBg="1"/>
      <p:bldP spid="110" grpId="3" animBg="1"/>
      <p:bldP spid="111" grpId="2" animBg="1"/>
      <p:bldP spid="113" grpId="1" animBg="1"/>
      <p:bldP spid="115" grpId="0" animBg="1"/>
      <p:bldP spid="84" grpId="12" animBg="1"/>
      <p:bldP spid="91" grpId="10" animBg="1"/>
      <p:bldP spid="98" grpId="8" animBg="1"/>
      <p:bldP spid="105" grpId="6" animBg="1"/>
      <p:bldP spid="110" grpId="4" animBg="1"/>
      <p:bldP spid="111" grpId="3" animBg="1"/>
      <p:bldP spid="113" grpId="2" animBg="1"/>
      <p:bldP spid="114" grpId="1" animBg="1"/>
      <p:bldP spid="116" grpId="0" animBg="1"/>
      <p:bldP spid="84" grpId="13" animBg="1"/>
      <p:bldP spid="91" grpId="11" animBg="1"/>
      <p:bldP spid="98" grpId="9" animBg="1"/>
      <p:bldP spid="105" grpId="7" animBg="1"/>
      <p:bldP spid="110" grpId="5" animBg="1"/>
      <p:bldP spid="111" grpId="4" animBg="1"/>
      <p:bldP spid="113" grpId="3" animBg="1"/>
      <p:bldP spid="114" grpId="2" animBg="1"/>
      <p:bldP spid="115" grpId="1" animBg="1"/>
      <p:bldP spid="117" grpId="0" animBg="1"/>
      <p:bldP spid="84" grpId="14" animBg="1"/>
      <p:bldP spid="91" grpId="12" animBg="1"/>
      <p:bldP spid="98" grpId="10" animBg="1"/>
      <p:bldP spid="105" grpId="8" animBg="1"/>
      <p:bldP spid="110" grpId="6" animBg="1"/>
      <p:bldP spid="111" grpId="5" animBg="1"/>
      <p:bldP spid="113" grpId="4" animBg="1"/>
      <p:bldP spid="114" grpId="3" animBg="1"/>
      <p:bldP spid="115" grpId="2" animBg="1"/>
      <p:bldP spid="116" grpId="1" animBg="1"/>
      <p:bldP spid="1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二、新创企业的名称设计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796414" y="179667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（三）企业名称的规范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5"/>
            </p:custDataLst>
          </p:nvPr>
        </p:nvGrpSpPr>
        <p:grpSpPr>
          <a:xfrm>
            <a:off x="1511300" y="2791460"/>
            <a:ext cx="2195830" cy="2964180"/>
            <a:chOff x="2380" y="4396"/>
            <a:chExt cx="3458" cy="4668"/>
          </a:xfrm>
        </p:grpSpPr>
        <p:sp>
          <p:nvSpPr>
            <p:cNvPr id="31" name="任意多边形: 形状 30"/>
            <p:cNvSpPr/>
            <p:nvPr>
              <p:custDataLst>
                <p:tags r:id="rId6"/>
              </p:custDataLst>
            </p:nvPr>
          </p:nvSpPr>
          <p:spPr>
            <a:xfrm>
              <a:off x="2380" y="4396"/>
              <a:ext cx="3459" cy="3107"/>
            </a:xfrm>
            <a:custGeom>
              <a:avLst/>
              <a:gdLst>
                <a:gd name="connsiteX0" fmla="*/ 646744 w 2493990"/>
                <a:gd name="connsiteY0" fmla="*/ 0 h 2240387"/>
                <a:gd name="connsiteX1" fmla="*/ 1940233 w 2493990"/>
                <a:gd name="connsiteY1" fmla="*/ 0 h 2240387"/>
                <a:gd name="connsiteX2" fmla="*/ 2493990 w 2493990"/>
                <a:gd name="connsiteY2" fmla="*/ 959135 h 2240387"/>
                <a:gd name="connsiteX3" fmla="*/ 2493990 w 2493990"/>
                <a:gd name="connsiteY3" fmla="*/ 1287748 h 2240387"/>
                <a:gd name="connsiteX4" fmla="*/ 2483516 w 2493990"/>
                <a:gd name="connsiteY4" fmla="*/ 1305700 h 2240387"/>
                <a:gd name="connsiteX5" fmla="*/ 1940233 w 2493990"/>
                <a:gd name="connsiteY5" fmla="*/ 2240387 h 2240387"/>
                <a:gd name="connsiteX6" fmla="*/ 646744 w 2493990"/>
                <a:gd name="connsiteY6" fmla="*/ 2240387 h 2240387"/>
                <a:gd name="connsiteX7" fmla="*/ 0 w 2493990"/>
                <a:gd name="connsiteY7" fmla="*/ 1120194 h 2240387"/>
                <a:gd name="connsiteX0-1" fmla="*/ 646744 w 2493990"/>
                <a:gd name="connsiteY0-2" fmla="*/ 0 h 2240387"/>
                <a:gd name="connsiteX1-3" fmla="*/ 1940233 w 2493990"/>
                <a:gd name="connsiteY1-4" fmla="*/ 0 h 2240387"/>
                <a:gd name="connsiteX2-5" fmla="*/ 2493990 w 2493990"/>
                <a:gd name="connsiteY2-6" fmla="*/ 959135 h 2240387"/>
                <a:gd name="connsiteX3-7" fmla="*/ 2493384 w 2493990"/>
                <a:gd name="connsiteY3-8" fmla="*/ 1135566 h 2240387"/>
                <a:gd name="connsiteX4-9" fmla="*/ 2493990 w 2493990"/>
                <a:gd name="connsiteY4-10" fmla="*/ 1287748 h 2240387"/>
                <a:gd name="connsiteX5-11" fmla="*/ 2483516 w 2493990"/>
                <a:gd name="connsiteY5-12" fmla="*/ 1305700 h 2240387"/>
                <a:gd name="connsiteX6-13" fmla="*/ 1940233 w 2493990"/>
                <a:gd name="connsiteY6-14" fmla="*/ 2240387 h 2240387"/>
                <a:gd name="connsiteX7-15" fmla="*/ 646744 w 2493990"/>
                <a:gd name="connsiteY7-16" fmla="*/ 2240387 h 2240387"/>
                <a:gd name="connsiteX8" fmla="*/ 0 w 2493990"/>
                <a:gd name="connsiteY8" fmla="*/ 1120194 h 2240387"/>
                <a:gd name="connsiteX9" fmla="*/ 646744 w 2493990"/>
                <a:gd name="connsiteY9" fmla="*/ 0 h 2240387"/>
                <a:gd name="connsiteX0-17" fmla="*/ 646744 w 2493990"/>
                <a:gd name="connsiteY0-18" fmla="*/ 0 h 2240387"/>
                <a:gd name="connsiteX1-19" fmla="*/ 1940233 w 2493990"/>
                <a:gd name="connsiteY1-20" fmla="*/ 0 h 2240387"/>
                <a:gd name="connsiteX2-21" fmla="*/ 2493990 w 2493990"/>
                <a:gd name="connsiteY2-22" fmla="*/ 959135 h 2240387"/>
                <a:gd name="connsiteX3-23" fmla="*/ 2493384 w 2493990"/>
                <a:gd name="connsiteY3-24" fmla="*/ 1135566 h 2240387"/>
                <a:gd name="connsiteX4-25" fmla="*/ 2493990 w 2493990"/>
                <a:gd name="connsiteY4-26" fmla="*/ 1287748 h 2240387"/>
                <a:gd name="connsiteX5-27" fmla="*/ 2483516 w 2493990"/>
                <a:gd name="connsiteY5-28" fmla="*/ 1305700 h 2240387"/>
                <a:gd name="connsiteX6-29" fmla="*/ 1940233 w 2493990"/>
                <a:gd name="connsiteY6-30" fmla="*/ 2240387 h 2240387"/>
                <a:gd name="connsiteX7-31" fmla="*/ 646744 w 2493990"/>
                <a:gd name="connsiteY7-32" fmla="*/ 2240387 h 2240387"/>
                <a:gd name="connsiteX8-33" fmla="*/ 0 w 2493990"/>
                <a:gd name="connsiteY8-34" fmla="*/ 1120194 h 2240387"/>
                <a:gd name="connsiteX9-35" fmla="*/ 646744 w 2493990"/>
                <a:gd name="connsiteY9-36" fmla="*/ 0 h 2240387"/>
                <a:gd name="connsiteX0-37" fmla="*/ 2493384 w 2584824"/>
                <a:gd name="connsiteY0-38" fmla="*/ 1135566 h 2240387"/>
                <a:gd name="connsiteX1-39" fmla="*/ 2493990 w 2584824"/>
                <a:gd name="connsiteY1-40" fmla="*/ 1287748 h 2240387"/>
                <a:gd name="connsiteX2-41" fmla="*/ 2483516 w 2584824"/>
                <a:gd name="connsiteY2-42" fmla="*/ 1305700 h 2240387"/>
                <a:gd name="connsiteX3-43" fmla="*/ 1940233 w 2584824"/>
                <a:gd name="connsiteY3-44" fmla="*/ 2240387 h 2240387"/>
                <a:gd name="connsiteX4-45" fmla="*/ 646744 w 2584824"/>
                <a:gd name="connsiteY4-46" fmla="*/ 2240387 h 2240387"/>
                <a:gd name="connsiteX5-47" fmla="*/ 0 w 2584824"/>
                <a:gd name="connsiteY5-48" fmla="*/ 1120194 h 2240387"/>
                <a:gd name="connsiteX6-49" fmla="*/ 646744 w 2584824"/>
                <a:gd name="connsiteY6-50" fmla="*/ 0 h 2240387"/>
                <a:gd name="connsiteX7-51" fmla="*/ 1940233 w 2584824"/>
                <a:gd name="connsiteY7-52" fmla="*/ 0 h 2240387"/>
                <a:gd name="connsiteX8-53" fmla="*/ 2493990 w 2584824"/>
                <a:gd name="connsiteY8-54" fmla="*/ 959135 h 2240387"/>
                <a:gd name="connsiteX9-55" fmla="*/ 2584824 w 2584824"/>
                <a:gd name="connsiteY9-56" fmla="*/ 1227006 h 2240387"/>
                <a:gd name="connsiteX0-57" fmla="*/ 2493384 w 2493990"/>
                <a:gd name="connsiteY0-58" fmla="*/ 1135566 h 2240387"/>
                <a:gd name="connsiteX1-59" fmla="*/ 2493990 w 2493990"/>
                <a:gd name="connsiteY1-60" fmla="*/ 1287748 h 2240387"/>
                <a:gd name="connsiteX2-61" fmla="*/ 2483516 w 2493990"/>
                <a:gd name="connsiteY2-62" fmla="*/ 1305700 h 2240387"/>
                <a:gd name="connsiteX3-63" fmla="*/ 1940233 w 2493990"/>
                <a:gd name="connsiteY3-64" fmla="*/ 2240387 h 2240387"/>
                <a:gd name="connsiteX4-65" fmla="*/ 646744 w 2493990"/>
                <a:gd name="connsiteY4-66" fmla="*/ 2240387 h 2240387"/>
                <a:gd name="connsiteX5-67" fmla="*/ 0 w 2493990"/>
                <a:gd name="connsiteY5-68" fmla="*/ 1120194 h 2240387"/>
                <a:gd name="connsiteX6-69" fmla="*/ 646744 w 2493990"/>
                <a:gd name="connsiteY6-70" fmla="*/ 0 h 2240387"/>
                <a:gd name="connsiteX7-71" fmla="*/ 1940233 w 2493990"/>
                <a:gd name="connsiteY7-72" fmla="*/ 0 h 2240387"/>
                <a:gd name="connsiteX8-73" fmla="*/ 2493990 w 2493990"/>
                <a:gd name="connsiteY8-74" fmla="*/ 959135 h 2240387"/>
                <a:gd name="connsiteX0-75" fmla="*/ 2493990 w 2493990"/>
                <a:gd name="connsiteY0-76" fmla="*/ 1287748 h 2240387"/>
                <a:gd name="connsiteX1-77" fmla="*/ 2483516 w 2493990"/>
                <a:gd name="connsiteY1-78" fmla="*/ 1305700 h 2240387"/>
                <a:gd name="connsiteX2-79" fmla="*/ 1940233 w 2493990"/>
                <a:gd name="connsiteY2-80" fmla="*/ 2240387 h 2240387"/>
                <a:gd name="connsiteX3-81" fmla="*/ 646744 w 2493990"/>
                <a:gd name="connsiteY3-82" fmla="*/ 2240387 h 2240387"/>
                <a:gd name="connsiteX4-83" fmla="*/ 0 w 2493990"/>
                <a:gd name="connsiteY4-84" fmla="*/ 1120194 h 2240387"/>
                <a:gd name="connsiteX5-85" fmla="*/ 646744 w 2493990"/>
                <a:gd name="connsiteY5-86" fmla="*/ 0 h 2240387"/>
                <a:gd name="connsiteX6-87" fmla="*/ 1940233 w 2493990"/>
                <a:gd name="connsiteY6-88" fmla="*/ 0 h 2240387"/>
                <a:gd name="connsiteX7-89" fmla="*/ 2493990 w 2493990"/>
                <a:gd name="connsiteY7-90" fmla="*/ 959135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493990" h="2240387">
                  <a:moveTo>
                    <a:pt x="2493990" y="1287748"/>
                  </a:moveTo>
                  <a:lnTo>
                    <a:pt x="2483516" y="1305700"/>
                  </a:lnTo>
                  <a:lnTo>
                    <a:pt x="1940233" y="2240387"/>
                  </a:lnTo>
                  <a:lnTo>
                    <a:pt x="646744" y="2240387"/>
                  </a:lnTo>
                  <a:lnTo>
                    <a:pt x="0" y="1120194"/>
                  </a:lnTo>
                  <a:lnTo>
                    <a:pt x="646744" y="0"/>
                  </a:lnTo>
                  <a:lnTo>
                    <a:pt x="1940233" y="0"/>
                  </a:lnTo>
                  <a:lnTo>
                    <a:pt x="2493990" y="959135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pic>
          <p:nvPicPr>
            <p:cNvPr id="14" name="图片 8" descr="343435383036303b343532343135313bbfaab7a2bbb7beb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49" y="8442"/>
              <a:ext cx="623" cy="623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>
              <p:custDataLst>
                <p:tags r:id="rId10"/>
              </p:custDataLst>
            </p:nvPr>
          </p:nvCxnSpPr>
          <p:spPr>
            <a:xfrm flipH="1">
              <a:off x="4160" y="7596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1" name="六边形 20"/>
            <p:cNvSpPr/>
            <p:nvPr>
              <p:custDataLst>
                <p:tags r:id="rId11"/>
              </p:custDataLst>
            </p:nvPr>
          </p:nvSpPr>
          <p:spPr>
            <a:xfrm>
              <a:off x="2656" y="4631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不得包含其他企业法人或特定名称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2"/>
            </p:custDataLst>
          </p:nvPr>
        </p:nvGrpSpPr>
        <p:grpSpPr>
          <a:xfrm>
            <a:off x="3220085" y="2803525"/>
            <a:ext cx="2277110" cy="2946400"/>
            <a:chOff x="5071" y="4415"/>
            <a:chExt cx="3586" cy="4640"/>
          </a:xfrm>
        </p:grpSpPr>
        <p:sp>
          <p:nvSpPr>
            <p:cNvPr id="54" name="任意多边形: 形状 53"/>
            <p:cNvSpPr/>
            <p:nvPr>
              <p:custDataLst>
                <p:tags r:id="rId13"/>
              </p:custDataLst>
            </p:nvPr>
          </p:nvSpPr>
          <p:spPr>
            <a:xfrm>
              <a:off x="6081" y="5949"/>
              <a:ext cx="2577" cy="155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728609 w 2586977"/>
                <a:gd name="connsiteY0-68" fmla="*/ 0 h 2240387"/>
                <a:gd name="connsiteX1-69" fmla="*/ 1940233 w 2586977"/>
                <a:gd name="connsiteY1-70" fmla="*/ 0 h 2240387"/>
                <a:gd name="connsiteX2-71" fmla="*/ 2586977 w 2586977"/>
                <a:gd name="connsiteY2-72" fmla="*/ 1120194 h 2240387"/>
                <a:gd name="connsiteX3-73" fmla="*/ 1940233 w 2586977"/>
                <a:gd name="connsiteY3-74" fmla="*/ 2240387 h 2240387"/>
                <a:gd name="connsiteX4-75" fmla="*/ 646744 w 2586977"/>
                <a:gd name="connsiteY4-76" fmla="*/ 2240387 h 2240387"/>
                <a:gd name="connsiteX5-77" fmla="*/ 0 w 2586977"/>
                <a:gd name="connsiteY5-78" fmla="*/ 1120194 h 2240387"/>
                <a:gd name="connsiteX0-79" fmla="*/ 81865 w 1940233"/>
                <a:gd name="connsiteY0-80" fmla="*/ 0 h 2240387"/>
                <a:gd name="connsiteX1-81" fmla="*/ 1293489 w 1940233"/>
                <a:gd name="connsiteY1-82" fmla="*/ 0 h 2240387"/>
                <a:gd name="connsiteX2-83" fmla="*/ 1940233 w 1940233"/>
                <a:gd name="connsiteY2-84" fmla="*/ 1120194 h 2240387"/>
                <a:gd name="connsiteX3-85" fmla="*/ 1293489 w 1940233"/>
                <a:gd name="connsiteY3-86" fmla="*/ 2240387 h 2240387"/>
                <a:gd name="connsiteX4-87" fmla="*/ 0 w 1940233"/>
                <a:gd name="connsiteY4-88" fmla="*/ 2240387 h 2240387"/>
                <a:gd name="connsiteX0-89" fmla="*/ 0 w 1858368"/>
                <a:gd name="connsiteY0-90" fmla="*/ 0 h 2240387"/>
                <a:gd name="connsiteX1-91" fmla="*/ 1211624 w 1858368"/>
                <a:gd name="connsiteY1-92" fmla="*/ 0 h 2240387"/>
                <a:gd name="connsiteX2-93" fmla="*/ 1858368 w 1858368"/>
                <a:gd name="connsiteY2-94" fmla="*/ 1120194 h 2240387"/>
                <a:gd name="connsiteX3-95" fmla="*/ 1211624 w 1858368"/>
                <a:gd name="connsiteY3-96" fmla="*/ 2240387 h 2240387"/>
                <a:gd name="connsiteX0-97" fmla="*/ 0 w 1858368"/>
                <a:gd name="connsiteY0-98" fmla="*/ 0 h 1120194"/>
                <a:gd name="connsiteX1-99" fmla="*/ 1211624 w 1858368"/>
                <a:gd name="connsiteY1-100" fmla="*/ 0 h 1120194"/>
                <a:gd name="connsiteX2-101" fmla="*/ 1858368 w 1858368"/>
                <a:gd name="connsiteY2-102" fmla="*/ 1120194 h 112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858368" h="1120194">
                  <a:moveTo>
                    <a:pt x="0" y="0"/>
                  </a:moveTo>
                  <a:lnTo>
                    <a:pt x="1211624" y="0"/>
                  </a:lnTo>
                  <a:lnTo>
                    <a:pt x="1858368" y="1120194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任意多边形: 形状 54"/>
            <p:cNvSpPr/>
            <p:nvPr>
              <p:custDataLst>
                <p:tags r:id="rId14"/>
              </p:custDataLst>
            </p:nvPr>
          </p:nvSpPr>
          <p:spPr>
            <a:xfrm>
              <a:off x="5071" y="6173"/>
              <a:ext cx="3443" cy="288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1940233 w 2586977"/>
                <a:gd name="connsiteY0-68" fmla="*/ 0 h 2240387"/>
                <a:gd name="connsiteX1-69" fmla="*/ 2586977 w 2586977"/>
                <a:gd name="connsiteY1-70" fmla="*/ 1120194 h 2240387"/>
                <a:gd name="connsiteX2-71" fmla="*/ 1940233 w 2586977"/>
                <a:gd name="connsiteY2-72" fmla="*/ 2240387 h 2240387"/>
                <a:gd name="connsiteX3-73" fmla="*/ 646744 w 2586977"/>
                <a:gd name="connsiteY3-74" fmla="*/ 2240387 h 2240387"/>
                <a:gd name="connsiteX4-75" fmla="*/ 0 w 2586977"/>
                <a:gd name="connsiteY4-76" fmla="*/ 1120194 h 2240387"/>
                <a:gd name="connsiteX5-77" fmla="*/ 553757 w 2586977"/>
                <a:gd name="connsiteY5-78" fmla="*/ 161059 h 2240387"/>
                <a:gd name="connsiteX0-79" fmla="*/ 2586977 w 2586977"/>
                <a:gd name="connsiteY0-80" fmla="*/ 959135 h 2079328"/>
                <a:gd name="connsiteX1-81" fmla="*/ 1940233 w 2586977"/>
                <a:gd name="connsiteY1-82" fmla="*/ 2079328 h 2079328"/>
                <a:gd name="connsiteX2-83" fmla="*/ 646744 w 2586977"/>
                <a:gd name="connsiteY2-84" fmla="*/ 2079328 h 2079328"/>
                <a:gd name="connsiteX3-85" fmla="*/ 0 w 2586977"/>
                <a:gd name="connsiteY3-86" fmla="*/ 959135 h 2079328"/>
                <a:gd name="connsiteX4-87" fmla="*/ 553757 w 2586977"/>
                <a:gd name="connsiteY4-88" fmla="*/ 0 h 2079328"/>
                <a:gd name="connsiteX0-89" fmla="*/ 2482474 w 2482474"/>
                <a:gd name="connsiteY0-90" fmla="*/ 1134551 h 2079328"/>
                <a:gd name="connsiteX1-91" fmla="*/ 1940233 w 2482474"/>
                <a:gd name="connsiteY1-92" fmla="*/ 2079328 h 2079328"/>
                <a:gd name="connsiteX2-93" fmla="*/ 646744 w 2482474"/>
                <a:gd name="connsiteY2-94" fmla="*/ 2079328 h 2079328"/>
                <a:gd name="connsiteX3-95" fmla="*/ 0 w 2482474"/>
                <a:gd name="connsiteY3-96" fmla="*/ 959135 h 2079328"/>
                <a:gd name="connsiteX4-97" fmla="*/ 553757 w 2482474"/>
                <a:gd name="connsiteY4-98" fmla="*/ 0 h 20793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82474" h="2079328">
                  <a:moveTo>
                    <a:pt x="2482474" y="1134551"/>
                  </a:moveTo>
                  <a:lnTo>
                    <a:pt x="1940233" y="2079328"/>
                  </a:lnTo>
                  <a:lnTo>
                    <a:pt x="646744" y="2079328"/>
                  </a:lnTo>
                  <a:lnTo>
                    <a:pt x="0" y="959135"/>
                  </a:lnTo>
                  <a:lnTo>
                    <a:pt x="553757" y="0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head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" name="图片 4" descr="343435383036303b343532343134383bcdc5b6d3d0add7f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88" y="4415"/>
              <a:ext cx="606" cy="606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 flipH="1">
              <a:off x="6855" y="5257"/>
              <a:ext cx="10" cy="647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3" name="六边形 22"/>
            <p:cNvSpPr/>
            <p:nvPr>
              <p:custDataLst>
                <p:tags r:id="rId19"/>
              </p:custDataLst>
            </p:nvPr>
          </p:nvSpPr>
          <p:spPr>
            <a:xfrm>
              <a:off x="5355" y="619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使用规范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汉字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20"/>
            </p:custDataLst>
          </p:nvPr>
        </p:nvGrpSpPr>
        <p:grpSpPr>
          <a:xfrm>
            <a:off x="4928235" y="2791460"/>
            <a:ext cx="2199640" cy="2952750"/>
            <a:chOff x="7761" y="4396"/>
            <a:chExt cx="3464" cy="4650"/>
          </a:xfrm>
        </p:grpSpPr>
        <p:sp>
          <p:nvSpPr>
            <p:cNvPr id="37" name="任意多边形: 形状 36"/>
            <p:cNvSpPr/>
            <p:nvPr>
              <p:custDataLst>
                <p:tags r:id="rId21"/>
              </p:custDataLst>
            </p:nvPr>
          </p:nvSpPr>
          <p:spPr>
            <a:xfrm>
              <a:off x="7761" y="4396"/>
              <a:ext cx="3465" cy="3107"/>
            </a:xfrm>
            <a:custGeom>
              <a:avLst/>
              <a:gdLst>
                <a:gd name="connsiteX0" fmla="*/ 646745 w 2498882"/>
                <a:gd name="connsiteY0" fmla="*/ 0 h 2240387"/>
                <a:gd name="connsiteX1" fmla="*/ 1940233 w 2498882"/>
                <a:gd name="connsiteY1" fmla="*/ 0 h 2240387"/>
                <a:gd name="connsiteX2" fmla="*/ 2498882 w 2498882"/>
                <a:gd name="connsiteY2" fmla="*/ 967609 h 2240387"/>
                <a:gd name="connsiteX3" fmla="*/ 2498882 w 2498882"/>
                <a:gd name="connsiteY3" fmla="*/ 1272779 h 2240387"/>
                <a:gd name="connsiteX4" fmla="*/ 1940233 w 2498882"/>
                <a:gd name="connsiteY4" fmla="*/ 2240387 h 2240387"/>
                <a:gd name="connsiteX5" fmla="*/ 646745 w 2498882"/>
                <a:gd name="connsiteY5" fmla="*/ 2240387 h 2240387"/>
                <a:gd name="connsiteX6" fmla="*/ 0 w 2498882"/>
                <a:gd name="connsiteY6" fmla="*/ 1120194 h 2240387"/>
                <a:gd name="connsiteX0-1" fmla="*/ 646745 w 2498882"/>
                <a:gd name="connsiteY0-2" fmla="*/ 0 h 2240387"/>
                <a:gd name="connsiteX1-3" fmla="*/ 1940233 w 2498882"/>
                <a:gd name="connsiteY1-4" fmla="*/ 0 h 2240387"/>
                <a:gd name="connsiteX2-5" fmla="*/ 2498882 w 2498882"/>
                <a:gd name="connsiteY2-6" fmla="*/ 967609 h 2240387"/>
                <a:gd name="connsiteX3-7" fmla="*/ 2493887 w 2498882"/>
                <a:gd name="connsiteY3-8" fmla="*/ 1110572 h 2240387"/>
                <a:gd name="connsiteX4-9" fmla="*/ 2498882 w 2498882"/>
                <a:gd name="connsiteY4-10" fmla="*/ 1272779 h 2240387"/>
                <a:gd name="connsiteX5-11" fmla="*/ 1940233 w 2498882"/>
                <a:gd name="connsiteY5-12" fmla="*/ 2240387 h 2240387"/>
                <a:gd name="connsiteX6-13" fmla="*/ 646745 w 2498882"/>
                <a:gd name="connsiteY6-14" fmla="*/ 2240387 h 2240387"/>
                <a:gd name="connsiteX7" fmla="*/ 0 w 2498882"/>
                <a:gd name="connsiteY7" fmla="*/ 1120194 h 2240387"/>
                <a:gd name="connsiteX8" fmla="*/ 646745 w 2498882"/>
                <a:gd name="connsiteY8" fmla="*/ 0 h 2240387"/>
                <a:gd name="connsiteX0-15" fmla="*/ 2493887 w 2585327"/>
                <a:gd name="connsiteY0-16" fmla="*/ 1110572 h 2240387"/>
                <a:gd name="connsiteX1-17" fmla="*/ 2498882 w 2585327"/>
                <a:gd name="connsiteY1-18" fmla="*/ 1272779 h 2240387"/>
                <a:gd name="connsiteX2-19" fmla="*/ 1940233 w 2585327"/>
                <a:gd name="connsiteY2-20" fmla="*/ 2240387 h 2240387"/>
                <a:gd name="connsiteX3-21" fmla="*/ 646745 w 2585327"/>
                <a:gd name="connsiteY3-22" fmla="*/ 2240387 h 2240387"/>
                <a:gd name="connsiteX4-23" fmla="*/ 0 w 2585327"/>
                <a:gd name="connsiteY4-24" fmla="*/ 1120194 h 2240387"/>
                <a:gd name="connsiteX5-25" fmla="*/ 646745 w 2585327"/>
                <a:gd name="connsiteY5-26" fmla="*/ 0 h 2240387"/>
                <a:gd name="connsiteX6-27" fmla="*/ 1940233 w 2585327"/>
                <a:gd name="connsiteY6-28" fmla="*/ 0 h 2240387"/>
                <a:gd name="connsiteX7-29" fmla="*/ 2498882 w 2585327"/>
                <a:gd name="connsiteY7-30" fmla="*/ 967609 h 2240387"/>
                <a:gd name="connsiteX8-31" fmla="*/ 2585327 w 2585327"/>
                <a:gd name="connsiteY8-32" fmla="*/ 1202012 h 2240387"/>
                <a:gd name="connsiteX0-33" fmla="*/ 2493887 w 2498882"/>
                <a:gd name="connsiteY0-34" fmla="*/ 1110572 h 2240387"/>
                <a:gd name="connsiteX1-35" fmla="*/ 2498882 w 2498882"/>
                <a:gd name="connsiteY1-36" fmla="*/ 1272779 h 2240387"/>
                <a:gd name="connsiteX2-37" fmla="*/ 1940233 w 2498882"/>
                <a:gd name="connsiteY2-38" fmla="*/ 2240387 h 2240387"/>
                <a:gd name="connsiteX3-39" fmla="*/ 646745 w 2498882"/>
                <a:gd name="connsiteY3-40" fmla="*/ 2240387 h 2240387"/>
                <a:gd name="connsiteX4-41" fmla="*/ 0 w 2498882"/>
                <a:gd name="connsiteY4-42" fmla="*/ 1120194 h 2240387"/>
                <a:gd name="connsiteX5-43" fmla="*/ 646745 w 2498882"/>
                <a:gd name="connsiteY5-44" fmla="*/ 0 h 2240387"/>
                <a:gd name="connsiteX6-45" fmla="*/ 1940233 w 2498882"/>
                <a:gd name="connsiteY6-46" fmla="*/ 0 h 2240387"/>
                <a:gd name="connsiteX7-47" fmla="*/ 2498882 w 2498882"/>
                <a:gd name="connsiteY7-48" fmla="*/ 967609 h 2240387"/>
                <a:gd name="connsiteX0-49" fmla="*/ 2498882 w 2498882"/>
                <a:gd name="connsiteY0-50" fmla="*/ 1272779 h 2240387"/>
                <a:gd name="connsiteX1-51" fmla="*/ 1940233 w 2498882"/>
                <a:gd name="connsiteY1-52" fmla="*/ 2240387 h 2240387"/>
                <a:gd name="connsiteX2-53" fmla="*/ 646745 w 2498882"/>
                <a:gd name="connsiteY2-54" fmla="*/ 2240387 h 2240387"/>
                <a:gd name="connsiteX3-55" fmla="*/ 0 w 2498882"/>
                <a:gd name="connsiteY3-56" fmla="*/ 1120194 h 2240387"/>
                <a:gd name="connsiteX4-57" fmla="*/ 646745 w 2498882"/>
                <a:gd name="connsiteY4-58" fmla="*/ 0 h 2240387"/>
                <a:gd name="connsiteX5-59" fmla="*/ 1940233 w 2498882"/>
                <a:gd name="connsiteY5-60" fmla="*/ 0 h 2240387"/>
                <a:gd name="connsiteX6-61" fmla="*/ 2498882 w 2498882"/>
                <a:gd name="connsiteY6-62" fmla="*/ 967609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98882" h="2240387">
                  <a:moveTo>
                    <a:pt x="2498882" y="1272779"/>
                  </a:moveTo>
                  <a:lnTo>
                    <a:pt x="1940233" y="2240387"/>
                  </a:lnTo>
                  <a:lnTo>
                    <a:pt x="646745" y="2240387"/>
                  </a:lnTo>
                  <a:lnTo>
                    <a:pt x="0" y="1120194"/>
                  </a:lnTo>
                  <a:lnTo>
                    <a:pt x="646745" y="0"/>
                  </a:lnTo>
                  <a:lnTo>
                    <a:pt x="1940233" y="0"/>
                  </a:lnTo>
                  <a:lnTo>
                    <a:pt x="2498882" y="967609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pic>
          <p:nvPicPr>
            <p:cNvPr id="34" name="图片 13" descr="343435383036303b343532343135373bcfeec4bfb7d6cef6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9292" y="8474"/>
              <a:ext cx="572" cy="572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>
              <p:custDataLst>
                <p:tags r:id="rId25"/>
              </p:custDataLst>
            </p:nvPr>
          </p:nvCxnSpPr>
          <p:spPr>
            <a:xfrm flipH="1">
              <a:off x="9572" y="7657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27" name="六边形 26"/>
            <p:cNvSpPr/>
            <p:nvPr>
              <p:custDataLst>
                <p:tags r:id="rId26"/>
              </p:custDataLst>
            </p:nvPr>
          </p:nvSpPr>
          <p:spPr>
            <a:xfrm>
              <a:off x="8056" y="463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不得含有不良内容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27"/>
            </p:custDataLst>
          </p:nvPr>
        </p:nvGrpSpPr>
        <p:grpSpPr>
          <a:xfrm>
            <a:off x="6636385" y="2786380"/>
            <a:ext cx="2277110" cy="2963545"/>
            <a:chOff x="10451" y="4388"/>
            <a:chExt cx="3586" cy="4667"/>
          </a:xfrm>
        </p:grpSpPr>
        <p:sp>
          <p:nvSpPr>
            <p:cNvPr id="56" name="任意多边形: 形状 55"/>
            <p:cNvSpPr/>
            <p:nvPr>
              <p:custDataLst>
                <p:tags r:id="rId28"/>
              </p:custDataLst>
            </p:nvPr>
          </p:nvSpPr>
          <p:spPr>
            <a:xfrm>
              <a:off x="10451" y="6173"/>
              <a:ext cx="3443" cy="288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1940233 w 2586977"/>
                <a:gd name="connsiteY0-68" fmla="*/ 0 h 2240387"/>
                <a:gd name="connsiteX1-69" fmla="*/ 2586977 w 2586977"/>
                <a:gd name="connsiteY1-70" fmla="*/ 1120194 h 2240387"/>
                <a:gd name="connsiteX2-71" fmla="*/ 1940233 w 2586977"/>
                <a:gd name="connsiteY2-72" fmla="*/ 2240387 h 2240387"/>
                <a:gd name="connsiteX3-73" fmla="*/ 646744 w 2586977"/>
                <a:gd name="connsiteY3-74" fmla="*/ 2240387 h 2240387"/>
                <a:gd name="connsiteX4-75" fmla="*/ 0 w 2586977"/>
                <a:gd name="connsiteY4-76" fmla="*/ 1120194 h 2240387"/>
                <a:gd name="connsiteX5-77" fmla="*/ 553757 w 2586977"/>
                <a:gd name="connsiteY5-78" fmla="*/ 161059 h 2240387"/>
                <a:gd name="connsiteX0-79" fmla="*/ 2586977 w 2586977"/>
                <a:gd name="connsiteY0-80" fmla="*/ 959135 h 2079328"/>
                <a:gd name="connsiteX1-81" fmla="*/ 1940233 w 2586977"/>
                <a:gd name="connsiteY1-82" fmla="*/ 2079328 h 2079328"/>
                <a:gd name="connsiteX2-83" fmla="*/ 646744 w 2586977"/>
                <a:gd name="connsiteY2-84" fmla="*/ 2079328 h 2079328"/>
                <a:gd name="connsiteX3-85" fmla="*/ 0 w 2586977"/>
                <a:gd name="connsiteY3-86" fmla="*/ 959135 h 2079328"/>
                <a:gd name="connsiteX4-87" fmla="*/ 553757 w 2586977"/>
                <a:gd name="connsiteY4-88" fmla="*/ 0 h 2079328"/>
                <a:gd name="connsiteX0-89" fmla="*/ 2482474 w 2482474"/>
                <a:gd name="connsiteY0-90" fmla="*/ 1134551 h 2079328"/>
                <a:gd name="connsiteX1-91" fmla="*/ 1940233 w 2482474"/>
                <a:gd name="connsiteY1-92" fmla="*/ 2079328 h 2079328"/>
                <a:gd name="connsiteX2-93" fmla="*/ 646744 w 2482474"/>
                <a:gd name="connsiteY2-94" fmla="*/ 2079328 h 2079328"/>
                <a:gd name="connsiteX3-95" fmla="*/ 0 w 2482474"/>
                <a:gd name="connsiteY3-96" fmla="*/ 959135 h 2079328"/>
                <a:gd name="connsiteX4-97" fmla="*/ 553757 w 2482474"/>
                <a:gd name="connsiteY4-98" fmla="*/ 0 h 20793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82474" h="2079328">
                  <a:moveTo>
                    <a:pt x="2482474" y="1134551"/>
                  </a:moveTo>
                  <a:lnTo>
                    <a:pt x="1940233" y="2079328"/>
                  </a:lnTo>
                  <a:lnTo>
                    <a:pt x="646744" y="2079328"/>
                  </a:lnTo>
                  <a:lnTo>
                    <a:pt x="0" y="959135"/>
                  </a:lnTo>
                  <a:lnTo>
                    <a:pt x="553757" y="0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  <a:head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/>
            <p:cNvSpPr/>
            <p:nvPr>
              <p:custDataLst>
                <p:tags r:id="rId29"/>
              </p:custDataLst>
            </p:nvPr>
          </p:nvSpPr>
          <p:spPr>
            <a:xfrm>
              <a:off x="11461" y="5949"/>
              <a:ext cx="2577" cy="1553"/>
            </a:xfrm>
            <a:custGeom>
              <a:avLst/>
              <a:gdLst>
                <a:gd name="connsiteX0" fmla="*/ 728609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646744 w 2586977"/>
                <a:gd name="connsiteY4" fmla="*/ 2240387 h 2240387"/>
                <a:gd name="connsiteX5" fmla="*/ 0 w 2586977"/>
                <a:gd name="connsiteY5" fmla="*/ 1120194 h 2240387"/>
                <a:gd name="connsiteX6" fmla="*/ 553757 w 2586977"/>
                <a:gd name="connsiteY6" fmla="*/ 161059 h 2240387"/>
                <a:gd name="connsiteX7" fmla="*/ 553757 w 2586977"/>
                <a:gd name="connsiteY7" fmla="*/ 758695 h 2240387"/>
                <a:gd name="connsiteX8" fmla="*/ 728609 w 2586977"/>
                <a:gd name="connsiteY8" fmla="*/ 758695 h 2240387"/>
                <a:gd name="connsiteX0-1" fmla="*/ 728609 w 2586977"/>
                <a:gd name="connsiteY0-2" fmla="*/ 758695 h 2240387"/>
                <a:gd name="connsiteX1-3" fmla="*/ 728609 w 2586977"/>
                <a:gd name="connsiteY1-4" fmla="*/ 0 h 2240387"/>
                <a:gd name="connsiteX2-5" fmla="*/ 1940233 w 2586977"/>
                <a:gd name="connsiteY2-6" fmla="*/ 0 h 2240387"/>
                <a:gd name="connsiteX3-7" fmla="*/ 2586977 w 2586977"/>
                <a:gd name="connsiteY3-8" fmla="*/ 1120194 h 2240387"/>
                <a:gd name="connsiteX4-9" fmla="*/ 1940233 w 2586977"/>
                <a:gd name="connsiteY4-10" fmla="*/ 2240387 h 2240387"/>
                <a:gd name="connsiteX5-11" fmla="*/ 646744 w 2586977"/>
                <a:gd name="connsiteY5-12" fmla="*/ 2240387 h 2240387"/>
                <a:gd name="connsiteX6-13" fmla="*/ 0 w 2586977"/>
                <a:gd name="connsiteY6-14" fmla="*/ 1120194 h 2240387"/>
                <a:gd name="connsiteX7-15" fmla="*/ 553757 w 2586977"/>
                <a:gd name="connsiteY7-16" fmla="*/ 161059 h 2240387"/>
                <a:gd name="connsiteX8-17" fmla="*/ 553757 w 2586977"/>
                <a:gd name="connsiteY8-18" fmla="*/ 758695 h 2240387"/>
                <a:gd name="connsiteX9" fmla="*/ 820049 w 2586977"/>
                <a:gd name="connsiteY9" fmla="*/ 850135 h 2240387"/>
                <a:gd name="connsiteX0-19" fmla="*/ 728609 w 2586977"/>
                <a:gd name="connsiteY0-20" fmla="*/ 758695 h 2240387"/>
                <a:gd name="connsiteX1-21" fmla="*/ 728609 w 2586977"/>
                <a:gd name="connsiteY1-22" fmla="*/ 0 h 2240387"/>
                <a:gd name="connsiteX2-23" fmla="*/ 1940233 w 2586977"/>
                <a:gd name="connsiteY2-24" fmla="*/ 0 h 2240387"/>
                <a:gd name="connsiteX3-25" fmla="*/ 2586977 w 2586977"/>
                <a:gd name="connsiteY3-26" fmla="*/ 1120194 h 2240387"/>
                <a:gd name="connsiteX4-27" fmla="*/ 1940233 w 2586977"/>
                <a:gd name="connsiteY4-28" fmla="*/ 2240387 h 2240387"/>
                <a:gd name="connsiteX5-29" fmla="*/ 646744 w 2586977"/>
                <a:gd name="connsiteY5-30" fmla="*/ 2240387 h 2240387"/>
                <a:gd name="connsiteX6-31" fmla="*/ 0 w 2586977"/>
                <a:gd name="connsiteY6-32" fmla="*/ 1120194 h 2240387"/>
                <a:gd name="connsiteX7-33" fmla="*/ 553757 w 2586977"/>
                <a:gd name="connsiteY7-34" fmla="*/ 161059 h 2240387"/>
                <a:gd name="connsiteX8-35" fmla="*/ 553757 w 2586977"/>
                <a:gd name="connsiteY8-36" fmla="*/ 758695 h 2240387"/>
                <a:gd name="connsiteX0-37" fmla="*/ 728609 w 2586977"/>
                <a:gd name="connsiteY0-38" fmla="*/ 0 h 2240387"/>
                <a:gd name="connsiteX1-39" fmla="*/ 1940233 w 2586977"/>
                <a:gd name="connsiteY1-40" fmla="*/ 0 h 2240387"/>
                <a:gd name="connsiteX2-41" fmla="*/ 2586977 w 2586977"/>
                <a:gd name="connsiteY2-42" fmla="*/ 1120194 h 2240387"/>
                <a:gd name="connsiteX3-43" fmla="*/ 1940233 w 2586977"/>
                <a:gd name="connsiteY3-44" fmla="*/ 2240387 h 2240387"/>
                <a:gd name="connsiteX4-45" fmla="*/ 646744 w 2586977"/>
                <a:gd name="connsiteY4-46" fmla="*/ 2240387 h 2240387"/>
                <a:gd name="connsiteX5-47" fmla="*/ 0 w 2586977"/>
                <a:gd name="connsiteY5-48" fmla="*/ 1120194 h 2240387"/>
                <a:gd name="connsiteX6-49" fmla="*/ 553757 w 2586977"/>
                <a:gd name="connsiteY6-50" fmla="*/ 161059 h 2240387"/>
                <a:gd name="connsiteX7-51" fmla="*/ 553757 w 2586977"/>
                <a:gd name="connsiteY7-52" fmla="*/ 758695 h 2240387"/>
                <a:gd name="connsiteX0-53" fmla="*/ 728609 w 2586977"/>
                <a:gd name="connsiteY0-54" fmla="*/ 0 h 2240387"/>
                <a:gd name="connsiteX1-55" fmla="*/ 1940233 w 2586977"/>
                <a:gd name="connsiteY1-56" fmla="*/ 0 h 2240387"/>
                <a:gd name="connsiteX2-57" fmla="*/ 2586977 w 2586977"/>
                <a:gd name="connsiteY2-58" fmla="*/ 1120194 h 2240387"/>
                <a:gd name="connsiteX3-59" fmla="*/ 1940233 w 2586977"/>
                <a:gd name="connsiteY3-60" fmla="*/ 2240387 h 2240387"/>
                <a:gd name="connsiteX4-61" fmla="*/ 646744 w 2586977"/>
                <a:gd name="connsiteY4-62" fmla="*/ 2240387 h 2240387"/>
                <a:gd name="connsiteX5-63" fmla="*/ 0 w 2586977"/>
                <a:gd name="connsiteY5-64" fmla="*/ 1120194 h 2240387"/>
                <a:gd name="connsiteX6-65" fmla="*/ 553757 w 2586977"/>
                <a:gd name="connsiteY6-66" fmla="*/ 161059 h 2240387"/>
                <a:gd name="connsiteX0-67" fmla="*/ 728609 w 2586977"/>
                <a:gd name="connsiteY0-68" fmla="*/ 0 h 2240387"/>
                <a:gd name="connsiteX1-69" fmla="*/ 1940233 w 2586977"/>
                <a:gd name="connsiteY1-70" fmla="*/ 0 h 2240387"/>
                <a:gd name="connsiteX2-71" fmla="*/ 2586977 w 2586977"/>
                <a:gd name="connsiteY2-72" fmla="*/ 1120194 h 2240387"/>
                <a:gd name="connsiteX3-73" fmla="*/ 1940233 w 2586977"/>
                <a:gd name="connsiteY3-74" fmla="*/ 2240387 h 2240387"/>
                <a:gd name="connsiteX4-75" fmla="*/ 646744 w 2586977"/>
                <a:gd name="connsiteY4-76" fmla="*/ 2240387 h 2240387"/>
                <a:gd name="connsiteX5-77" fmla="*/ 0 w 2586977"/>
                <a:gd name="connsiteY5-78" fmla="*/ 1120194 h 2240387"/>
                <a:gd name="connsiteX0-79" fmla="*/ 81865 w 1940233"/>
                <a:gd name="connsiteY0-80" fmla="*/ 0 h 2240387"/>
                <a:gd name="connsiteX1-81" fmla="*/ 1293489 w 1940233"/>
                <a:gd name="connsiteY1-82" fmla="*/ 0 h 2240387"/>
                <a:gd name="connsiteX2-83" fmla="*/ 1940233 w 1940233"/>
                <a:gd name="connsiteY2-84" fmla="*/ 1120194 h 2240387"/>
                <a:gd name="connsiteX3-85" fmla="*/ 1293489 w 1940233"/>
                <a:gd name="connsiteY3-86" fmla="*/ 2240387 h 2240387"/>
                <a:gd name="connsiteX4-87" fmla="*/ 0 w 1940233"/>
                <a:gd name="connsiteY4-88" fmla="*/ 2240387 h 2240387"/>
                <a:gd name="connsiteX0-89" fmla="*/ 0 w 1858368"/>
                <a:gd name="connsiteY0-90" fmla="*/ 0 h 2240387"/>
                <a:gd name="connsiteX1-91" fmla="*/ 1211624 w 1858368"/>
                <a:gd name="connsiteY1-92" fmla="*/ 0 h 2240387"/>
                <a:gd name="connsiteX2-93" fmla="*/ 1858368 w 1858368"/>
                <a:gd name="connsiteY2-94" fmla="*/ 1120194 h 2240387"/>
                <a:gd name="connsiteX3-95" fmla="*/ 1211624 w 1858368"/>
                <a:gd name="connsiteY3-96" fmla="*/ 2240387 h 2240387"/>
                <a:gd name="connsiteX0-97" fmla="*/ 0 w 1858368"/>
                <a:gd name="connsiteY0-98" fmla="*/ 0 h 1120194"/>
                <a:gd name="connsiteX1-99" fmla="*/ 1211624 w 1858368"/>
                <a:gd name="connsiteY1-100" fmla="*/ 0 h 1120194"/>
                <a:gd name="connsiteX2-101" fmla="*/ 1858368 w 1858368"/>
                <a:gd name="connsiteY2-102" fmla="*/ 1120194 h 112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858368" h="1120194">
                  <a:moveTo>
                    <a:pt x="0" y="0"/>
                  </a:moveTo>
                  <a:lnTo>
                    <a:pt x="1211624" y="0"/>
                  </a:lnTo>
                  <a:lnTo>
                    <a:pt x="1858368" y="1120194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2" name="图片 5" descr="343435383036303b343532343134393bcdb7c4d4b7e7b1a9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1950" y="4388"/>
              <a:ext cx="646" cy="646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>
              <p:custDataLst>
                <p:tags r:id="rId33"/>
              </p:custDataLst>
            </p:nvPr>
          </p:nvCxnSpPr>
          <p:spPr>
            <a:xfrm flipH="1">
              <a:off x="12254" y="5269"/>
              <a:ext cx="10" cy="647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42" name="六边形 41"/>
            <p:cNvSpPr/>
            <p:nvPr>
              <p:custDataLst>
                <p:tags r:id="rId34"/>
              </p:custDataLst>
            </p:nvPr>
          </p:nvSpPr>
          <p:spPr>
            <a:xfrm>
              <a:off x="10755" y="6190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不得违反公平竞争及相关法规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35"/>
            </p:custDataLst>
          </p:nvPr>
        </p:nvGrpSpPr>
        <p:grpSpPr>
          <a:xfrm>
            <a:off x="8345170" y="2791460"/>
            <a:ext cx="2277110" cy="2941955"/>
            <a:chOff x="13142" y="4396"/>
            <a:chExt cx="3586" cy="4633"/>
          </a:xfrm>
        </p:grpSpPr>
        <p:sp>
          <p:nvSpPr>
            <p:cNvPr id="3" name="任意多边形: 形状 38"/>
            <p:cNvSpPr/>
            <p:nvPr>
              <p:custDataLst>
                <p:tags r:id="rId36"/>
              </p:custDataLst>
            </p:nvPr>
          </p:nvSpPr>
          <p:spPr>
            <a:xfrm>
              <a:off x="13142" y="4396"/>
              <a:ext cx="3587" cy="3107"/>
            </a:xfrm>
            <a:custGeom>
              <a:avLst/>
              <a:gdLst>
                <a:gd name="connsiteX0" fmla="*/ 646744 w 2586977"/>
                <a:gd name="connsiteY0" fmla="*/ 0 h 2240387"/>
                <a:gd name="connsiteX1" fmla="*/ 1940233 w 2586977"/>
                <a:gd name="connsiteY1" fmla="*/ 0 h 2240387"/>
                <a:gd name="connsiteX2" fmla="*/ 2586977 w 2586977"/>
                <a:gd name="connsiteY2" fmla="*/ 1120194 h 2240387"/>
                <a:gd name="connsiteX3" fmla="*/ 1940233 w 2586977"/>
                <a:gd name="connsiteY3" fmla="*/ 2240387 h 2240387"/>
                <a:gd name="connsiteX4" fmla="*/ 736693 w 2586977"/>
                <a:gd name="connsiteY4" fmla="*/ 2240387 h 2240387"/>
                <a:gd name="connsiteX5" fmla="*/ 736693 w 2586977"/>
                <a:gd name="connsiteY5" fmla="*/ 1726018 h 2240387"/>
                <a:gd name="connsiteX6" fmla="*/ 561841 w 2586977"/>
                <a:gd name="connsiteY6" fmla="*/ 1726018 h 2240387"/>
                <a:gd name="connsiteX7" fmla="*/ 561841 w 2586977"/>
                <a:gd name="connsiteY7" fmla="*/ 2093331 h 2240387"/>
                <a:gd name="connsiteX8" fmla="*/ 0 w 2586977"/>
                <a:gd name="connsiteY8" fmla="*/ 1120194 h 2240387"/>
                <a:gd name="connsiteX0-1" fmla="*/ 736693 w 2586977"/>
                <a:gd name="connsiteY0-2" fmla="*/ 1726018 h 2240387"/>
                <a:gd name="connsiteX1-3" fmla="*/ 561841 w 2586977"/>
                <a:gd name="connsiteY1-4" fmla="*/ 1726018 h 2240387"/>
                <a:gd name="connsiteX2-5" fmla="*/ 561841 w 2586977"/>
                <a:gd name="connsiteY2-6" fmla="*/ 2093331 h 2240387"/>
                <a:gd name="connsiteX3-7" fmla="*/ 0 w 2586977"/>
                <a:gd name="connsiteY3-8" fmla="*/ 1120194 h 2240387"/>
                <a:gd name="connsiteX4-9" fmla="*/ 646744 w 2586977"/>
                <a:gd name="connsiteY4-10" fmla="*/ 0 h 2240387"/>
                <a:gd name="connsiteX5-11" fmla="*/ 1940233 w 2586977"/>
                <a:gd name="connsiteY5-12" fmla="*/ 0 h 2240387"/>
                <a:gd name="connsiteX6-13" fmla="*/ 2586977 w 2586977"/>
                <a:gd name="connsiteY6-14" fmla="*/ 1120194 h 2240387"/>
                <a:gd name="connsiteX7-15" fmla="*/ 1940233 w 2586977"/>
                <a:gd name="connsiteY7-16" fmla="*/ 2240387 h 2240387"/>
                <a:gd name="connsiteX8-17" fmla="*/ 736693 w 2586977"/>
                <a:gd name="connsiteY8-18" fmla="*/ 2240387 h 2240387"/>
                <a:gd name="connsiteX9" fmla="*/ 828133 w 2586977"/>
                <a:gd name="connsiteY9" fmla="*/ 1817458 h 2240387"/>
                <a:gd name="connsiteX0-19" fmla="*/ 736693 w 2586977"/>
                <a:gd name="connsiteY0-20" fmla="*/ 1726018 h 2240387"/>
                <a:gd name="connsiteX1-21" fmla="*/ 561841 w 2586977"/>
                <a:gd name="connsiteY1-22" fmla="*/ 1726018 h 2240387"/>
                <a:gd name="connsiteX2-23" fmla="*/ 561841 w 2586977"/>
                <a:gd name="connsiteY2-24" fmla="*/ 2093331 h 2240387"/>
                <a:gd name="connsiteX3-25" fmla="*/ 0 w 2586977"/>
                <a:gd name="connsiteY3-26" fmla="*/ 1120194 h 2240387"/>
                <a:gd name="connsiteX4-27" fmla="*/ 646744 w 2586977"/>
                <a:gd name="connsiteY4-28" fmla="*/ 0 h 2240387"/>
                <a:gd name="connsiteX5-29" fmla="*/ 1940233 w 2586977"/>
                <a:gd name="connsiteY5-30" fmla="*/ 0 h 2240387"/>
                <a:gd name="connsiteX6-31" fmla="*/ 2586977 w 2586977"/>
                <a:gd name="connsiteY6-32" fmla="*/ 1120194 h 2240387"/>
                <a:gd name="connsiteX7-33" fmla="*/ 1940233 w 2586977"/>
                <a:gd name="connsiteY7-34" fmla="*/ 2240387 h 2240387"/>
                <a:gd name="connsiteX8-35" fmla="*/ 736693 w 2586977"/>
                <a:gd name="connsiteY8-36" fmla="*/ 2240387 h 2240387"/>
                <a:gd name="connsiteX0-37" fmla="*/ 561841 w 2586977"/>
                <a:gd name="connsiteY0-38" fmla="*/ 1726018 h 2240387"/>
                <a:gd name="connsiteX1-39" fmla="*/ 561841 w 2586977"/>
                <a:gd name="connsiteY1-40" fmla="*/ 2093331 h 2240387"/>
                <a:gd name="connsiteX2-41" fmla="*/ 0 w 2586977"/>
                <a:gd name="connsiteY2-42" fmla="*/ 1120194 h 2240387"/>
                <a:gd name="connsiteX3-43" fmla="*/ 646744 w 2586977"/>
                <a:gd name="connsiteY3-44" fmla="*/ 0 h 2240387"/>
                <a:gd name="connsiteX4-45" fmla="*/ 1940233 w 2586977"/>
                <a:gd name="connsiteY4-46" fmla="*/ 0 h 2240387"/>
                <a:gd name="connsiteX5-47" fmla="*/ 2586977 w 2586977"/>
                <a:gd name="connsiteY5-48" fmla="*/ 1120194 h 2240387"/>
                <a:gd name="connsiteX6-49" fmla="*/ 1940233 w 2586977"/>
                <a:gd name="connsiteY6-50" fmla="*/ 2240387 h 2240387"/>
                <a:gd name="connsiteX7-51" fmla="*/ 736693 w 2586977"/>
                <a:gd name="connsiteY7-52" fmla="*/ 2240387 h 2240387"/>
                <a:gd name="connsiteX0-53" fmla="*/ 561841 w 2586977"/>
                <a:gd name="connsiteY0-54" fmla="*/ 2093331 h 2240387"/>
                <a:gd name="connsiteX1-55" fmla="*/ 0 w 2586977"/>
                <a:gd name="connsiteY1-56" fmla="*/ 1120194 h 2240387"/>
                <a:gd name="connsiteX2-57" fmla="*/ 646744 w 2586977"/>
                <a:gd name="connsiteY2-58" fmla="*/ 0 h 2240387"/>
                <a:gd name="connsiteX3-59" fmla="*/ 1940233 w 2586977"/>
                <a:gd name="connsiteY3-60" fmla="*/ 0 h 2240387"/>
                <a:gd name="connsiteX4-61" fmla="*/ 2586977 w 2586977"/>
                <a:gd name="connsiteY4-62" fmla="*/ 1120194 h 2240387"/>
                <a:gd name="connsiteX5-63" fmla="*/ 1940233 w 2586977"/>
                <a:gd name="connsiteY5-64" fmla="*/ 2240387 h 2240387"/>
                <a:gd name="connsiteX6-65" fmla="*/ 736693 w 2586977"/>
                <a:gd name="connsiteY6-66" fmla="*/ 2240387 h 2240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86977" h="2240387">
                  <a:moveTo>
                    <a:pt x="561841" y="2093331"/>
                  </a:moveTo>
                  <a:lnTo>
                    <a:pt x="0" y="1120194"/>
                  </a:lnTo>
                  <a:lnTo>
                    <a:pt x="646744" y="0"/>
                  </a:lnTo>
                  <a:lnTo>
                    <a:pt x="1940233" y="0"/>
                  </a:lnTo>
                  <a:lnTo>
                    <a:pt x="2586977" y="1120194"/>
                  </a:lnTo>
                  <a:lnTo>
                    <a:pt x="1940233" y="2240387"/>
                  </a:lnTo>
                  <a:lnTo>
                    <a:pt x="736693" y="2240387"/>
                  </a:lnTo>
                </a:path>
              </a:pathLst>
            </a:custGeom>
            <a:noFill/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5" name="图片 21" descr="343435383036303b343532343136363bcfeec4bfbdf8b6c8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4729" y="8489"/>
              <a:ext cx="541" cy="541"/>
            </a:xfrm>
            <a:prstGeom prst="rect">
              <a:avLst/>
            </a:prstGeom>
          </p:spPr>
        </p:pic>
        <p:cxnSp>
          <p:nvCxnSpPr>
            <p:cNvPr id="20" name="直接连接符 19"/>
            <p:cNvCxnSpPr/>
            <p:nvPr>
              <p:custDataLst>
                <p:tags r:id="rId40"/>
              </p:custDataLst>
            </p:nvPr>
          </p:nvCxnSpPr>
          <p:spPr>
            <a:xfrm flipH="1">
              <a:off x="14954" y="7644"/>
              <a:ext cx="10" cy="74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 useBgFill="1">
          <p:nvSpPr>
            <p:cNvPr id="46" name="六边形 45"/>
            <p:cNvSpPr/>
            <p:nvPr>
              <p:custDataLst>
                <p:tags r:id="rId41"/>
              </p:custDataLst>
            </p:nvPr>
          </p:nvSpPr>
          <p:spPr>
            <a:xfrm>
              <a:off x="13456" y="4631"/>
              <a:ext cx="3009" cy="2607"/>
            </a:xfrm>
            <a:prstGeom prst="hexagon">
              <a:avLst>
                <a:gd name="adj" fmla="val 28654"/>
                <a:gd name="vf" fmla="val 115470"/>
              </a:avLst>
            </a:prstGeom>
            <a:ln w="6350">
              <a:solidFill>
                <a:schemeClr val="accent4"/>
              </a:solidFill>
            </a:ln>
            <a:effectLst>
              <a:outerShdw blurRad="317500" dist="190500" dir="2700000" algn="tl" rotWithShape="0">
                <a:schemeClr val="accent4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195" tIns="45720" rIns="91440" bIns="45720" numCol="1" spcCol="0" rtlCol="0" fromWordArt="0" anchor="ctr" anchorCtr="0" forceAA="0" compatLnSpc="1">
              <a:noAutofit/>
            </a:bodyPr>
            <a:p>
              <a:pPr lvl="0" indent="0" algn="ctr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避免与特定情况企业重名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</p:grpSp>
    </p:spTree>
    <p:custDataLst>
      <p:tags r:id="rId4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0717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00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57725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64731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6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1737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4010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62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6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70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78743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110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5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7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3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13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66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47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01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74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11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二、新创企业的名称设计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963160" y="1827530"/>
            <a:ext cx="5768340" cy="1137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1. 企业名称权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有排他和救济效力，核准登记后，辖区内其他企业不能使用相同或近似名称，若有侵权，企业可要求停止、赔偿，甚至起诉维权。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4963160" y="3318510"/>
            <a:ext cx="5768340" cy="1137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使用限制与要求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  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预先核准名有效期内不得用于经营、转让，变更名未核准前同理，且各处用名要与营业执照一致，遵循诚实信用原则，避免使用混乱。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4963160" y="4810125"/>
            <a:ext cx="5768340" cy="1137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3. 侵权行为及处理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工商行政管理机关监督管理，对未经核准登记或使用造成欺骗、误解等情况，责令停止、没收、罚款、纠正等，企业有争议可申请处理或起诉，维护正规企业名称权和市场秩序。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任意多边形: 形状 27"/>
          <p:cNvSpPr/>
          <p:nvPr>
            <p:custDataLst>
              <p:tags r:id="rId7"/>
            </p:custDataLst>
          </p:nvPr>
        </p:nvSpPr>
        <p:spPr>
          <a:xfrm flipV="1">
            <a:off x="2703565" y="4093749"/>
            <a:ext cx="1248513" cy="1211541"/>
          </a:xfrm>
          <a:custGeom>
            <a:avLst/>
            <a:gdLst>
              <a:gd name="connsiteX0" fmla="*/ 1211583 w 1494674"/>
              <a:gd name="connsiteY0" fmla="*/ 0 h 1450413"/>
              <a:gd name="connsiteX1" fmla="*/ 1213202 w 1494674"/>
              <a:gd name="connsiteY1" fmla="*/ 16540 h 1450413"/>
              <a:gd name="connsiteX2" fmla="*/ 1425172 w 1494674"/>
              <a:gd name="connsiteY2" fmla="*/ 342247 h 1450413"/>
              <a:gd name="connsiteX3" fmla="*/ 1494674 w 1494674"/>
              <a:gd name="connsiteY3" fmla="*/ 381088 h 1450413"/>
              <a:gd name="connsiteX4" fmla="*/ 1369085 w 1494674"/>
              <a:gd name="connsiteY4" fmla="*/ 442401 h 1450413"/>
              <a:gd name="connsiteX5" fmla="*/ 1213794 w 1494674"/>
              <a:gd name="connsiteY5" fmla="*/ 549822 h 1450413"/>
              <a:gd name="connsiteX6" fmla="*/ 762270 w 1494674"/>
              <a:gd name="connsiteY6" fmla="*/ 1381425 h 1450413"/>
              <a:gd name="connsiteX7" fmla="*/ 758333 w 1494674"/>
              <a:gd name="connsiteY7" fmla="*/ 1450413 h 1450413"/>
              <a:gd name="connsiteX8" fmla="*/ 0 w 1494674"/>
              <a:gd name="connsiteY8" fmla="*/ 513950 h 1450413"/>
              <a:gd name="connsiteX9" fmla="*/ 68299 w 1494674"/>
              <a:gd name="connsiteY9" fmla="*/ 524442 h 1450413"/>
              <a:gd name="connsiteX10" fmla="*/ 975607 w 1494674"/>
              <a:gd name="connsiteY10" fmla="*/ 255686 h 1450413"/>
              <a:gd name="connsiteX11" fmla="*/ 1112968 w 1494674"/>
              <a:gd name="connsiteY11" fmla="*/ 126122 h 1450413"/>
              <a:gd name="connsiteX12" fmla="*/ 1211583 w 1494674"/>
              <a:gd name="connsiteY12" fmla="*/ 0 h 14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4674" h="1450413">
                <a:moveTo>
                  <a:pt x="1211583" y="0"/>
                </a:moveTo>
                <a:lnTo>
                  <a:pt x="1213202" y="16540"/>
                </a:lnTo>
                <a:cubicBezTo>
                  <a:pt x="1240057" y="151658"/>
                  <a:pt x="1317920" y="267646"/>
                  <a:pt x="1425172" y="342247"/>
                </a:cubicBezTo>
                <a:lnTo>
                  <a:pt x="1494674" y="381088"/>
                </a:lnTo>
                <a:lnTo>
                  <a:pt x="1369085" y="442401"/>
                </a:lnTo>
                <a:cubicBezTo>
                  <a:pt x="1315471" y="473746"/>
                  <a:pt x="1263543" y="509536"/>
                  <a:pt x="1213794" y="549822"/>
                </a:cubicBezTo>
                <a:cubicBezTo>
                  <a:pt x="948465" y="764681"/>
                  <a:pt x="795344" y="1066744"/>
                  <a:pt x="762270" y="1381425"/>
                </a:cubicBezTo>
                <a:lnTo>
                  <a:pt x="758333" y="1450413"/>
                </a:lnTo>
                <a:lnTo>
                  <a:pt x="0" y="513950"/>
                </a:lnTo>
                <a:lnTo>
                  <a:pt x="68299" y="524442"/>
                </a:lnTo>
                <a:cubicBezTo>
                  <a:pt x="382980" y="557517"/>
                  <a:pt x="710278" y="470544"/>
                  <a:pt x="975607" y="255686"/>
                </a:cubicBezTo>
                <a:cubicBezTo>
                  <a:pt x="1025356" y="215400"/>
                  <a:pt x="1071160" y="172048"/>
                  <a:pt x="1112968" y="126122"/>
                </a:cubicBezTo>
                <a:lnTo>
                  <a:pt x="1211583" y="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任意多边形: 形状 41"/>
          <p:cNvSpPr/>
          <p:nvPr>
            <p:custDataLst>
              <p:tags r:id="rId8"/>
            </p:custDataLst>
          </p:nvPr>
        </p:nvSpPr>
        <p:spPr>
          <a:xfrm>
            <a:off x="3339539" y="3646605"/>
            <a:ext cx="436091" cy="481137"/>
          </a:xfrm>
          <a:custGeom>
            <a:avLst/>
            <a:gdLst>
              <a:gd name="connsiteX0" fmla="*/ 0 w 522072"/>
              <a:gd name="connsiteY0" fmla="*/ 0 h 576000"/>
              <a:gd name="connsiteX1" fmla="*/ 57685 w 522072"/>
              <a:gd name="connsiteY1" fmla="*/ 36499 h 576000"/>
              <a:gd name="connsiteX2" fmla="*/ 305792 w 522072"/>
              <a:gd name="connsiteY2" fmla="*/ 94890 h 576000"/>
              <a:gd name="connsiteX3" fmla="*/ 434252 w 522072"/>
              <a:gd name="connsiteY3" fmla="*/ 79794 h 576000"/>
              <a:gd name="connsiteX4" fmla="*/ 513663 w 522072"/>
              <a:gd name="connsiteY4" fmla="*/ 51059 h 576000"/>
              <a:gd name="connsiteX5" fmla="*/ 495233 w 522072"/>
              <a:gd name="connsiteY5" fmla="*/ 86018 h 576000"/>
              <a:gd name="connsiteX6" fmla="*/ 455626 w 522072"/>
              <a:gd name="connsiteY6" fmla="*/ 288000 h 576000"/>
              <a:gd name="connsiteX7" fmla="*/ 495233 w 522072"/>
              <a:gd name="connsiteY7" fmla="*/ 489982 h 576000"/>
              <a:gd name="connsiteX8" fmla="*/ 522072 w 522072"/>
              <a:gd name="connsiteY8" fmla="*/ 540891 h 576000"/>
              <a:gd name="connsiteX9" fmla="*/ 421275 w 522072"/>
              <a:gd name="connsiteY9" fmla="*/ 504416 h 576000"/>
              <a:gd name="connsiteX10" fmla="*/ 292815 w 522072"/>
              <a:gd name="connsiteY10" fmla="*/ 489320 h 576000"/>
              <a:gd name="connsiteX11" fmla="*/ 44708 w 522072"/>
              <a:gd name="connsiteY11" fmla="*/ 547712 h 576000"/>
              <a:gd name="connsiteX12" fmla="*/ 0 w 522072"/>
              <a:gd name="connsiteY12" fmla="*/ 576000 h 576000"/>
              <a:gd name="connsiteX13" fmla="*/ 0 w 522072"/>
              <a:gd name="connsiteY13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2072" h="576000">
                <a:moveTo>
                  <a:pt x="0" y="0"/>
                </a:moveTo>
                <a:lnTo>
                  <a:pt x="57685" y="36499"/>
                </a:lnTo>
                <a:cubicBezTo>
                  <a:pt x="133943" y="74098"/>
                  <a:pt x="217785" y="94890"/>
                  <a:pt x="305792" y="94890"/>
                </a:cubicBezTo>
                <a:cubicBezTo>
                  <a:pt x="349796" y="94890"/>
                  <a:pt x="392758" y="89692"/>
                  <a:pt x="434252" y="79794"/>
                </a:cubicBezTo>
                <a:lnTo>
                  <a:pt x="513663" y="51059"/>
                </a:lnTo>
                <a:lnTo>
                  <a:pt x="495233" y="86018"/>
                </a:lnTo>
                <a:cubicBezTo>
                  <a:pt x="469729" y="148100"/>
                  <a:pt x="455626" y="216354"/>
                  <a:pt x="455626" y="288000"/>
                </a:cubicBezTo>
                <a:cubicBezTo>
                  <a:pt x="455626" y="359646"/>
                  <a:pt x="469729" y="427901"/>
                  <a:pt x="495233" y="489982"/>
                </a:cubicBezTo>
                <a:lnTo>
                  <a:pt x="522072" y="540891"/>
                </a:lnTo>
                <a:lnTo>
                  <a:pt x="421275" y="504416"/>
                </a:lnTo>
                <a:cubicBezTo>
                  <a:pt x="379781" y="494518"/>
                  <a:pt x="336819" y="489320"/>
                  <a:pt x="292815" y="489320"/>
                </a:cubicBezTo>
                <a:cubicBezTo>
                  <a:pt x="204808" y="489320"/>
                  <a:pt x="120966" y="510112"/>
                  <a:pt x="44708" y="547712"/>
                </a:cubicBezTo>
                <a:lnTo>
                  <a:pt x="0" y="57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任意多边形: 形状 17"/>
          <p:cNvSpPr/>
          <p:nvPr>
            <p:custDataLst>
              <p:tags r:id="rId9"/>
            </p:custDataLst>
          </p:nvPr>
        </p:nvSpPr>
        <p:spPr>
          <a:xfrm>
            <a:off x="2715234" y="2462706"/>
            <a:ext cx="1248513" cy="1211541"/>
          </a:xfrm>
          <a:custGeom>
            <a:avLst/>
            <a:gdLst>
              <a:gd name="connsiteX0" fmla="*/ 1211583 w 1494674"/>
              <a:gd name="connsiteY0" fmla="*/ 0 h 1450413"/>
              <a:gd name="connsiteX1" fmla="*/ 1213202 w 1494674"/>
              <a:gd name="connsiteY1" fmla="*/ 16540 h 1450413"/>
              <a:gd name="connsiteX2" fmla="*/ 1425172 w 1494674"/>
              <a:gd name="connsiteY2" fmla="*/ 342247 h 1450413"/>
              <a:gd name="connsiteX3" fmla="*/ 1494674 w 1494674"/>
              <a:gd name="connsiteY3" fmla="*/ 381088 h 1450413"/>
              <a:gd name="connsiteX4" fmla="*/ 1369085 w 1494674"/>
              <a:gd name="connsiteY4" fmla="*/ 442401 h 1450413"/>
              <a:gd name="connsiteX5" fmla="*/ 1213794 w 1494674"/>
              <a:gd name="connsiteY5" fmla="*/ 549822 h 1450413"/>
              <a:gd name="connsiteX6" fmla="*/ 762270 w 1494674"/>
              <a:gd name="connsiteY6" fmla="*/ 1381425 h 1450413"/>
              <a:gd name="connsiteX7" fmla="*/ 758333 w 1494674"/>
              <a:gd name="connsiteY7" fmla="*/ 1450413 h 1450413"/>
              <a:gd name="connsiteX8" fmla="*/ 0 w 1494674"/>
              <a:gd name="connsiteY8" fmla="*/ 513950 h 1450413"/>
              <a:gd name="connsiteX9" fmla="*/ 68299 w 1494674"/>
              <a:gd name="connsiteY9" fmla="*/ 524442 h 1450413"/>
              <a:gd name="connsiteX10" fmla="*/ 975607 w 1494674"/>
              <a:gd name="connsiteY10" fmla="*/ 255686 h 1450413"/>
              <a:gd name="connsiteX11" fmla="*/ 1112968 w 1494674"/>
              <a:gd name="connsiteY11" fmla="*/ 126122 h 1450413"/>
              <a:gd name="connsiteX12" fmla="*/ 1211583 w 1494674"/>
              <a:gd name="connsiteY12" fmla="*/ 0 h 14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4674" h="1450413">
                <a:moveTo>
                  <a:pt x="1211583" y="0"/>
                </a:moveTo>
                <a:lnTo>
                  <a:pt x="1213202" y="16540"/>
                </a:lnTo>
                <a:cubicBezTo>
                  <a:pt x="1240057" y="151658"/>
                  <a:pt x="1317920" y="267646"/>
                  <a:pt x="1425172" y="342247"/>
                </a:cubicBezTo>
                <a:lnTo>
                  <a:pt x="1494674" y="381088"/>
                </a:lnTo>
                <a:lnTo>
                  <a:pt x="1369085" y="442401"/>
                </a:lnTo>
                <a:cubicBezTo>
                  <a:pt x="1315471" y="473746"/>
                  <a:pt x="1263543" y="509536"/>
                  <a:pt x="1213794" y="549822"/>
                </a:cubicBezTo>
                <a:cubicBezTo>
                  <a:pt x="948465" y="764681"/>
                  <a:pt x="795344" y="1066744"/>
                  <a:pt x="762270" y="1381425"/>
                </a:cubicBezTo>
                <a:lnTo>
                  <a:pt x="758333" y="1450413"/>
                </a:lnTo>
                <a:lnTo>
                  <a:pt x="0" y="513950"/>
                </a:lnTo>
                <a:lnTo>
                  <a:pt x="68299" y="524442"/>
                </a:lnTo>
                <a:cubicBezTo>
                  <a:pt x="382980" y="557517"/>
                  <a:pt x="710278" y="470544"/>
                  <a:pt x="975607" y="255686"/>
                </a:cubicBezTo>
                <a:cubicBezTo>
                  <a:pt x="1025356" y="215400"/>
                  <a:pt x="1071160" y="172048"/>
                  <a:pt x="1112968" y="126122"/>
                </a:cubicBezTo>
                <a:lnTo>
                  <a:pt x="1211583" y="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圆: 空心 26"/>
          <p:cNvSpPr/>
          <p:nvPr>
            <p:custDataLst>
              <p:tags r:id="rId10"/>
            </p:custDataLst>
          </p:nvPr>
        </p:nvSpPr>
        <p:spPr>
          <a:xfrm>
            <a:off x="3714016" y="4945074"/>
            <a:ext cx="841990" cy="866893"/>
          </a:xfrm>
          <a:prstGeom prst="donut">
            <a:avLst>
              <a:gd name="adj" fmla="val 885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圆: 空心 9"/>
          <p:cNvSpPr/>
          <p:nvPr>
            <p:custDataLst>
              <p:tags r:id="rId11"/>
            </p:custDataLst>
          </p:nvPr>
        </p:nvSpPr>
        <p:spPr>
          <a:xfrm>
            <a:off x="3714016" y="3453532"/>
            <a:ext cx="841990" cy="866893"/>
          </a:xfrm>
          <a:prstGeom prst="donut">
            <a:avLst>
              <a:gd name="adj" fmla="val 885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3" name="图片 4" descr="343439383331313b343532303032303bb8f6c8cbd0c5cf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99382" y="2260616"/>
            <a:ext cx="270640" cy="270640"/>
          </a:xfrm>
          <a:prstGeom prst="rect">
            <a:avLst/>
          </a:prstGeom>
        </p:spPr>
      </p:pic>
      <p:sp>
        <p:nvSpPr>
          <p:cNvPr id="35" name="圆: 空心 12"/>
          <p:cNvSpPr/>
          <p:nvPr>
            <p:custDataLst>
              <p:tags r:id="rId15"/>
            </p:custDataLst>
          </p:nvPr>
        </p:nvSpPr>
        <p:spPr>
          <a:xfrm>
            <a:off x="3714016" y="1962520"/>
            <a:ext cx="841990" cy="866893"/>
          </a:xfrm>
          <a:prstGeom prst="donut">
            <a:avLst>
              <a:gd name="adj" fmla="val 885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6" name="图片 7" descr="343439383331313b343532303032333bc6f3d2b5bcf2bde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008930" y="3761176"/>
            <a:ext cx="251598" cy="251598"/>
          </a:xfrm>
          <a:prstGeom prst="rect">
            <a:avLst/>
          </a:prstGeom>
        </p:spPr>
      </p:pic>
      <p:pic>
        <p:nvPicPr>
          <p:cNvPr id="38" name="图片 23" descr="343439383331313b343532303034303bcffacadbb9dcc0ed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008930" y="5252718"/>
            <a:ext cx="251597" cy="251597"/>
          </a:xfrm>
          <a:prstGeom prst="rect">
            <a:avLst/>
          </a:prstGeom>
        </p:spPr>
      </p:pic>
      <p:sp>
        <p:nvSpPr>
          <p:cNvPr id="39" name="圆: 空心 4"/>
          <p:cNvSpPr/>
          <p:nvPr>
            <p:custDataLst>
              <p:tags r:id="rId22"/>
            </p:custDataLst>
          </p:nvPr>
        </p:nvSpPr>
        <p:spPr>
          <a:xfrm>
            <a:off x="1119199" y="2735873"/>
            <a:ext cx="2302353" cy="2302353"/>
          </a:xfrm>
          <a:prstGeom prst="donut">
            <a:avLst>
              <a:gd name="adj" fmla="val 783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ctr" fontAlgn="auto">
              <a:lnSpc>
                <a:spcPct val="130000"/>
              </a:lnSpc>
            </a:pPr>
            <a:r>
              <a:rPr lang="zh-CN" altLang="en-US" b="1">
                <a:solidFill>
                  <a:schemeClr val="accent4"/>
                </a:solidFill>
              </a:rPr>
              <a:t>（四）企业名称的使用</a:t>
            </a:r>
            <a:endParaRPr lang="zh-CN" altLang="en-US" b="1">
              <a:solidFill>
                <a:schemeClr val="accent4"/>
              </a:solidFill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00224-084017-a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5" y="0"/>
            <a:ext cx="9237345" cy="6864985"/>
          </a:xfrm>
          <a:prstGeom prst="rect">
            <a:avLst/>
          </a:prstGeom>
        </p:spPr>
      </p:pic>
      <p:pic>
        <p:nvPicPr>
          <p:cNvPr id="7" name="图片 6" descr="20200224-084017-e6a3"/>
          <p:cNvPicPr>
            <a:picLocks noChangeAspect="1"/>
          </p:cNvPicPr>
          <p:nvPr/>
        </p:nvPicPr>
        <p:blipFill>
          <a:blip r:embed="rId2" cstate="screen"/>
          <a:srcRect t="25869"/>
          <a:stretch>
            <a:fillRect/>
          </a:stretch>
        </p:blipFill>
        <p:spPr>
          <a:xfrm rot="16200000">
            <a:off x="-113665" y="91440"/>
            <a:ext cx="6879590" cy="665289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17245" y="400050"/>
            <a:ext cx="10558145" cy="6036310"/>
          </a:xfrm>
          <a:prstGeom prst="roundRect">
            <a:avLst>
              <a:gd name="adj" fmla="val 0"/>
            </a:avLst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71550" y="541655"/>
            <a:ext cx="10255250" cy="5753100"/>
          </a:xfrm>
          <a:prstGeom prst="roundRect">
            <a:avLst>
              <a:gd name="adj" fmla="val 0"/>
            </a:avLst>
          </a:prstGeom>
          <a:noFill/>
          <a:ln>
            <a:solidFill>
              <a:srgbClr val="BD7D6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二、新创企业的名称设计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857374" y="156934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（五）企业名称设计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5"/>
            </p:custDataLst>
          </p:nvPr>
        </p:nvGrpSpPr>
        <p:grpSpPr>
          <a:xfrm>
            <a:off x="1619885" y="2267585"/>
            <a:ext cx="2663190" cy="1729740"/>
            <a:chOff x="2551" y="3571"/>
            <a:chExt cx="4194" cy="2724"/>
          </a:xfrm>
        </p:grpSpPr>
        <p:sp>
          <p:nvSpPr>
            <p:cNvPr id="3" name="矩形: 圆角 24"/>
            <p:cNvSpPr/>
            <p:nvPr>
              <p:custDataLst>
                <p:tags r:id="rId6"/>
              </p:custDataLst>
            </p:nvPr>
          </p:nvSpPr>
          <p:spPr>
            <a:xfrm>
              <a:off x="2551" y="3571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7"/>
              </p:custDataLst>
            </p:nvPr>
          </p:nvSpPr>
          <p:spPr>
            <a:xfrm>
              <a:off x="2925" y="4789"/>
              <a:ext cx="3153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从产品和服务角度命名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5565" y="3810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01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9"/>
            </p:custDataLst>
          </p:nvPr>
        </p:nvGrpSpPr>
        <p:grpSpPr>
          <a:xfrm>
            <a:off x="4627880" y="2267585"/>
            <a:ext cx="2663190" cy="1729740"/>
            <a:chOff x="7288" y="3571"/>
            <a:chExt cx="4194" cy="2724"/>
          </a:xfrm>
        </p:grpSpPr>
        <p:sp>
          <p:nvSpPr>
            <p:cNvPr id="18" name="矩形: 圆角 17"/>
            <p:cNvSpPr/>
            <p:nvPr>
              <p:custDataLst>
                <p:tags r:id="rId10"/>
              </p:custDataLst>
            </p:nvPr>
          </p:nvSpPr>
          <p:spPr>
            <a:xfrm>
              <a:off x="7288" y="3571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1"/>
              </p:custDataLst>
            </p:nvPr>
          </p:nvSpPr>
          <p:spPr>
            <a:xfrm>
              <a:off x="7561" y="4789"/>
              <a:ext cx="3274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从目标市场角度命名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2"/>
              </p:custDataLst>
            </p:nvPr>
          </p:nvSpPr>
          <p:spPr>
            <a:xfrm>
              <a:off x="10302" y="3810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02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13"/>
            </p:custDataLst>
          </p:nvPr>
        </p:nvGrpSpPr>
        <p:grpSpPr>
          <a:xfrm>
            <a:off x="7628255" y="2267585"/>
            <a:ext cx="2663190" cy="1729740"/>
            <a:chOff x="12013" y="3571"/>
            <a:chExt cx="4194" cy="2724"/>
          </a:xfrm>
        </p:grpSpPr>
        <p:sp>
          <p:nvSpPr>
            <p:cNvPr id="23" name="矩形: 圆角 22"/>
            <p:cNvSpPr/>
            <p:nvPr>
              <p:custDataLst>
                <p:tags r:id="rId14"/>
              </p:custDataLst>
            </p:nvPr>
          </p:nvSpPr>
          <p:spPr>
            <a:xfrm>
              <a:off x="12013" y="3571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5"/>
              </p:custDataLst>
            </p:nvPr>
          </p:nvSpPr>
          <p:spPr>
            <a:xfrm>
              <a:off x="12286" y="4789"/>
              <a:ext cx="3274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从原产地角度命名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6"/>
              </p:custDataLst>
            </p:nvPr>
          </p:nvSpPr>
          <p:spPr>
            <a:xfrm>
              <a:off x="15027" y="3810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03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17"/>
            </p:custDataLst>
          </p:nvPr>
        </p:nvGrpSpPr>
        <p:grpSpPr>
          <a:xfrm>
            <a:off x="1626870" y="4216400"/>
            <a:ext cx="2663190" cy="1729740"/>
            <a:chOff x="2562" y="6640"/>
            <a:chExt cx="4194" cy="2724"/>
          </a:xfrm>
        </p:grpSpPr>
        <p:sp>
          <p:nvSpPr>
            <p:cNvPr id="40" name="矩形: 圆角 39"/>
            <p:cNvSpPr/>
            <p:nvPr>
              <p:custDataLst>
                <p:tags r:id="rId18"/>
              </p:custDataLst>
            </p:nvPr>
          </p:nvSpPr>
          <p:spPr>
            <a:xfrm>
              <a:off x="2562" y="6640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19"/>
              </p:custDataLst>
            </p:nvPr>
          </p:nvSpPr>
          <p:spPr>
            <a:xfrm>
              <a:off x="2835" y="7858"/>
              <a:ext cx="3274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从文化诉求角度命名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20"/>
              </p:custDataLst>
            </p:nvPr>
          </p:nvSpPr>
          <p:spPr>
            <a:xfrm>
              <a:off x="5576" y="6879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04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2" name="组合 51"/>
          <p:cNvGrpSpPr/>
          <p:nvPr>
            <p:custDataLst>
              <p:tags r:id="rId21"/>
            </p:custDataLst>
          </p:nvPr>
        </p:nvGrpSpPr>
        <p:grpSpPr>
          <a:xfrm>
            <a:off x="4627880" y="4216400"/>
            <a:ext cx="2663190" cy="1729740"/>
            <a:chOff x="7288" y="6640"/>
            <a:chExt cx="4194" cy="2724"/>
          </a:xfrm>
        </p:grpSpPr>
        <p:sp>
          <p:nvSpPr>
            <p:cNvPr id="45" name="矩形: 圆角 44"/>
            <p:cNvSpPr/>
            <p:nvPr>
              <p:custDataLst>
                <p:tags r:id="rId22"/>
              </p:custDataLst>
            </p:nvPr>
          </p:nvSpPr>
          <p:spPr>
            <a:xfrm>
              <a:off x="7288" y="6640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23"/>
              </p:custDataLst>
            </p:nvPr>
          </p:nvSpPr>
          <p:spPr>
            <a:xfrm>
              <a:off x="7561" y="7858"/>
              <a:ext cx="3274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从经营者角度命名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24"/>
              </p:custDataLst>
            </p:nvPr>
          </p:nvSpPr>
          <p:spPr>
            <a:xfrm>
              <a:off x="10302" y="6879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05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25"/>
            </p:custDataLst>
          </p:nvPr>
        </p:nvGrpSpPr>
        <p:grpSpPr>
          <a:xfrm>
            <a:off x="7621270" y="4216400"/>
            <a:ext cx="2663190" cy="1729740"/>
            <a:chOff x="12002" y="6640"/>
            <a:chExt cx="4194" cy="2724"/>
          </a:xfrm>
        </p:grpSpPr>
        <p:sp>
          <p:nvSpPr>
            <p:cNvPr id="50" name="矩形: 圆角 49"/>
            <p:cNvSpPr/>
            <p:nvPr>
              <p:custDataLst>
                <p:tags r:id="rId26"/>
              </p:custDataLst>
            </p:nvPr>
          </p:nvSpPr>
          <p:spPr>
            <a:xfrm>
              <a:off x="12002" y="6640"/>
              <a:ext cx="4195" cy="2725"/>
            </a:xfrm>
            <a:prstGeom prst="roundRect">
              <a:avLst>
                <a:gd name="adj" fmla="val 5275"/>
              </a:avLst>
            </a:prstGeom>
            <a:solidFill>
              <a:srgbClr val="FFFFFF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27"/>
              </p:custDataLst>
            </p:nvPr>
          </p:nvSpPr>
          <p:spPr>
            <a:xfrm>
              <a:off x="12276" y="7858"/>
              <a:ext cx="3274" cy="74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>
                  <a:solidFill>
                    <a:schemeClr val="accent4"/>
                  </a:solidFill>
                  <a:latin typeface="+mn-ea"/>
                  <a:cs typeface="+mn-ea"/>
                </a:rPr>
                <a:t>企业名称的字形选择</a:t>
              </a:r>
              <a:endParaRPr lang="zh-CN" altLang="en-US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46" name="矩形 45"/>
            <p:cNvSpPr/>
            <p:nvPr>
              <p:custDataLst>
                <p:tags r:id="rId28"/>
              </p:custDataLst>
            </p:nvPr>
          </p:nvSpPr>
          <p:spPr>
            <a:xfrm>
              <a:off x="15016" y="6879"/>
              <a:ext cx="919" cy="746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3200" b="1">
                  <a:solidFill>
                    <a:schemeClr val="accent4"/>
                  </a:solidFill>
                  <a:latin typeface="+mn-ea"/>
                  <a:cs typeface="+mn-ea"/>
                </a:rPr>
                <a:t>06</a:t>
              </a:r>
              <a:endParaRPr lang="en-US" altLang="zh-CN" sz="32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2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5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18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51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1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6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1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1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6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3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1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56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26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88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343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09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6575" y="3013710"/>
            <a:ext cx="627888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组建团队与设立新创企业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任务二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72552" y="729555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一、组建个人独资企业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934844" y="147917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（一）个人独资企业设立的条件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 useBgFill="1">
        <p:nvSpPr>
          <p:cNvPr id="9" name="燕尾形 60"/>
          <p:cNvSpPr/>
          <p:nvPr>
            <p:custDataLst>
              <p:tags r:id="rId5"/>
            </p:custDataLst>
          </p:nvPr>
        </p:nvSpPr>
        <p:spPr>
          <a:xfrm>
            <a:off x="8369725" y="2491052"/>
            <a:ext cx="1868716" cy="3002016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61" name="燕尾形 60"/>
          <p:cNvSpPr/>
          <p:nvPr>
            <p:custDataLst>
              <p:tags r:id="rId6"/>
            </p:custDataLst>
          </p:nvPr>
        </p:nvSpPr>
        <p:spPr>
          <a:xfrm>
            <a:off x="8369725" y="2489518"/>
            <a:ext cx="1868716" cy="3002016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从业人员要求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40" name="图片 16" descr="343439383331313b343532303033323bd3a6d3c3b9dcc0e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61160" y="2622998"/>
            <a:ext cx="289462" cy="289462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8494510" y="306639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燕尾形 60"/>
          <p:cNvSpPr/>
          <p:nvPr>
            <p:custDataLst>
              <p:tags r:id="rId11"/>
            </p:custDataLst>
          </p:nvPr>
        </p:nvSpPr>
        <p:spPr>
          <a:xfrm>
            <a:off x="6708643" y="2491052"/>
            <a:ext cx="1868716" cy="3002016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27" name="燕尾形 60"/>
          <p:cNvSpPr/>
          <p:nvPr>
            <p:custDataLst>
              <p:tags r:id="rId12"/>
            </p:custDataLst>
          </p:nvPr>
        </p:nvSpPr>
        <p:spPr>
          <a:xfrm>
            <a:off x="6708643" y="2489518"/>
            <a:ext cx="1868716" cy="3002016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经营场所及条件要求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13"/>
            </p:custDataLst>
          </p:nvPr>
        </p:nvCxnSpPr>
        <p:spPr>
          <a:xfrm>
            <a:off x="6833429" y="306639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7" name="燕尾形 60"/>
          <p:cNvSpPr/>
          <p:nvPr>
            <p:custDataLst>
              <p:tags r:id="rId14"/>
            </p:custDataLst>
          </p:nvPr>
        </p:nvSpPr>
        <p:spPr>
          <a:xfrm>
            <a:off x="5047562" y="2491052"/>
            <a:ext cx="1868716" cy="3002016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20" name="燕尾形 60"/>
          <p:cNvSpPr/>
          <p:nvPr>
            <p:custDataLst>
              <p:tags r:id="rId15"/>
            </p:custDataLst>
          </p:nvPr>
        </p:nvSpPr>
        <p:spPr>
          <a:xfrm>
            <a:off x="5047562" y="2489518"/>
            <a:ext cx="1868716" cy="3002016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出资要求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>
            <a:off x="5172348" y="306639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燕尾形 60"/>
          <p:cNvSpPr/>
          <p:nvPr>
            <p:custDataLst>
              <p:tags r:id="rId17"/>
            </p:custDataLst>
          </p:nvPr>
        </p:nvSpPr>
        <p:spPr>
          <a:xfrm>
            <a:off x="3386481" y="2491052"/>
            <a:ext cx="1868716" cy="3002016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44" name="燕尾形 60"/>
          <p:cNvSpPr/>
          <p:nvPr>
            <p:custDataLst>
              <p:tags r:id="rId18"/>
            </p:custDataLst>
          </p:nvPr>
        </p:nvSpPr>
        <p:spPr>
          <a:xfrm>
            <a:off x="3386481" y="2489518"/>
            <a:ext cx="1868716" cy="3002016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企业名称要求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9"/>
            </p:custDataLst>
          </p:nvPr>
        </p:nvCxnSpPr>
        <p:spPr>
          <a:xfrm>
            <a:off x="3511266" y="306639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3" name="燕尾形 60"/>
          <p:cNvSpPr/>
          <p:nvPr>
            <p:custDataLst>
              <p:tags r:id="rId20"/>
            </p:custDataLst>
          </p:nvPr>
        </p:nvSpPr>
        <p:spPr>
          <a:xfrm>
            <a:off x="1725399" y="2491052"/>
            <a:ext cx="1868716" cy="3002016"/>
          </a:xfrm>
          <a:prstGeom prst="chevron">
            <a:avLst>
              <a:gd name="adj" fmla="val 17570"/>
            </a:avLst>
          </a:prstGeom>
          <a:ln w="3175">
            <a:noFill/>
          </a:ln>
          <a:effectLst>
            <a:outerShdw blurRad="317500" dist="228600" sx="87000" sy="87000" algn="l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sym typeface="+mn-ea"/>
            </a:endParaRPr>
          </a:p>
        </p:txBody>
      </p:sp>
      <p:sp>
        <p:nvSpPr>
          <p:cNvPr id="57" name="燕尾形 60"/>
          <p:cNvSpPr/>
          <p:nvPr>
            <p:custDataLst>
              <p:tags r:id="rId21"/>
            </p:custDataLst>
          </p:nvPr>
        </p:nvSpPr>
        <p:spPr>
          <a:xfrm>
            <a:off x="1725399" y="2489518"/>
            <a:ext cx="1868716" cy="3002016"/>
          </a:xfrm>
          <a:prstGeom prst="chevron">
            <a:avLst>
              <a:gd name="adj" fmla="val 17570"/>
            </a:avLst>
          </a:prstGeom>
          <a:solidFill>
            <a:schemeClr val="lt1">
              <a:lumMod val="100000"/>
              <a:alpha val="20000"/>
            </a:schemeClr>
          </a:solidFill>
          <a:ln w="3175">
            <a:solidFill>
              <a:schemeClr val="accent4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0" rIns="0" bIns="0" numCol="1" spcCol="0" rtlCol="0" fromWordArt="0" anchor="ctr" anchorCtr="0" forceAA="0" compatLnSpc="1">
            <a:no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投资人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条件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cxnSp>
        <p:nvCxnSpPr>
          <p:cNvPr id="60" name="直接连接符 59"/>
          <p:cNvCxnSpPr/>
          <p:nvPr>
            <p:custDataLst>
              <p:tags r:id="rId22"/>
            </p:custDataLst>
          </p:nvPr>
        </p:nvCxnSpPr>
        <p:spPr>
          <a:xfrm>
            <a:off x="1850185" y="306639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23"/>
            </p:custDataLst>
          </p:nvPr>
        </p:nvCxnSpPr>
        <p:spPr>
          <a:xfrm>
            <a:off x="8499113" y="489675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4"/>
            </p:custDataLst>
          </p:nvPr>
        </p:nvCxnSpPr>
        <p:spPr>
          <a:xfrm>
            <a:off x="6838032" y="489675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5"/>
            </p:custDataLst>
          </p:nvPr>
        </p:nvCxnSpPr>
        <p:spPr>
          <a:xfrm>
            <a:off x="5176950" y="489675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26"/>
            </p:custDataLst>
          </p:nvPr>
        </p:nvCxnSpPr>
        <p:spPr>
          <a:xfrm>
            <a:off x="3515869" y="489675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27"/>
            </p:custDataLst>
          </p:nvPr>
        </p:nvCxnSpPr>
        <p:spPr>
          <a:xfrm>
            <a:off x="1854788" y="4896756"/>
            <a:ext cx="1542433" cy="0"/>
          </a:xfrm>
          <a:prstGeom prst="line">
            <a:avLst/>
          </a:prstGeom>
          <a:ln w="3175" cap="flat">
            <a:solidFill>
              <a:schemeClr val="accent4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>
            <p:custDataLst>
              <p:tags r:id="rId28"/>
            </p:custDataLst>
          </p:nvPr>
        </p:nvSpPr>
        <p:spPr>
          <a:xfrm>
            <a:off x="5190759" y="4964263"/>
            <a:ext cx="1385428" cy="465901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03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41" name="矩形 40"/>
          <p:cNvSpPr/>
          <p:nvPr>
            <p:custDataLst>
              <p:tags r:id="rId29"/>
            </p:custDataLst>
          </p:nvPr>
        </p:nvSpPr>
        <p:spPr>
          <a:xfrm>
            <a:off x="3529677" y="4964263"/>
            <a:ext cx="1385428" cy="465901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02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42" name="矩形 41"/>
          <p:cNvSpPr/>
          <p:nvPr>
            <p:custDataLst>
              <p:tags r:id="rId30"/>
            </p:custDataLst>
          </p:nvPr>
        </p:nvSpPr>
        <p:spPr>
          <a:xfrm>
            <a:off x="1868596" y="4964263"/>
            <a:ext cx="1385428" cy="465901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01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sp>
        <p:nvSpPr>
          <p:cNvPr id="43" name="矩形 42"/>
          <p:cNvSpPr/>
          <p:nvPr>
            <p:custDataLst>
              <p:tags r:id="rId31"/>
            </p:custDataLst>
          </p:nvPr>
        </p:nvSpPr>
        <p:spPr>
          <a:xfrm>
            <a:off x="6851840" y="4964263"/>
            <a:ext cx="1385428" cy="465901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04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  <p:pic>
        <p:nvPicPr>
          <p:cNvPr id="45" name="图片 5" descr="343435383037343b343532333833373bb9abcbbe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416323" y="2622998"/>
            <a:ext cx="289479" cy="289479"/>
          </a:xfrm>
          <a:prstGeom prst="rect">
            <a:avLst/>
          </a:prstGeom>
        </p:spPr>
      </p:pic>
      <p:pic>
        <p:nvPicPr>
          <p:cNvPr id="46" name="图片 3" descr="343439383331313b343532303031393bd2b5bca8b9dcc0ed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077916" y="2633226"/>
            <a:ext cx="289937" cy="289937"/>
          </a:xfrm>
          <a:prstGeom prst="rect">
            <a:avLst/>
          </a:prstGeom>
        </p:spPr>
      </p:pic>
      <p:pic>
        <p:nvPicPr>
          <p:cNvPr id="47" name="图片 4" descr="343439383331313b343532303032303bb8f6c8cbd0c5cfa2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779911" y="2622998"/>
            <a:ext cx="260943" cy="260943"/>
          </a:xfrm>
          <a:prstGeom prst="rect">
            <a:avLst/>
          </a:prstGeom>
        </p:spPr>
      </p:pic>
      <p:pic>
        <p:nvPicPr>
          <p:cNvPr id="48" name="图片 12" descr="343439383331313b343532303032383bbfcdbba7b9dcc0ed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400079" y="2628112"/>
            <a:ext cx="289937" cy="289937"/>
          </a:xfrm>
          <a:prstGeom prst="rect">
            <a:avLst/>
          </a:prstGeom>
        </p:spPr>
      </p:pic>
      <p:sp>
        <p:nvSpPr>
          <p:cNvPr id="49" name="矩形 48"/>
          <p:cNvSpPr/>
          <p:nvPr>
            <p:custDataLst>
              <p:tags r:id="rId44"/>
            </p:custDataLst>
          </p:nvPr>
        </p:nvSpPr>
        <p:spPr>
          <a:xfrm>
            <a:off x="8513433" y="4964263"/>
            <a:ext cx="1385428" cy="465901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3000" b="1" dirty="0">
                <a:solidFill>
                  <a:schemeClr val="accent4"/>
                </a:solidFill>
                <a:uFillTx/>
                <a:latin typeface="+mn-ea"/>
                <a:sym typeface="+mn-ea"/>
              </a:rPr>
              <a:t>05</a:t>
            </a:r>
            <a:endParaRPr lang="en-US" sz="3000" b="1" dirty="0">
              <a:solidFill>
                <a:schemeClr val="accent4"/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一、组建个人独资企业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466214" y="174905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（二）个人独资企业的设立程序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466215" y="2296160"/>
            <a:ext cx="9431020" cy="1717675"/>
            <a:chOff x="2309" y="3616"/>
            <a:chExt cx="14852" cy="2705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68" b="25764"/>
            <a:stretch>
              <a:fillRect/>
            </a:stretch>
          </p:blipFill>
          <p:spPr>
            <a:xfrm>
              <a:off x="2309" y="3737"/>
              <a:ext cx="5599" cy="2584"/>
            </a:xfrm>
            <a:custGeom>
              <a:avLst/>
              <a:gdLst>
                <a:gd name="connsiteX0" fmla="*/ 0 w 4258967"/>
                <a:gd name="connsiteY0" fmla="*/ 0 h 1965412"/>
                <a:gd name="connsiteX1" fmla="*/ 4258967 w 4258967"/>
                <a:gd name="connsiteY1" fmla="*/ 0 h 1965412"/>
                <a:gd name="connsiteX2" fmla="*/ 4258967 w 4258967"/>
                <a:gd name="connsiteY2" fmla="*/ 1965412 h 1965412"/>
                <a:gd name="connsiteX3" fmla="*/ 0 w 4258967"/>
                <a:gd name="connsiteY3" fmla="*/ 1965412 h 196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967" h="1965412">
                  <a:moveTo>
                    <a:pt x="0" y="0"/>
                  </a:moveTo>
                  <a:lnTo>
                    <a:pt x="4258967" y="0"/>
                  </a:lnTo>
                  <a:lnTo>
                    <a:pt x="4258967" y="1965412"/>
                  </a:lnTo>
                  <a:lnTo>
                    <a:pt x="0" y="1965412"/>
                  </a:lnTo>
                  <a:close/>
                </a:path>
              </a:pathLst>
            </a:custGeom>
            <a:ln w="3175" cap="flat" cmpd="sng" algn="ctr">
              <a:solidFill>
                <a:schemeClr val="tx1">
                  <a:lumMod val="40000"/>
                  <a:lumOff val="60000"/>
                  <a:alpha val="2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3" name="矩形 2"/>
            <p:cNvSpPr/>
            <p:nvPr>
              <p:custDataLst>
                <p:tags r:id="rId8"/>
              </p:custDataLst>
            </p:nvPr>
          </p:nvSpPr>
          <p:spPr>
            <a:xfrm>
              <a:off x="8959" y="4218"/>
              <a:ext cx="8203" cy="12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（1）提出申请：投资人或其委托代理人向当地工商行政管理部门申请，需提交系列文件。</a:t>
              </a:r>
              <a:endPara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  <a:p>
              <a:pPr indent="40640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（2）工商登记：登记机关在收到申请 15 日内决定核准或不予核准。</a:t>
              </a:r>
              <a:endPara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9"/>
              </p:custDataLst>
            </p:nvPr>
          </p:nvSpPr>
          <p:spPr>
            <a:xfrm>
              <a:off x="9288" y="3616"/>
              <a:ext cx="7218" cy="48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b="1">
                  <a:solidFill>
                    <a:schemeClr val="accent4"/>
                  </a:solidFill>
                  <a:latin typeface="+mn-ea"/>
                  <a:cs typeface="+mn-ea"/>
                </a:rPr>
                <a:t>个人独资企业的设立程序</a:t>
              </a:r>
              <a:endParaRPr lang="en-US" altLang="zh-CN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8591" y="3616"/>
              <a:ext cx="627" cy="48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2400" b="1">
                  <a:solidFill>
                    <a:schemeClr val="accent4"/>
                  </a:solidFill>
                  <a:latin typeface="+mn-ea"/>
                  <a:cs typeface="+mn-ea"/>
                </a:rPr>
                <a:t>01</a:t>
              </a:r>
              <a:endParaRPr lang="en-US" altLang="zh-CN" sz="24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1"/>
            </p:custDataLst>
          </p:nvPr>
        </p:nvGrpSpPr>
        <p:grpSpPr>
          <a:xfrm>
            <a:off x="1465580" y="4185285"/>
            <a:ext cx="9503410" cy="1711325"/>
            <a:chOff x="2308" y="6591"/>
            <a:chExt cx="14966" cy="2695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86" t="17203" b="22192"/>
            <a:stretch>
              <a:fillRect/>
            </a:stretch>
          </p:blipFill>
          <p:spPr>
            <a:xfrm>
              <a:off x="2308" y="6702"/>
              <a:ext cx="5599" cy="2584"/>
            </a:xfrm>
            <a:custGeom>
              <a:avLst/>
              <a:gdLst>
                <a:gd name="connsiteX0" fmla="*/ 0 w 4258967"/>
                <a:gd name="connsiteY0" fmla="*/ 0 h 1965412"/>
                <a:gd name="connsiteX1" fmla="*/ 4258967 w 4258967"/>
                <a:gd name="connsiteY1" fmla="*/ 0 h 1965412"/>
                <a:gd name="connsiteX2" fmla="*/ 4258967 w 4258967"/>
                <a:gd name="connsiteY2" fmla="*/ 1965412 h 1965412"/>
                <a:gd name="connsiteX3" fmla="*/ 0 w 4258967"/>
                <a:gd name="connsiteY3" fmla="*/ 1965412 h 196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967" h="1965412">
                  <a:moveTo>
                    <a:pt x="0" y="0"/>
                  </a:moveTo>
                  <a:lnTo>
                    <a:pt x="4258967" y="0"/>
                  </a:lnTo>
                  <a:lnTo>
                    <a:pt x="4258967" y="1965412"/>
                  </a:lnTo>
                  <a:lnTo>
                    <a:pt x="0" y="1965412"/>
                  </a:lnTo>
                  <a:close/>
                </a:path>
              </a:pathLst>
            </a:custGeom>
            <a:ln w="3175" cap="flat" cmpd="sng" algn="ctr">
              <a:solidFill>
                <a:schemeClr val="tx1">
                  <a:lumMod val="40000"/>
                  <a:lumOff val="60000"/>
                  <a:alpha val="2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12" name="矩形 11"/>
            <p:cNvSpPr/>
            <p:nvPr>
              <p:custDataLst>
                <p:tags r:id="rId14"/>
              </p:custDataLst>
            </p:nvPr>
          </p:nvSpPr>
          <p:spPr>
            <a:xfrm>
              <a:off x="9288" y="7177"/>
              <a:ext cx="7986" cy="12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318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3588746719"/>
                  </a:ext>
                </a:extLst>
              </a:pPr>
              <a:r>
                <a:rPr lang="zh-CN" altLang="en-US" sz="170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若设立分支机构，向所在地工商行政管理局申请，登记事项涵盖分支机构名称、经营场所、负责人信息、经营范围及方式等。</a:t>
              </a:r>
              <a:endParaRPr lang="zh-CN" altLang="en-US" sz="17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15"/>
              </p:custDataLst>
            </p:nvPr>
          </p:nvSpPr>
          <p:spPr>
            <a:xfrm>
              <a:off x="9288" y="6591"/>
              <a:ext cx="7986" cy="48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分支机构登记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16"/>
              </p:custDataLst>
            </p:nvPr>
          </p:nvSpPr>
          <p:spPr>
            <a:xfrm>
              <a:off x="8591" y="6591"/>
              <a:ext cx="627" cy="48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normAutofit fontScale="70000"/>
            </a:bodyPr>
            <a:p>
              <a:pPr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</a:pPr>
              <a:r>
                <a:rPr lang="en-US" altLang="zh-CN" sz="2400" b="1">
                  <a:solidFill>
                    <a:schemeClr val="accent4"/>
                  </a:solidFill>
                  <a:latin typeface="+mn-ea"/>
                  <a:cs typeface="+mn-ea"/>
                </a:rPr>
                <a:t>02</a:t>
              </a:r>
              <a:endParaRPr lang="en-US" altLang="zh-CN" sz="24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fill="hold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6" presetClass="emph" presetSubtype="0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fill="hold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8952" y="72955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二、组建合伙企业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hape 1021"/>
          <p:cNvSpPr/>
          <p:nvPr>
            <p:custDataLst>
              <p:tags r:id="rId4"/>
            </p:custDataLst>
          </p:nvPr>
        </p:nvSpPr>
        <p:spPr>
          <a:xfrm>
            <a:off x="1934844" y="1479176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（一）合伙企业的设立条件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79" name="任意多边形: 形状 4"/>
          <p:cNvSpPr/>
          <p:nvPr>
            <p:custDataLst>
              <p:tags r:id="rId5"/>
            </p:custDataLst>
          </p:nvPr>
        </p:nvSpPr>
        <p:spPr>
          <a:xfrm rot="10800000">
            <a:off x="5303413" y="2163856"/>
            <a:ext cx="2071865" cy="1093779"/>
          </a:xfrm>
          <a:custGeom>
            <a:avLst/>
            <a:gdLst>
              <a:gd name="connsiteX0" fmla="*/ 2666748 w 2666748"/>
              <a:gd name="connsiteY0" fmla="*/ 4159580 h 4159580"/>
              <a:gd name="connsiteX1" fmla="*/ 1 w 2666748"/>
              <a:gd name="connsiteY1" fmla="*/ 4159580 h 4159580"/>
              <a:gd name="connsiteX2" fmla="*/ 1 w 2666748"/>
              <a:gd name="connsiteY2" fmla="*/ 253727 h 4159580"/>
              <a:gd name="connsiteX3" fmla="*/ 0 w 2666748"/>
              <a:gd name="connsiteY3" fmla="*/ 253723 h 4159580"/>
              <a:gd name="connsiteX4" fmla="*/ 1 w 2666748"/>
              <a:gd name="connsiteY4" fmla="*/ 253720 h 4159580"/>
              <a:gd name="connsiteX5" fmla="*/ 1 w 2666748"/>
              <a:gd name="connsiteY5" fmla="*/ 224005 h 4159580"/>
              <a:gd name="connsiteX6" fmla="*/ 9913 w 2666748"/>
              <a:gd name="connsiteY6" fmla="*/ 224005 h 4159580"/>
              <a:gd name="connsiteX7" fmla="*/ 27089 w 2666748"/>
              <a:gd name="connsiteY7" fmla="*/ 202589 h 4159580"/>
              <a:gd name="connsiteX8" fmla="*/ 1333374 w 2666748"/>
              <a:gd name="connsiteY8" fmla="*/ 0 h 4159580"/>
              <a:gd name="connsiteX9" fmla="*/ 2639659 w 2666748"/>
              <a:gd name="connsiteY9" fmla="*/ 202589 h 4159580"/>
              <a:gd name="connsiteX10" fmla="*/ 2656835 w 2666748"/>
              <a:gd name="connsiteY10" fmla="*/ 224005 h 4159580"/>
              <a:gd name="connsiteX11" fmla="*/ 2666748 w 2666748"/>
              <a:gd name="connsiteY11" fmla="*/ 224005 h 4159580"/>
              <a:gd name="connsiteX12" fmla="*/ 2666748 w 2666748"/>
              <a:gd name="connsiteY12" fmla="*/ 253723 h 415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6748" h="4159580">
                <a:moveTo>
                  <a:pt x="2666748" y="4159580"/>
                </a:moveTo>
                <a:lnTo>
                  <a:pt x="1" y="4159580"/>
                </a:lnTo>
                <a:lnTo>
                  <a:pt x="1" y="253727"/>
                </a:lnTo>
                <a:lnTo>
                  <a:pt x="0" y="253723"/>
                </a:lnTo>
                <a:lnTo>
                  <a:pt x="1" y="253720"/>
                </a:lnTo>
                <a:lnTo>
                  <a:pt x="1" y="224005"/>
                </a:lnTo>
                <a:lnTo>
                  <a:pt x="9913" y="224005"/>
                </a:lnTo>
                <a:lnTo>
                  <a:pt x="27089" y="202589"/>
                </a:lnTo>
                <a:cubicBezTo>
                  <a:pt x="151422" y="86972"/>
                  <a:pt x="689022" y="0"/>
                  <a:pt x="1333374" y="0"/>
                </a:cubicBezTo>
                <a:cubicBezTo>
                  <a:pt x="1977726" y="0"/>
                  <a:pt x="2515326" y="86972"/>
                  <a:pt x="2639659" y="202589"/>
                </a:cubicBezTo>
                <a:lnTo>
                  <a:pt x="2656835" y="224005"/>
                </a:lnTo>
                <a:lnTo>
                  <a:pt x="2666748" y="224005"/>
                </a:lnTo>
                <a:lnTo>
                  <a:pt x="2666748" y="253723"/>
                </a:lnTo>
                <a:close/>
              </a:path>
            </a:pathLst>
          </a:custGeom>
          <a:gradFill flip="none" rotWithShape="1">
            <a:gsLst>
              <a:gs pos="54000">
                <a:schemeClr val="accent4">
                  <a:alpha val="10000"/>
                </a:schemeClr>
              </a:gs>
              <a:gs pos="0">
                <a:schemeClr val="accent4">
                  <a:alpha val="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>
            <p:custDataLst>
              <p:tags r:id="rId6"/>
            </p:custDataLst>
          </p:nvPr>
        </p:nvSpPr>
        <p:spPr>
          <a:xfrm>
            <a:off x="4899548" y="3119122"/>
            <a:ext cx="2879065" cy="547686"/>
          </a:xfrm>
          <a:prstGeom prst="ellipse">
            <a:avLst/>
          </a:prstGeom>
          <a:gradFill>
            <a:gsLst>
              <a:gs pos="100000">
                <a:schemeClr val="accent4">
                  <a:alpha val="35000"/>
                </a:schemeClr>
              </a:gs>
              <a:gs pos="0">
                <a:schemeClr val="accent4">
                  <a:alpha val="1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>
            <p:custDataLst>
              <p:tags r:id="rId7"/>
            </p:custDataLst>
          </p:nvPr>
        </p:nvSpPr>
        <p:spPr>
          <a:xfrm>
            <a:off x="5005158" y="2974771"/>
            <a:ext cx="2668376" cy="495677"/>
          </a:xfrm>
          <a:prstGeom prst="ellipse">
            <a:avLst/>
          </a:prstGeom>
          <a:noFill/>
          <a:ln>
            <a:gradFill>
              <a:gsLst>
                <a:gs pos="26000">
                  <a:schemeClr val="accent4">
                    <a:alpha val="0"/>
                  </a:schemeClr>
                </a:gs>
                <a:gs pos="100000">
                  <a:schemeClr val="accent4">
                    <a:alpha val="67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>
            <p:custDataLst>
              <p:tags r:id="rId8"/>
            </p:custDataLst>
          </p:nvPr>
        </p:nvSpPr>
        <p:spPr>
          <a:xfrm>
            <a:off x="5303413" y="2890920"/>
            <a:ext cx="2071865" cy="394312"/>
          </a:xfrm>
          <a:prstGeom prst="ellipse">
            <a:avLst/>
          </a:prstGeom>
          <a:gradFill>
            <a:gsLst>
              <a:gs pos="100000">
                <a:schemeClr val="accent4">
                  <a:alpha val="20000"/>
                </a:schemeClr>
              </a:gs>
              <a:gs pos="0">
                <a:schemeClr val="accent4">
                  <a:alpha val="10000"/>
                </a:schemeClr>
              </a:gs>
            </a:gsLst>
            <a:lin ang="5400000" scaled="0"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3" name="任意多边形: 形状 10"/>
          <p:cNvSpPr/>
          <p:nvPr>
            <p:custDataLst>
              <p:tags r:id="rId9"/>
            </p:custDataLst>
          </p:nvPr>
        </p:nvSpPr>
        <p:spPr>
          <a:xfrm>
            <a:off x="4899548" y="3361123"/>
            <a:ext cx="2879065" cy="980739"/>
          </a:xfrm>
          <a:custGeom>
            <a:avLst/>
            <a:gdLst>
              <a:gd name="connsiteX0" fmla="*/ 0 w 4023360"/>
              <a:gd name="connsiteY0" fmla="*/ 7761 h 1357052"/>
              <a:gd name="connsiteX1" fmla="*/ 2011680 w 4023360"/>
              <a:gd name="connsiteY1" fmla="*/ 410984 h 1357052"/>
              <a:gd name="connsiteX2" fmla="*/ 4023360 w 4023360"/>
              <a:gd name="connsiteY2" fmla="*/ 7761 h 1357052"/>
              <a:gd name="connsiteX3" fmla="*/ 4023360 w 4023360"/>
              <a:gd name="connsiteY3" fmla="*/ 953829 h 1357052"/>
              <a:gd name="connsiteX4" fmla="*/ 2011680 w 4023360"/>
              <a:gd name="connsiteY4" fmla="*/ 1357052 h 1357052"/>
              <a:gd name="connsiteX5" fmla="*/ 0 w 4023360"/>
              <a:gd name="connsiteY5" fmla="*/ 953829 h 1357052"/>
              <a:gd name="connsiteX6" fmla="*/ 4021405 w 4023360"/>
              <a:gd name="connsiteY6" fmla="*/ 0 h 1357052"/>
              <a:gd name="connsiteX7" fmla="*/ 4023360 w 4023360"/>
              <a:gd name="connsiteY7" fmla="*/ 0 h 1357052"/>
              <a:gd name="connsiteX8" fmla="*/ 4023360 w 4023360"/>
              <a:gd name="connsiteY8" fmla="*/ 7761 h 1357052"/>
              <a:gd name="connsiteX9" fmla="*/ 0 w 4023360"/>
              <a:gd name="connsiteY9" fmla="*/ 0 h 1357052"/>
              <a:gd name="connsiteX10" fmla="*/ 1955 w 4023360"/>
              <a:gd name="connsiteY10" fmla="*/ 0 h 1357052"/>
              <a:gd name="connsiteX11" fmla="*/ 0 w 4023360"/>
              <a:gd name="connsiteY11" fmla="*/ 7761 h 135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23360" h="1357052">
                <a:moveTo>
                  <a:pt x="0" y="7761"/>
                </a:moveTo>
                <a:cubicBezTo>
                  <a:pt x="0" y="230455"/>
                  <a:pt x="900660" y="410984"/>
                  <a:pt x="2011680" y="410984"/>
                </a:cubicBezTo>
                <a:cubicBezTo>
                  <a:pt x="3122700" y="410984"/>
                  <a:pt x="4023360" y="230455"/>
                  <a:pt x="4023360" y="7761"/>
                </a:cubicBezTo>
                <a:lnTo>
                  <a:pt x="4023360" y="953829"/>
                </a:lnTo>
                <a:cubicBezTo>
                  <a:pt x="4023360" y="1176523"/>
                  <a:pt x="3122700" y="1357052"/>
                  <a:pt x="2011680" y="1357052"/>
                </a:cubicBezTo>
                <a:cubicBezTo>
                  <a:pt x="900660" y="1357052"/>
                  <a:pt x="0" y="1176523"/>
                  <a:pt x="0" y="953829"/>
                </a:cubicBezTo>
                <a:close/>
                <a:moveTo>
                  <a:pt x="4021405" y="0"/>
                </a:moveTo>
                <a:lnTo>
                  <a:pt x="4023360" y="0"/>
                </a:lnTo>
                <a:lnTo>
                  <a:pt x="4023360" y="7761"/>
                </a:lnTo>
                <a:close/>
                <a:moveTo>
                  <a:pt x="0" y="0"/>
                </a:moveTo>
                <a:lnTo>
                  <a:pt x="1955" y="0"/>
                </a:lnTo>
                <a:lnTo>
                  <a:pt x="0" y="7761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alpha val="50000"/>
                </a:schemeClr>
              </a:gs>
              <a:gs pos="41000">
                <a:schemeClr val="accent4">
                  <a:alpha val="20000"/>
                </a:schemeClr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pic>
        <p:nvPicPr>
          <p:cNvPr id="84" name="图片 3" descr="343439383331313b343532303031393bd2b5bca8b9dcc0e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25701" y="2398958"/>
            <a:ext cx="627822" cy="627822"/>
          </a:xfrm>
          <a:prstGeom prst="rect">
            <a:avLst/>
          </a:prstGeom>
          <a:effectLst>
            <a:reflection blurRad="25400" stA="42000" endPos="35000" dir="5400000" sy="-100000" algn="bl" rotWithShape="0"/>
          </a:effectLst>
        </p:spPr>
      </p:pic>
      <p:sp>
        <p:nvSpPr>
          <p:cNvPr id="85" name="弧形 84"/>
          <p:cNvSpPr/>
          <p:nvPr>
            <p:custDataLst>
              <p:tags r:id="rId13"/>
            </p:custDataLst>
          </p:nvPr>
        </p:nvSpPr>
        <p:spPr>
          <a:xfrm rot="21075889">
            <a:off x="2348458" y="2215335"/>
            <a:ext cx="8214265" cy="2093288"/>
          </a:xfrm>
          <a:prstGeom prst="arc">
            <a:avLst>
              <a:gd name="adj1" fmla="val 19423901"/>
              <a:gd name="adj2" fmla="val 12943440"/>
            </a:avLst>
          </a:prstGeom>
          <a:ln w="15875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grpSp>
        <p:nvGrpSpPr>
          <p:cNvPr id="101" name="组合 100"/>
          <p:cNvGrpSpPr/>
          <p:nvPr>
            <p:custDataLst>
              <p:tags r:id="rId14"/>
            </p:custDataLst>
          </p:nvPr>
        </p:nvGrpSpPr>
        <p:grpSpPr>
          <a:xfrm>
            <a:off x="2242820" y="3907155"/>
            <a:ext cx="1170940" cy="1425575"/>
            <a:chOff x="3532" y="6153"/>
            <a:chExt cx="1844" cy="2245"/>
          </a:xfrm>
        </p:grpSpPr>
        <p:sp>
          <p:nvSpPr>
            <p:cNvPr id="86" name="序号"/>
            <p:cNvSpPr txBox="1"/>
            <p:nvPr>
              <p:custDataLst>
                <p:tags r:id="rId15"/>
              </p:custDataLst>
            </p:nvPr>
          </p:nvSpPr>
          <p:spPr>
            <a:xfrm>
              <a:off x="3906" y="6153"/>
              <a:ext cx="1095" cy="1095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47000">
                  <a:schemeClr val="accent4">
                    <a:lumMod val="60000"/>
                    <a:lumOff val="40000"/>
                    <a:alpha val="10000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path path="circle">
                <a:fillToRect r="100000" b="100000"/>
              </a:path>
            </a:gradFill>
          </p:spPr>
          <p:txBody>
            <a:bodyPr wrap="none" lIns="0" tIns="0" rIns="0" bIns="0" rtlCol="0" anchor="ctr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sz="2400" b="1" dirty="0">
                  <a:solidFill>
                    <a:srgbClr val="FFFFFF"/>
                  </a:solidFill>
                  <a:latin typeface="+mn-ea"/>
                  <a:sym typeface="+mn-ea"/>
                </a:rPr>
                <a:t>01</a:t>
              </a:r>
              <a:endParaRPr lang="en-US" sz="2400" b="1" dirty="0">
                <a:solidFill>
                  <a:srgbClr val="FFFFFF"/>
                </a:solidFill>
                <a:latin typeface="+mn-ea"/>
                <a:sym typeface="+mn-ea"/>
              </a:endParaRPr>
            </a:p>
          </p:txBody>
        </p:sp>
        <p:sp>
          <p:nvSpPr>
            <p:cNvPr id="88" name="标题"/>
            <p:cNvSpPr txBox="1"/>
            <p:nvPr>
              <p:custDataLst>
                <p:tags r:id="rId16"/>
              </p:custDataLst>
            </p:nvPr>
          </p:nvSpPr>
          <p:spPr>
            <a:xfrm>
              <a:off x="3532" y="7914"/>
              <a:ext cx="1844" cy="4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algn="ctr"/>
              <a:r>
                <a:rPr lang="zh-CN" altLang="en-US" b="1" spc="300" dirty="0">
                  <a:solidFill>
                    <a:schemeClr val="accent4"/>
                  </a:solidFill>
                  <a:latin typeface="+mn-ea"/>
                </a:rPr>
                <a:t>1. 合伙人要求</a:t>
              </a:r>
              <a:endParaRPr lang="zh-CN" altLang="en-US" b="1" spc="300" dirty="0">
                <a:solidFill>
                  <a:schemeClr val="accent4"/>
                </a:solidFill>
                <a:latin typeface="+mn-ea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17"/>
            </p:custDataLst>
          </p:nvPr>
        </p:nvGrpSpPr>
        <p:grpSpPr>
          <a:xfrm>
            <a:off x="5973445" y="3951605"/>
            <a:ext cx="1170940" cy="1430655"/>
            <a:chOff x="9407" y="6223"/>
            <a:chExt cx="1844" cy="2253"/>
          </a:xfrm>
        </p:grpSpPr>
        <p:sp>
          <p:nvSpPr>
            <p:cNvPr id="89" name="序号"/>
            <p:cNvSpPr txBox="1"/>
            <p:nvPr>
              <p:custDataLst>
                <p:tags r:id="rId18"/>
              </p:custDataLst>
            </p:nvPr>
          </p:nvSpPr>
          <p:spPr>
            <a:xfrm>
              <a:off x="9781" y="6223"/>
              <a:ext cx="1095" cy="1095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47000">
                  <a:schemeClr val="accent4">
                    <a:lumMod val="60000"/>
                    <a:lumOff val="40000"/>
                    <a:alpha val="10000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path path="circle">
                <a:fillToRect r="100000" b="100000"/>
              </a:path>
            </a:gradFill>
          </p:spPr>
          <p:txBody>
            <a:bodyPr wrap="none" lIns="0" tIns="0" rIns="0" bIns="0" rtlCol="0" anchor="ctr">
              <a:noAutofit/>
            </a:bodyPr>
            <a:p>
              <a:pPr algn="ctr"/>
              <a:r>
                <a:rPr lang="en-US" sz="2400" b="1" dirty="0">
                  <a:solidFill>
                    <a:srgbClr val="FFFFFF"/>
                  </a:solidFill>
                  <a:latin typeface="+mn-ea"/>
                </a:rPr>
                <a:t>03</a:t>
              </a:r>
              <a:endParaRPr lang="en-US" sz="24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91" name="标题"/>
            <p:cNvSpPr txBox="1"/>
            <p:nvPr>
              <p:custDataLst>
                <p:tags r:id="rId19"/>
              </p:custDataLst>
            </p:nvPr>
          </p:nvSpPr>
          <p:spPr>
            <a:xfrm>
              <a:off x="9407" y="7992"/>
              <a:ext cx="1844" cy="4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algn="ctr"/>
              <a:r>
                <a:rPr lang="zh-CN" altLang="en-US" b="1" spc="300" dirty="0">
                  <a:solidFill>
                    <a:schemeClr val="accent4"/>
                  </a:solidFill>
                  <a:latin typeface="+mn-ea"/>
                </a:rPr>
                <a:t>实际缴付出资</a:t>
              </a:r>
              <a:endParaRPr lang="zh-CN" altLang="en-US" b="1" spc="300" dirty="0">
                <a:solidFill>
                  <a:schemeClr val="accent4"/>
                </a:solidFill>
                <a:latin typeface="+mn-ea"/>
              </a:endParaRPr>
            </a:p>
          </p:txBody>
        </p:sp>
      </p:grpSp>
      <p:grpSp>
        <p:nvGrpSpPr>
          <p:cNvPr id="102" name="组合 101"/>
          <p:cNvGrpSpPr/>
          <p:nvPr>
            <p:custDataLst>
              <p:tags r:id="rId20"/>
            </p:custDataLst>
          </p:nvPr>
        </p:nvGrpSpPr>
        <p:grpSpPr>
          <a:xfrm>
            <a:off x="4015105" y="4077335"/>
            <a:ext cx="1170940" cy="1425575"/>
            <a:chOff x="6323" y="6421"/>
            <a:chExt cx="1844" cy="2245"/>
          </a:xfrm>
        </p:grpSpPr>
        <p:sp>
          <p:nvSpPr>
            <p:cNvPr id="92" name="序号"/>
            <p:cNvSpPr txBox="1"/>
            <p:nvPr>
              <p:custDataLst>
                <p:tags r:id="rId21"/>
              </p:custDataLst>
            </p:nvPr>
          </p:nvSpPr>
          <p:spPr>
            <a:xfrm>
              <a:off x="6697" y="6421"/>
              <a:ext cx="1095" cy="1095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47000">
                  <a:schemeClr val="accent4">
                    <a:lumMod val="60000"/>
                    <a:lumOff val="40000"/>
                    <a:alpha val="10000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path path="circle">
                <a:fillToRect r="100000" b="100000"/>
              </a:path>
            </a:gradFill>
          </p:spPr>
          <p:txBody>
            <a:bodyPr wrap="none" lIns="0" tIns="0" rIns="0" bIns="0" rtlCol="0" anchor="ctr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sz="2400" b="1" dirty="0">
                  <a:solidFill>
                    <a:srgbClr val="FFFFFF"/>
                  </a:solidFill>
                  <a:latin typeface="+mn-ea"/>
                  <a:sym typeface="+mn-ea"/>
                </a:rPr>
                <a:t>02</a:t>
              </a:r>
              <a:endParaRPr lang="en-US" sz="2400" b="1" dirty="0">
                <a:solidFill>
                  <a:srgbClr val="FFFFFF"/>
                </a:solidFill>
                <a:latin typeface="+mn-ea"/>
                <a:sym typeface="+mn-ea"/>
              </a:endParaRPr>
            </a:p>
          </p:txBody>
        </p:sp>
        <p:sp>
          <p:nvSpPr>
            <p:cNvPr id="94" name="标题"/>
            <p:cNvSpPr txBox="1"/>
            <p:nvPr>
              <p:custDataLst>
                <p:tags r:id="rId22"/>
              </p:custDataLst>
            </p:nvPr>
          </p:nvSpPr>
          <p:spPr>
            <a:xfrm>
              <a:off x="6323" y="8182"/>
              <a:ext cx="1844" cy="4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algn="ctr"/>
              <a:r>
                <a:rPr lang="zh-CN" altLang="en-US" b="1" spc="300" dirty="0">
                  <a:solidFill>
                    <a:schemeClr val="accent4"/>
                  </a:solidFill>
                  <a:latin typeface="+mn-ea"/>
                </a:rPr>
                <a:t>2. 合伙协议</a:t>
              </a:r>
              <a:endParaRPr lang="zh-CN" altLang="en-US" b="1" spc="300" dirty="0">
                <a:solidFill>
                  <a:schemeClr val="accent4"/>
                </a:solidFill>
                <a:latin typeface="+mn-ea"/>
              </a:endParaRPr>
            </a:p>
          </p:txBody>
        </p:sp>
      </p:grpSp>
      <p:grpSp>
        <p:nvGrpSpPr>
          <p:cNvPr id="104" name="组合 103"/>
          <p:cNvGrpSpPr/>
          <p:nvPr>
            <p:custDataLst>
              <p:tags r:id="rId23"/>
            </p:custDataLst>
          </p:nvPr>
        </p:nvGrpSpPr>
        <p:grpSpPr>
          <a:xfrm>
            <a:off x="7827645" y="3563620"/>
            <a:ext cx="1170940" cy="1471930"/>
            <a:chOff x="12327" y="5612"/>
            <a:chExt cx="1844" cy="2318"/>
          </a:xfrm>
        </p:grpSpPr>
        <p:sp>
          <p:nvSpPr>
            <p:cNvPr id="95" name="序号"/>
            <p:cNvSpPr txBox="1"/>
            <p:nvPr>
              <p:custDataLst>
                <p:tags r:id="rId24"/>
              </p:custDataLst>
            </p:nvPr>
          </p:nvSpPr>
          <p:spPr>
            <a:xfrm>
              <a:off x="12701" y="5612"/>
              <a:ext cx="1095" cy="1095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47000">
                  <a:schemeClr val="accent4">
                    <a:lumMod val="60000"/>
                    <a:lumOff val="40000"/>
                    <a:alpha val="10000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path path="circle">
                <a:fillToRect r="100000" b="100000"/>
              </a:path>
            </a:gradFill>
          </p:spPr>
          <p:txBody>
            <a:bodyPr wrap="none" lIns="0" tIns="0" rIns="0" bIns="0" rtlCol="0" anchor="ctr">
              <a:noAutofit/>
            </a:bodyPr>
            <a:p>
              <a:pPr algn="ctr"/>
              <a:r>
                <a:rPr lang="en-US" sz="2400" b="1" dirty="0">
                  <a:solidFill>
                    <a:srgbClr val="FFFFFF"/>
                  </a:solidFill>
                  <a:latin typeface="+mn-ea"/>
                </a:rPr>
                <a:t>04</a:t>
              </a:r>
              <a:endParaRPr lang="en-US" sz="24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97" name="标题"/>
            <p:cNvSpPr txBox="1"/>
            <p:nvPr>
              <p:custDataLst>
                <p:tags r:id="rId25"/>
              </p:custDataLst>
            </p:nvPr>
          </p:nvSpPr>
          <p:spPr>
            <a:xfrm>
              <a:off x="12327" y="7446"/>
              <a:ext cx="1844" cy="4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algn="ctr"/>
              <a:r>
                <a:rPr lang="zh-CN" altLang="en-US" b="1" spc="300" dirty="0">
                  <a:solidFill>
                    <a:schemeClr val="accent4"/>
                  </a:solidFill>
                  <a:latin typeface="+mn-ea"/>
                </a:rPr>
                <a:t>合伙企业名称</a:t>
              </a:r>
              <a:endParaRPr lang="zh-CN" altLang="en-US" b="1" spc="300" dirty="0">
                <a:solidFill>
                  <a:schemeClr val="accent4"/>
                </a:solidFill>
                <a:latin typeface="+mn-ea"/>
              </a:endParaRPr>
            </a:p>
          </p:txBody>
        </p:sp>
      </p:grpSp>
      <p:grpSp>
        <p:nvGrpSpPr>
          <p:cNvPr id="105" name="组合 104"/>
          <p:cNvGrpSpPr/>
          <p:nvPr>
            <p:custDataLst>
              <p:tags r:id="rId26"/>
            </p:custDataLst>
          </p:nvPr>
        </p:nvGrpSpPr>
        <p:grpSpPr>
          <a:xfrm>
            <a:off x="9471025" y="2936875"/>
            <a:ext cx="1170940" cy="1587500"/>
            <a:chOff x="14915" y="4625"/>
            <a:chExt cx="1844" cy="2500"/>
          </a:xfrm>
        </p:grpSpPr>
        <p:sp>
          <p:nvSpPr>
            <p:cNvPr id="98" name="序号"/>
            <p:cNvSpPr txBox="1"/>
            <p:nvPr>
              <p:custDataLst>
                <p:tags r:id="rId27"/>
              </p:custDataLst>
            </p:nvPr>
          </p:nvSpPr>
          <p:spPr>
            <a:xfrm>
              <a:off x="15289" y="4625"/>
              <a:ext cx="1095" cy="1095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47000">
                  <a:schemeClr val="accent4">
                    <a:lumMod val="60000"/>
                    <a:lumOff val="40000"/>
                    <a:alpha val="10000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path path="circle">
                <a:fillToRect r="100000" b="100000"/>
              </a:path>
            </a:gradFill>
          </p:spPr>
          <p:txBody>
            <a:bodyPr wrap="none" lIns="0" tIns="0" rIns="0" bIns="0" rtlCol="0" anchor="ctr">
              <a:noAutofit/>
            </a:bodyPr>
            <a:p>
              <a:pPr algn="ctr"/>
              <a:r>
                <a:rPr lang="en-US" sz="2400" b="1" dirty="0">
                  <a:solidFill>
                    <a:srgbClr val="FFFFFF"/>
                  </a:solidFill>
                  <a:latin typeface="+mn-ea"/>
                </a:rPr>
                <a:t>05</a:t>
              </a:r>
              <a:endParaRPr lang="en-US" sz="24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00" name="标题"/>
            <p:cNvSpPr txBox="1"/>
            <p:nvPr>
              <p:custDataLst>
                <p:tags r:id="rId28"/>
              </p:custDataLst>
            </p:nvPr>
          </p:nvSpPr>
          <p:spPr>
            <a:xfrm>
              <a:off x="14915" y="6641"/>
              <a:ext cx="1844" cy="4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p>
              <a:pPr algn="ctr"/>
              <a:r>
                <a:rPr lang="zh-CN" altLang="en-US" b="1" spc="300" dirty="0">
                  <a:solidFill>
                    <a:schemeClr val="accent4"/>
                  </a:solidFill>
                  <a:latin typeface="+mn-ea"/>
                </a:rPr>
                <a:t>营业场所及必要条件</a:t>
              </a:r>
              <a:endParaRPr lang="zh-CN" altLang="en-US" b="1" spc="300" dirty="0">
                <a:solidFill>
                  <a:schemeClr val="accent4"/>
                </a:solidFill>
                <a:latin typeface="+mn-ea"/>
              </a:endParaRPr>
            </a:p>
          </p:txBody>
        </p:sp>
      </p:grp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61537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284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627799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010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57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2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609845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813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54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2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07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7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81282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574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93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9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52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053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487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44012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82483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31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36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73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985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379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05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6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248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440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8952" y="72955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二、组建合伙企业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598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071107" y="3933088"/>
            <a:ext cx="5099778" cy="673541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2. 工商登记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071107" y="1844040"/>
            <a:ext cx="5099778" cy="673541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1. 提交文件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071107" y="2533608"/>
            <a:ext cx="5099778" cy="12734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向工商行政管理部门提交合伙申请书、合伙人身份证明、委托书、合伙协议、出资权属证明、经营场所证明及其他规定文件，涉及审批业务的要提交批准文件，委托执行事务的需全体合伙人签委托书。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5071107" y="4622134"/>
            <a:ext cx="5099778" cy="12734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35560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符合条件的，登记机关 30 日内登记，执照签发日为成立日，领取前不得从事经营活动，设分支机构要向其所在地登记机关申请登记领执照。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任意多边形: 形状 18"/>
          <p:cNvSpPr/>
          <p:nvPr>
            <p:custDataLst>
              <p:tags r:id="rId8"/>
            </p:custDataLst>
          </p:nvPr>
        </p:nvSpPr>
        <p:spPr>
          <a:xfrm>
            <a:off x="1746887" y="2067811"/>
            <a:ext cx="2606061" cy="3430304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9"/>
            </p:custDataLst>
          </p:nvPr>
        </p:nvSpPr>
        <p:spPr>
          <a:xfrm>
            <a:off x="1746887" y="2887260"/>
            <a:ext cx="1781819" cy="1781819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合伙企业的设立登记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3806725" y="4557976"/>
            <a:ext cx="499181" cy="499181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1"/>
            </p:custDataLst>
          </p:nvPr>
        </p:nvSpPr>
        <p:spPr>
          <a:xfrm>
            <a:off x="3806725" y="2510657"/>
            <a:ext cx="499181" cy="499181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三、组建有限责任公司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>
            <p:custDataLst>
              <p:tags r:id="rId4"/>
            </p:custDataLst>
          </p:nvPr>
        </p:nvGrpSpPr>
        <p:grpSpPr>
          <a:xfrm>
            <a:off x="2543810" y="2627630"/>
            <a:ext cx="1474470" cy="1320165"/>
            <a:chOff x="4006" y="4138"/>
            <a:chExt cx="2322" cy="2079"/>
          </a:xfrm>
        </p:grpSpPr>
        <p:sp>
          <p:nvSpPr>
            <p:cNvPr id="5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4006" y="5017"/>
              <a:ext cx="576" cy="120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l"/>
              <a:r>
                <a:rPr lang="en-US" altLang="zh-CN" sz="50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1</a:t>
              </a:r>
              <a:endParaRPr lang="en-US" altLang="zh-CN" sz="50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6"/>
              </p:custDataLst>
            </p:nvPr>
          </p:nvSpPr>
          <p:spPr>
            <a:xfrm>
              <a:off x="4662" y="5113"/>
              <a:ext cx="1667" cy="88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股东人数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pic>
          <p:nvPicPr>
            <p:cNvPr id="39" name="图形 7" descr="32313538313530373b32313538313531323bc4bfb5c4b5d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988" y="4138"/>
              <a:ext cx="576" cy="576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>
            <p:custDataLst>
              <p:tags r:id="rId10"/>
            </p:custDataLst>
          </p:nvPr>
        </p:nvGrpSpPr>
        <p:grpSpPr>
          <a:xfrm>
            <a:off x="5064125" y="2655570"/>
            <a:ext cx="1524000" cy="1684020"/>
            <a:chOff x="7975" y="4182"/>
            <a:chExt cx="2400" cy="2652"/>
          </a:xfrm>
        </p:grpSpPr>
        <p:pic>
          <p:nvPicPr>
            <p:cNvPr id="35" name="图形 34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6200000">
              <a:off x="7975" y="6230"/>
              <a:ext cx="605" cy="60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4"/>
              </p:custDataLst>
            </p:nvPr>
          </p:nvSpPr>
          <p:spPr>
            <a:xfrm>
              <a:off x="8661" y="5141"/>
              <a:ext cx="1714" cy="88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公司章程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5"/>
              </p:custDataLst>
            </p:nvPr>
          </p:nvSpPr>
          <p:spPr>
            <a:xfrm>
              <a:off x="8012" y="5046"/>
              <a:ext cx="574" cy="120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l"/>
              <a:r>
                <a:rPr lang="en-US" altLang="zh-CN" sz="50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3</a:t>
              </a:r>
              <a:endParaRPr lang="en-US" altLang="zh-CN" sz="50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pic>
          <p:nvPicPr>
            <p:cNvPr id="41" name="图形 29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005" y="4182"/>
              <a:ext cx="542" cy="542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>
            <p:custDataLst>
              <p:tags r:id="rId19"/>
            </p:custDataLst>
          </p:nvPr>
        </p:nvGrpSpPr>
        <p:grpSpPr>
          <a:xfrm>
            <a:off x="3784600" y="3937635"/>
            <a:ext cx="1529715" cy="1323975"/>
            <a:chOff x="5960" y="6201"/>
            <a:chExt cx="2409" cy="2085"/>
          </a:xfrm>
        </p:grpSpPr>
        <p:pic>
          <p:nvPicPr>
            <p:cNvPr id="33" name="图形 3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960" y="6225"/>
              <a:ext cx="605" cy="60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>
              <p:custDataLst>
                <p:tags r:id="rId22"/>
              </p:custDataLst>
            </p:nvPr>
          </p:nvSpPr>
          <p:spPr>
            <a:xfrm>
              <a:off x="6006" y="7086"/>
              <a:ext cx="576" cy="120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l"/>
              <a:r>
                <a:rPr lang="en-US" altLang="zh-CN" sz="50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2</a:t>
              </a:r>
              <a:endParaRPr lang="en-US" altLang="zh-CN" sz="50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pic>
          <p:nvPicPr>
            <p:cNvPr id="26" name="图形 8" descr="32313538313534373b32313538313532343bbbe1d2e9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7007" y="6201"/>
              <a:ext cx="527" cy="527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>
              <p:custDataLst>
                <p:tags r:id="rId26"/>
              </p:custDataLst>
            </p:nvPr>
          </p:nvSpPr>
          <p:spPr>
            <a:xfrm>
              <a:off x="6655" y="7173"/>
              <a:ext cx="1714" cy="88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出资方面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27"/>
            </p:custDataLst>
          </p:nvPr>
        </p:nvGrpSpPr>
        <p:grpSpPr>
          <a:xfrm>
            <a:off x="7605395" y="2687320"/>
            <a:ext cx="1533525" cy="1633855"/>
            <a:chOff x="11977" y="4232"/>
            <a:chExt cx="2415" cy="2573"/>
          </a:xfrm>
        </p:grpSpPr>
        <p:pic>
          <p:nvPicPr>
            <p:cNvPr id="36" name="图形 35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 rot="16200000">
              <a:off x="11977" y="6201"/>
              <a:ext cx="605" cy="60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>
              <p:custDataLst>
                <p:tags r:id="rId30"/>
              </p:custDataLst>
            </p:nvPr>
          </p:nvSpPr>
          <p:spPr>
            <a:xfrm>
              <a:off x="12020" y="5046"/>
              <a:ext cx="576" cy="120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l"/>
              <a:r>
                <a:rPr lang="en-US" altLang="zh-CN" sz="50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5</a:t>
              </a:r>
              <a:endParaRPr lang="en-US" altLang="zh-CN" sz="50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31"/>
              </p:custDataLst>
            </p:nvPr>
          </p:nvSpPr>
          <p:spPr>
            <a:xfrm>
              <a:off x="12678" y="5141"/>
              <a:ext cx="1714" cy="88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公司住所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pic>
          <p:nvPicPr>
            <p:cNvPr id="43" name="图形 6" descr="32313538313534373b32313538313533373bc8d5c0fa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3021" y="4232"/>
              <a:ext cx="528" cy="528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>
            <p:custDataLst>
              <p:tags r:id="rId35"/>
            </p:custDataLst>
          </p:nvPr>
        </p:nvGrpSpPr>
        <p:grpSpPr>
          <a:xfrm>
            <a:off x="6329680" y="3923030"/>
            <a:ext cx="1540510" cy="1338580"/>
            <a:chOff x="9968" y="6178"/>
            <a:chExt cx="2426" cy="2108"/>
          </a:xfrm>
        </p:grpSpPr>
        <p:pic>
          <p:nvPicPr>
            <p:cNvPr id="34" name="图形 33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9968" y="6279"/>
              <a:ext cx="605" cy="60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38"/>
              </p:custDataLst>
            </p:nvPr>
          </p:nvSpPr>
          <p:spPr>
            <a:xfrm>
              <a:off x="10028" y="7086"/>
              <a:ext cx="576" cy="120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l"/>
              <a:r>
                <a:rPr lang="en-US" altLang="zh-CN" sz="50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4</a:t>
              </a:r>
              <a:endParaRPr lang="en-US" altLang="zh-CN" sz="50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39"/>
              </p:custDataLst>
            </p:nvPr>
          </p:nvSpPr>
          <p:spPr>
            <a:xfrm>
              <a:off x="10680" y="7183"/>
              <a:ext cx="1714" cy="88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名称和组织机构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pic>
          <p:nvPicPr>
            <p:cNvPr id="44" name="图形 31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11031" y="6178"/>
              <a:ext cx="527" cy="527"/>
            </a:xfrm>
            <a:prstGeom prst="rect">
              <a:avLst/>
            </a:prstGeom>
          </p:spPr>
        </p:pic>
      </p:grpSp>
      <p:sp>
        <p:nvSpPr>
          <p:cNvPr id="45" name="图形 37"/>
          <p:cNvSpPr/>
          <p:nvPr>
            <p:custDataLst>
              <p:tags r:id="rId43"/>
            </p:custDataLst>
          </p:nvPr>
        </p:nvSpPr>
        <p:spPr>
          <a:xfrm>
            <a:off x="2171215" y="2352993"/>
            <a:ext cx="7422292" cy="3595001"/>
          </a:xfrm>
          <a:custGeom>
            <a:avLst/>
            <a:gdLst>
              <a:gd name="connsiteX0" fmla="*/ 1638020 w 12183485"/>
              <a:gd name="connsiteY0" fmla="*/ 3709519 h 5901094"/>
              <a:gd name="connsiteX1" fmla="*/ 117575 w 12183485"/>
              <a:gd name="connsiteY1" fmla="*/ 2189074 h 5901094"/>
              <a:gd name="connsiteX2" fmla="*/ 117575 w 12183485"/>
              <a:gd name="connsiteY2" fmla="*/ 1621431 h 5901094"/>
              <a:gd name="connsiteX3" fmla="*/ 1621431 w 12183485"/>
              <a:gd name="connsiteY3" fmla="*/ 117575 h 5901094"/>
              <a:gd name="connsiteX4" fmla="*/ 2189074 w 12183485"/>
              <a:gd name="connsiteY4" fmla="*/ 117575 h 5901094"/>
              <a:gd name="connsiteX5" fmla="*/ 3693720 w 12183485"/>
              <a:gd name="connsiteY5" fmla="*/ 1622221 h 5901094"/>
              <a:gd name="connsiteX6" fmla="*/ 3694510 w 12183485"/>
              <a:gd name="connsiteY6" fmla="*/ 2189074 h 5901094"/>
              <a:gd name="connsiteX7" fmla="*/ 3182428 w 12183485"/>
              <a:gd name="connsiteY7" fmla="*/ 2704052 h 5901094"/>
              <a:gd name="connsiteX8" fmla="*/ 3182428 w 12183485"/>
              <a:gd name="connsiteY8" fmla="*/ 3061386 h 5901094"/>
              <a:gd name="connsiteX9" fmla="*/ 3078941 w 12183485"/>
              <a:gd name="connsiteY9" fmla="*/ 3164873 h 5901094"/>
              <a:gd name="connsiteX10" fmla="*/ 2721607 w 12183485"/>
              <a:gd name="connsiteY10" fmla="*/ 3164873 h 5901094"/>
              <a:gd name="connsiteX11" fmla="*/ 2192410 w 12183485"/>
              <a:gd name="connsiteY11" fmla="*/ 3691262 h 5901094"/>
              <a:gd name="connsiteX12" fmla="*/ 2192146 w 12183485"/>
              <a:gd name="connsiteY12" fmla="*/ 4262680 h 5901094"/>
              <a:gd name="connsiteX13" fmla="*/ 3718472 w 12183485"/>
              <a:gd name="connsiteY13" fmla="*/ 5784003 h 5901094"/>
              <a:gd name="connsiteX14" fmla="*/ 4285677 w 12183485"/>
              <a:gd name="connsiteY14" fmla="*/ 5783564 h 5901094"/>
              <a:gd name="connsiteX15" fmla="*/ 5804805 w 12183485"/>
              <a:gd name="connsiteY15" fmla="*/ 4264435 h 5901094"/>
              <a:gd name="connsiteX16" fmla="*/ 5804367 w 12183485"/>
              <a:gd name="connsiteY16" fmla="*/ 3691701 h 5901094"/>
              <a:gd name="connsiteX17" fmla="*/ 5289125 w 12183485"/>
              <a:gd name="connsiteY17" fmla="*/ 3178039 h 5901094"/>
              <a:gd name="connsiteX18" fmla="*/ 5289125 w 12183485"/>
              <a:gd name="connsiteY18" fmla="*/ 2820706 h 5901094"/>
              <a:gd name="connsiteX19" fmla="*/ 5185638 w 12183485"/>
              <a:gd name="connsiteY19" fmla="*/ 2717219 h 5901094"/>
              <a:gd name="connsiteX20" fmla="*/ 4828304 w 12183485"/>
              <a:gd name="connsiteY20" fmla="*/ 2717219 h 5901094"/>
              <a:gd name="connsiteX21" fmla="*/ 4302881 w 12183485"/>
              <a:gd name="connsiteY21" fmla="*/ 2190215 h 5901094"/>
              <a:gd name="connsiteX22" fmla="*/ 4303320 w 12183485"/>
              <a:gd name="connsiteY22" fmla="*/ 1623011 h 5901094"/>
              <a:gd name="connsiteX23" fmla="*/ 5808053 w 12183485"/>
              <a:gd name="connsiteY23" fmla="*/ 118102 h 5901094"/>
              <a:gd name="connsiteX24" fmla="*/ 6375082 w 12183485"/>
              <a:gd name="connsiteY24" fmla="*/ 117487 h 5901094"/>
              <a:gd name="connsiteX25" fmla="*/ 7906323 w 12183485"/>
              <a:gd name="connsiteY25" fmla="*/ 1642321 h 5901094"/>
              <a:gd name="connsiteX26" fmla="*/ 7909132 w 12183485"/>
              <a:gd name="connsiteY26" fmla="*/ 2208385 h 5901094"/>
              <a:gd name="connsiteX27" fmla="*/ 7360536 w 12183485"/>
              <a:gd name="connsiteY27" fmla="*/ 2765583 h 5901094"/>
              <a:gd name="connsiteX28" fmla="*/ 7360536 w 12183485"/>
              <a:gd name="connsiteY28" fmla="*/ 3122916 h 5901094"/>
              <a:gd name="connsiteX29" fmla="*/ 7257049 w 12183485"/>
              <a:gd name="connsiteY29" fmla="*/ 3226404 h 5901094"/>
              <a:gd name="connsiteX30" fmla="*/ 6899715 w 12183485"/>
              <a:gd name="connsiteY30" fmla="*/ 3226404 h 5901094"/>
              <a:gd name="connsiteX31" fmla="*/ 6406243 w 12183485"/>
              <a:gd name="connsiteY31" fmla="*/ 3711714 h 5901094"/>
              <a:gd name="connsiteX32" fmla="*/ 6403872 w 12183485"/>
              <a:gd name="connsiteY32" fmla="*/ 4281727 h 5901094"/>
              <a:gd name="connsiteX33" fmla="*/ 7905358 w 12183485"/>
              <a:gd name="connsiteY33" fmla="*/ 5783213 h 5901094"/>
              <a:gd name="connsiteX34" fmla="*/ 8473001 w 12183485"/>
              <a:gd name="connsiteY34" fmla="*/ 5783213 h 5901094"/>
              <a:gd name="connsiteX35" fmla="*/ 9995465 w 12183485"/>
              <a:gd name="connsiteY35" fmla="*/ 4260749 h 5901094"/>
              <a:gd name="connsiteX36" fmla="*/ 9996518 w 12183485"/>
              <a:gd name="connsiteY36" fmla="*/ 3694158 h 5901094"/>
              <a:gd name="connsiteX37" fmla="*/ 9458368 w 12183485"/>
              <a:gd name="connsiteY37" fmla="*/ 3151795 h 5901094"/>
              <a:gd name="connsiteX38" fmla="*/ 9458368 w 12183485"/>
              <a:gd name="connsiteY38" fmla="*/ 2794461 h 5901094"/>
              <a:gd name="connsiteX39" fmla="*/ 9354881 w 12183485"/>
              <a:gd name="connsiteY39" fmla="*/ 2690974 h 5901094"/>
              <a:gd name="connsiteX40" fmla="*/ 8997547 w 12183485"/>
              <a:gd name="connsiteY40" fmla="*/ 2690974 h 5901094"/>
              <a:gd name="connsiteX41" fmla="*/ 8492838 w 12183485"/>
              <a:gd name="connsiteY41" fmla="*/ 2190303 h 5901094"/>
              <a:gd name="connsiteX42" fmla="*/ 8491697 w 12183485"/>
              <a:gd name="connsiteY42" fmla="*/ 1621518 h 5901094"/>
              <a:gd name="connsiteX43" fmla="*/ 9994412 w 12183485"/>
              <a:gd name="connsiteY43" fmla="*/ 118804 h 5901094"/>
              <a:gd name="connsiteX44" fmla="*/ 10562056 w 12183485"/>
              <a:gd name="connsiteY44" fmla="*/ 118804 h 5901094"/>
              <a:gd name="connsiteX45" fmla="*/ 12065911 w 12183485"/>
              <a:gd name="connsiteY45" fmla="*/ 1622660 h 5901094"/>
              <a:gd name="connsiteX46" fmla="*/ 12065911 w 12183485"/>
              <a:gd name="connsiteY46" fmla="*/ 2190303 h 5901094"/>
              <a:gd name="connsiteX47" fmla="*/ 10500613 w 12183485"/>
              <a:gd name="connsiteY47" fmla="*/ 3755601 h 5901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183485" h="5901094">
                <a:moveTo>
                  <a:pt x="1638020" y="3709519"/>
                </a:moveTo>
                <a:lnTo>
                  <a:pt x="117575" y="2189074"/>
                </a:lnTo>
                <a:cubicBezTo>
                  <a:pt x="-39192" y="2032307"/>
                  <a:pt x="-39192" y="1778198"/>
                  <a:pt x="117575" y="1621431"/>
                </a:cubicBezTo>
                <a:lnTo>
                  <a:pt x="1621431" y="117575"/>
                </a:lnTo>
                <a:cubicBezTo>
                  <a:pt x="1778198" y="-39192"/>
                  <a:pt x="2032307" y="-39192"/>
                  <a:pt x="2189074" y="117575"/>
                </a:cubicBezTo>
                <a:lnTo>
                  <a:pt x="3693720" y="1622221"/>
                </a:lnTo>
                <a:cubicBezTo>
                  <a:pt x="3850135" y="1778636"/>
                  <a:pt x="3850487" y="2032220"/>
                  <a:pt x="3694510" y="2189074"/>
                </a:cubicBezTo>
                <a:lnTo>
                  <a:pt x="3182428" y="2704052"/>
                </a:lnTo>
                <a:lnTo>
                  <a:pt x="3182428" y="3061386"/>
                </a:lnTo>
                <a:cubicBezTo>
                  <a:pt x="3182428" y="3118528"/>
                  <a:pt x="3136083" y="3164873"/>
                  <a:pt x="3078941" y="3164873"/>
                </a:cubicBezTo>
                <a:lnTo>
                  <a:pt x="2721607" y="3164873"/>
                </a:lnTo>
                <a:lnTo>
                  <a:pt x="2192410" y="3691262"/>
                </a:lnTo>
                <a:cubicBezTo>
                  <a:pt x="2034063" y="3848731"/>
                  <a:pt x="2033887" y="4105035"/>
                  <a:pt x="2192146" y="4262680"/>
                </a:cubicBezTo>
                <a:lnTo>
                  <a:pt x="3718472" y="5784003"/>
                </a:lnTo>
                <a:cubicBezTo>
                  <a:pt x="3875327" y="5940331"/>
                  <a:pt x="4129086" y="5940067"/>
                  <a:pt x="4285677" y="5783564"/>
                </a:cubicBezTo>
                <a:lnTo>
                  <a:pt x="5804805" y="4264435"/>
                </a:lnTo>
                <a:cubicBezTo>
                  <a:pt x="5963064" y="4106176"/>
                  <a:pt x="5962801" y="3849609"/>
                  <a:pt x="5804367" y="3691701"/>
                </a:cubicBezTo>
                <a:lnTo>
                  <a:pt x="5289125" y="3178039"/>
                </a:lnTo>
                <a:lnTo>
                  <a:pt x="5289125" y="2820706"/>
                </a:lnTo>
                <a:cubicBezTo>
                  <a:pt x="5289125" y="2763564"/>
                  <a:pt x="5242779" y="2717219"/>
                  <a:pt x="5185638" y="2717219"/>
                </a:cubicBezTo>
                <a:lnTo>
                  <a:pt x="4828304" y="2717219"/>
                </a:lnTo>
                <a:lnTo>
                  <a:pt x="4302881" y="2190215"/>
                </a:lnTo>
                <a:cubicBezTo>
                  <a:pt x="4146553" y="2033361"/>
                  <a:pt x="4146729" y="1779602"/>
                  <a:pt x="4303320" y="1623011"/>
                </a:cubicBezTo>
                <a:lnTo>
                  <a:pt x="5808053" y="118102"/>
                </a:lnTo>
                <a:cubicBezTo>
                  <a:pt x="5964557" y="-38402"/>
                  <a:pt x="6218227" y="-38665"/>
                  <a:pt x="6375082" y="117487"/>
                </a:cubicBezTo>
                <a:lnTo>
                  <a:pt x="7906323" y="1642321"/>
                </a:lnTo>
                <a:cubicBezTo>
                  <a:pt x="8062739" y="1798123"/>
                  <a:pt x="8064056" y="2051003"/>
                  <a:pt x="7909132" y="2208385"/>
                </a:cubicBezTo>
                <a:lnTo>
                  <a:pt x="7360536" y="2765583"/>
                </a:lnTo>
                <a:lnTo>
                  <a:pt x="7360536" y="3122916"/>
                </a:lnTo>
                <a:cubicBezTo>
                  <a:pt x="7360536" y="3180058"/>
                  <a:pt x="7314191" y="3226404"/>
                  <a:pt x="7257049" y="3226404"/>
                </a:cubicBezTo>
                <a:lnTo>
                  <a:pt x="6899715" y="3226404"/>
                </a:lnTo>
                <a:lnTo>
                  <a:pt x="6406243" y="3711714"/>
                </a:lnTo>
                <a:cubicBezTo>
                  <a:pt x="6247281" y="3868042"/>
                  <a:pt x="6246140" y="4124082"/>
                  <a:pt x="6403872" y="4281727"/>
                </a:cubicBezTo>
                <a:lnTo>
                  <a:pt x="7905358" y="5783213"/>
                </a:lnTo>
                <a:cubicBezTo>
                  <a:pt x="8062125" y="5939979"/>
                  <a:pt x="8316235" y="5939979"/>
                  <a:pt x="8473001" y="5783213"/>
                </a:cubicBezTo>
                <a:lnTo>
                  <a:pt x="9995465" y="4260749"/>
                </a:lnTo>
                <a:cubicBezTo>
                  <a:pt x="10151794" y="4104421"/>
                  <a:pt x="10152232" y="3851101"/>
                  <a:pt x="9996518" y="3694158"/>
                </a:cubicBezTo>
                <a:lnTo>
                  <a:pt x="9458368" y="3151795"/>
                </a:lnTo>
                <a:lnTo>
                  <a:pt x="9458368" y="2794461"/>
                </a:lnTo>
                <a:cubicBezTo>
                  <a:pt x="9458368" y="2737319"/>
                  <a:pt x="9412022" y="2690974"/>
                  <a:pt x="9354881" y="2690974"/>
                </a:cubicBezTo>
                <a:lnTo>
                  <a:pt x="8997547" y="2690974"/>
                </a:lnTo>
                <a:lnTo>
                  <a:pt x="8492838" y="2190303"/>
                </a:lnTo>
                <a:cubicBezTo>
                  <a:pt x="8335019" y="2033712"/>
                  <a:pt x="8334492" y="1778724"/>
                  <a:pt x="8491697" y="1621518"/>
                </a:cubicBezTo>
                <a:lnTo>
                  <a:pt x="9994412" y="118804"/>
                </a:lnTo>
                <a:cubicBezTo>
                  <a:pt x="10151178" y="-37963"/>
                  <a:pt x="10405288" y="-37963"/>
                  <a:pt x="10562056" y="118804"/>
                </a:cubicBezTo>
                <a:lnTo>
                  <a:pt x="12065911" y="1622660"/>
                </a:lnTo>
                <a:cubicBezTo>
                  <a:pt x="12222677" y="1779426"/>
                  <a:pt x="12222677" y="2033536"/>
                  <a:pt x="12065911" y="2190303"/>
                </a:cubicBezTo>
                <a:lnTo>
                  <a:pt x="10500613" y="3755601"/>
                </a:lnTo>
              </a:path>
            </a:pathLst>
          </a:custGeom>
          <a:noFill/>
          <a:ln w="15875" cap="flat">
            <a:solidFill>
              <a:schemeClr val="tx1">
                <a:lumMod val="85000"/>
                <a:lumOff val="15000"/>
              </a:schemeClr>
            </a:solidFill>
            <a:prstDash val="solid"/>
            <a:miter/>
          </a:ln>
        </p:spPr>
        <p:txBody>
          <a:bodyPr lIns="0" tIns="0" rIns="0" bIns="0"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Shape 1021"/>
          <p:cNvSpPr/>
          <p:nvPr>
            <p:custDataLst>
              <p:tags r:id="rId4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（一）有限责任公司的设立条件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69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94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31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7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7071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69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94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78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100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100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69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94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31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82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96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965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69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94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31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78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0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6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110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1102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69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94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05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314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07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78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0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82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96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66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10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5" grpId="2" animBg="1"/>
      <p:bldP spid="45" grpId="3" animBg="1"/>
      <p:bldP spid="45" grpId="4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08026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6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6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6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6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项目一　创新概说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41947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1296035" y="4002405"/>
            <a:ext cx="4273550" cy="86042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457200">
              <a:lnSpc>
                <a:spcPts val="2000"/>
              </a:lnSpc>
              <a:defRPr/>
            </a:pPr>
            <a:r>
              <a:rPr lang="zh-CN" altLang="en-US" sz="120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请在此处添加具体内容，文字尽量言简意赅，简单描述即可，不必过于繁琐，注意版面美观</a:t>
            </a:r>
            <a:r>
              <a:rPr lang="zh-CN" altLang="en-US" sz="12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度。请在此处添加具体内容，文字尽量言简意赅，简单描述即可。</a:t>
            </a:r>
            <a:endParaRPr lang="zh-CN" altLang="en-US" sz="12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项目二　创新思维的塑造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项目三　创新方法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项目四　创新能力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项目五　创业概述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1" grpId="0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三、组建有限责任公司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（二）有限责任公司的设立程序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>
            <p:custDataLst>
              <p:tags r:id="rId5"/>
            </p:custDataLst>
          </p:nvPr>
        </p:nvGrpSpPr>
        <p:grpSpPr>
          <a:xfrm>
            <a:off x="2164715" y="2499995"/>
            <a:ext cx="2419350" cy="1571625"/>
            <a:chOff x="2892" y="3964"/>
            <a:chExt cx="3810" cy="2475"/>
          </a:xfrm>
        </p:grpSpPr>
        <p:sp useBgFill="1">
          <p:nvSpPr>
            <p:cNvPr id="2" name="矩形 1"/>
            <p:cNvSpPr/>
            <p:nvPr>
              <p:custDataLst>
                <p:tags r:id="rId6"/>
              </p:custDataLst>
            </p:nvPr>
          </p:nvSpPr>
          <p:spPr>
            <a:xfrm>
              <a:off x="2892" y="409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2892" y="4087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" name="圆角矩形 3"/>
            <p:cNvSpPr/>
            <p:nvPr>
              <p:custDataLst>
                <p:tags r:id="rId8"/>
              </p:custDataLst>
            </p:nvPr>
          </p:nvSpPr>
          <p:spPr>
            <a:xfrm>
              <a:off x="4003" y="6369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9"/>
              </p:custDataLst>
            </p:nvPr>
          </p:nvSpPr>
          <p:spPr>
            <a:xfrm>
              <a:off x="3291" y="396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10"/>
              </p:custDataLst>
            </p:nvPr>
          </p:nvSpPr>
          <p:spPr>
            <a:xfrm>
              <a:off x="3895" y="3964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1"/>
              </p:custDataLst>
            </p:nvPr>
          </p:nvSpPr>
          <p:spPr>
            <a:xfrm>
              <a:off x="4061" y="526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签署协议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12"/>
            </p:custDataLst>
          </p:nvPr>
        </p:nvGrpSpPr>
        <p:grpSpPr>
          <a:xfrm>
            <a:off x="4737735" y="2499995"/>
            <a:ext cx="2419350" cy="1571625"/>
            <a:chOff x="6944" y="3964"/>
            <a:chExt cx="3810" cy="2475"/>
          </a:xfrm>
        </p:grpSpPr>
        <p:sp useBgFill="1">
          <p:nvSpPr>
            <p:cNvPr id="10" name="矩形 9"/>
            <p:cNvSpPr/>
            <p:nvPr>
              <p:custDataLst>
                <p:tags r:id="rId13"/>
              </p:custDataLst>
            </p:nvPr>
          </p:nvSpPr>
          <p:spPr>
            <a:xfrm>
              <a:off x="6944" y="409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4"/>
              </p:custDataLst>
            </p:nvPr>
          </p:nvSpPr>
          <p:spPr>
            <a:xfrm>
              <a:off x="6944" y="4087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4" name="圆角矩形 13"/>
            <p:cNvSpPr/>
            <p:nvPr>
              <p:custDataLst>
                <p:tags r:id="rId15"/>
              </p:custDataLst>
            </p:nvPr>
          </p:nvSpPr>
          <p:spPr>
            <a:xfrm>
              <a:off x="8056" y="6369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16"/>
              </p:custDataLst>
            </p:nvPr>
          </p:nvSpPr>
          <p:spPr>
            <a:xfrm>
              <a:off x="7343" y="396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17"/>
              </p:custDataLst>
            </p:nvPr>
          </p:nvSpPr>
          <p:spPr>
            <a:xfrm>
              <a:off x="7948" y="3964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8114" y="526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名称核准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19"/>
            </p:custDataLst>
          </p:nvPr>
        </p:nvGrpSpPr>
        <p:grpSpPr>
          <a:xfrm>
            <a:off x="7310755" y="2499995"/>
            <a:ext cx="2419350" cy="1571625"/>
            <a:chOff x="10996" y="3964"/>
            <a:chExt cx="3810" cy="2475"/>
          </a:xfrm>
        </p:grpSpPr>
        <p:sp useBgFill="1">
          <p:nvSpPr>
            <p:cNvPr id="17" name="矩形 16"/>
            <p:cNvSpPr/>
            <p:nvPr>
              <p:custDataLst>
                <p:tags r:id="rId20"/>
              </p:custDataLst>
            </p:nvPr>
          </p:nvSpPr>
          <p:spPr>
            <a:xfrm>
              <a:off x="10996" y="409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21"/>
              </p:custDataLst>
            </p:nvPr>
          </p:nvSpPr>
          <p:spPr>
            <a:xfrm>
              <a:off x="10996" y="4087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1" name="圆角矩形 20"/>
            <p:cNvSpPr/>
            <p:nvPr>
              <p:custDataLst>
                <p:tags r:id="rId22"/>
              </p:custDataLst>
            </p:nvPr>
          </p:nvSpPr>
          <p:spPr>
            <a:xfrm>
              <a:off x="12108" y="6369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23"/>
              </p:custDataLst>
            </p:nvPr>
          </p:nvSpPr>
          <p:spPr>
            <a:xfrm>
              <a:off x="11396" y="396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03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4"/>
              </p:custDataLst>
            </p:nvPr>
          </p:nvSpPr>
          <p:spPr>
            <a:xfrm>
              <a:off x="12000" y="3964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25"/>
              </p:custDataLst>
            </p:nvPr>
          </p:nvSpPr>
          <p:spPr>
            <a:xfrm>
              <a:off x="12166" y="526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制定章程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26"/>
            </p:custDataLst>
          </p:nvPr>
        </p:nvGrpSpPr>
        <p:grpSpPr>
          <a:xfrm>
            <a:off x="2164715" y="4245610"/>
            <a:ext cx="2419350" cy="1572260"/>
            <a:chOff x="2892" y="6713"/>
            <a:chExt cx="3810" cy="2476"/>
          </a:xfrm>
        </p:grpSpPr>
        <p:sp useBgFill="1">
          <p:nvSpPr>
            <p:cNvPr id="33" name="矩形 32"/>
            <p:cNvSpPr/>
            <p:nvPr>
              <p:custDataLst>
                <p:tags r:id="rId27"/>
              </p:custDataLst>
            </p:nvPr>
          </p:nvSpPr>
          <p:spPr>
            <a:xfrm>
              <a:off x="2892" y="684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28"/>
              </p:custDataLst>
            </p:nvPr>
          </p:nvSpPr>
          <p:spPr>
            <a:xfrm>
              <a:off x="2892" y="6836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5" name="圆角矩形 34"/>
            <p:cNvSpPr/>
            <p:nvPr>
              <p:custDataLst>
                <p:tags r:id="rId29"/>
              </p:custDataLst>
            </p:nvPr>
          </p:nvSpPr>
          <p:spPr>
            <a:xfrm>
              <a:off x="4003" y="9118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30"/>
              </p:custDataLst>
            </p:nvPr>
          </p:nvSpPr>
          <p:spPr>
            <a:xfrm>
              <a:off x="3291" y="671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04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31"/>
              </p:custDataLst>
            </p:nvPr>
          </p:nvSpPr>
          <p:spPr>
            <a:xfrm>
              <a:off x="3895" y="6713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32"/>
              </p:custDataLst>
            </p:nvPr>
          </p:nvSpPr>
          <p:spPr>
            <a:xfrm>
              <a:off x="4061" y="801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缴纳投资与验资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2" name="组合 51"/>
          <p:cNvGrpSpPr/>
          <p:nvPr>
            <p:custDataLst>
              <p:tags r:id="rId33"/>
            </p:custDataLst>
          </p:nvPr>
        </p:nvGrpSpPr>
        <p:grpSpPr>
          <a:xfrm>
            <a:off x="4737735" y="4245610"/>
            <a:ext cx="2419350" cy="1572260"/>
            <a:chOff x="6944" y="6713"/>
            <a:chExt cx="3810" cy="2476"/>
          </a:xfrm>
        </p:grpSpPr>
        <p:sp useBgFill="1">
          <p:nvSpPr>
            <p:cNvPr id="40" name="矩形 39"/>
            <p:cNvSpPr/>
            <p:nvPr>
              <p:custDataLst>
                <p:tags r:id="rId34"/>
              </p:custDataLst>
            </p:nvPr>
          </p:nvSpPr>
          <p:spPr>
            <a:xfrm>
              <a:off x="6944" y="684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35"/>
              </p:custDataLst>
            </p:nvPr>
          </p:nvSpPr>
          <p:spPr>
            <a:xfrm>
              <a:off x="6944" y="6836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2" name="圆角矩形 41"/>
            <p:cNvSpPr/>
            <p:nvPr>
              <p:custDataLst>
                <p:tags r:id="rId36"/>
              </p:custDataLst>
            </p:nvPr>
          </p:nvSpPr>
          <p:spPr>
            <a:xfrm>
              <a:off x="8056" y="9118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44" name="任意多边形 43"/>
            <p:cNvSpPr/>
            <p:nvPr>
              <p:custDataLst>
                <p:tags r:id="rId37"/>
              </p:custDataLst>
            </p:nvPr>
          </p:nvSpPr>
          <p:spPr>
            <a:xfrm>
              <a:off x="7343" y="671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05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38"/>
              </p:custDataLst>
            </p:nvPr>
          </p:nvSpPr>
          <p:spPr>
            <a:xfrm>
              <a:off x="7948" y="6713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47" name="矩形 46"/>
            <p:cNvSpPr/>
            <p:nvPr>
              <p:custDataLst>
                <p:tags r:id="rId39"/>
              </p:custDataLst>
            </p:nvPr>
          </p:nvSpPr>
          <p:spPr>
            <a:xfrm>
              <a:off x="8114" y="801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申请登记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40"/>
            </p:custDataLst>
          </p:nvPr>
        </p:nvGrpSpPr>
        <p:grpSpPr>
          <a:xfrm>
            <a:off x="7310755" y="4245610"/>
            <a:ext cx="2419350" cy="1572260"/>
            <a:chOff x="10996" y="6713"/>
            <a:chExt cx="3810" cy="2476"/>
          </a:xfrm>
        </p:grpSpPr>
        <p:sp useBgFill="1">
          <p:nvSpPr>
            <p:cNvPr id="105" name="矩形 104"/>
            <p:cNvSpPr/>
            <p:nvPr>
              <p:custDataLst>
                <p:tags r:id="rId41"/>
              </p:custDataLst>
            </p:nvPr>
          </p:nvSpPr>
          <p:spPr>
            <a:xfrm>
              <a:off x="10996" y="6847"/>
              <a:ext cx="3811" cy="2343"/>
            </a:xfrm>
            <a:prstGeom prst="rect">
              <a:avLst/>
            </a:prstGeom>
            <a:ln w="3175">
              <a:noFill/>
            </a:ln>
            <a:effectLst>
              <a:outerShdw blurRad="215900" dist="50800" dir="5400000" sx="102000" sy="102000" algn="ctr" rotWithShape="0">
                <a:schemeClr val="accent4">
                  <a:alpha val="15000"/>
                </a:schemeClr>
              </a:outerShdw>
            </a:effectLst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06" name="矩形 105"/>
            <p:cNvSpPr/>
            <p:nvPr>
              <p:custDataLst>
                <p:tags r:id="rId42"/>
              </p:custDataLst>
            </p:nvPr>
          </p:nvSpPr>
          <p:spPr>
            <a:xfrm>
              <a:off x="10996" y="6836"/>
              <a:ext cx="3811" cy="2343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3175">
              <a:noFill/>
            </a:ln>
            <a:effectLst/>
          </p:spPr>
          <p:txBody>
            <a:bodyPr wrap="none" lIns="215900" tIns="935990" rIns="215900" bIns="36195" rtlCol="0" anchor="ctr" anchorCtr="0">
              <a:noAutofit/>
            </a:bodyPr>
            <a:lstStyle/>
            <a:p>
              <a:pPr lvl="0" algn="ctr">
                <a:buClrTx/>
                <a:buSzTx/>
                <a:buFontTx/>
              </a:pPr>
              <a:br>
                <a:rPr lang="zh-CN" altLang="en-US" sz="1400">
                  <a:solidFill>
                    <a:srgbClr val="666666"/>
                  </a:solidFill>
                  <a:latin typeface="+mn-ea"/>
                  <a:cs typeface="+mn-ea"/>
                  <a:sym typeface="+mn-ea"/>
                </a:rPr>
              </a:br>
              <a:endPara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07" name="圆角矩形 106"/>
            <p:cNvSpPr/>
            <p:nvPr>
              <p:custDataLst>
                <p:tags r:id="rId43"/>
              </p:custDataLst>
            </p:nvPr>
          </p:nvSpPr>
          <p:spPr>
            <a:xfrm>
              <a:off x="12108" y="9118"/>
              <a:ext cx="1589" cy="71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109" name="任意多边形 108"/>
            <p:cNvSpPr/>
            <p:nvPr>
              <p:custDataLst>
                <p:tags r:id="rId44"/>
              </p:custDataLst>
            </p:nvPr>
          </p:nvSpPr>
          <p:spPr>
            <a:xfrm>
              <a:off x="11396" y="6714"/>
              <a:ext cx="685" cy="8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13" h="1429">
                  <a:moveTo>
                    <a:pt x="1113" y="201"/>
                  </a:moveTo>
                  <a:lnTo>
                    <a:pt x="996" y="201"/>
                  </a:lnTo>
                  <a:lnTo>
                    <a:pt x="1113" y="201"/>
                  </a:lnTo>
                  <a:close/>
                  <a:moveTo>
                    <a:pt x="173" y="0"/>
                  </a:moveTo>
                  <a:lnTo>
                    <a:pt x="183" y="0"/>
                  </a:lnTo>
                  <a:lnTo>
                    <a:pt x="1113" y="0"/>
                  </a:lnTo>
                  <a:lnTo>
                    <a:pt x="1113" y="1"/>
                  </a:lnTo>
                  <a:lnTo>
                    <a:pt x="1108" y="1"/>
                  </a:lnTo>
                  <a:cubicBezTo>
                    <a:pt x="1045" y="6"/>
                    <a:pt x="995" y="82"/>
                    <a:pt x="995" y="174"/>
                  </a:cubicBezTo>
                  <a:cubicBezTo>
                    <a:pt x="995" y="183"/>
                    <a:pt x="995" y="192"/>
                    <a:pt x="996" y="200"/>
                  </a:cubicBezTo>
                  <a:lnTo>
                    <a:pt x="996" y="201"/>
                  </a:lnTo>
                  <a:lnTo>
                    <a:pt x="989" y="201"/>
                  </a:lnTo>
                  <a:lnTo>
                    <a:pt x="989" y="904"/>
                  </a:lnTo>
                  <a:lnTo>
                    <a:pt x="989" y="909"/>
                  </a:lnTo>
                  <a:cubicBezTo>
                    <a:pt x="990" y="917"/>
                    <a:pt x="990" y="925"/>
                    <a:pt x="990" y="934"/>
                  </a:cubicBezTo>
                  <a:cubicBezTo>
                    <a:pt x="990" y="943"/>
                    <a:pt x="990" y="951"/>
                    <a:pt x="989" y="959"/>
                  </a:cubicBezTo>
                  <a:lnTo>
                    <a:pt x="989" y="964"/>
                  </a:lnTo>
                  <a:lnTo>
                    <a:pt x="989" y="971"/>
                  </a:lnTo>
                  <a:lnTo>
                    <a:pt x="989" y="973"/>
                  </a:lnTo>
                  <a:cubicBezTo>
                    <a:pt x="988" y="999"/>
                    <a:pt x="984" y="1025"/>
                    <a:pt x="977" y="1050"/>
                  </a:cubicBezTo>
                  <a:lnTo>
                    <a:pt x="975" y="1055"/>
                  </a:lnTo>
                  <a:lnTo>
                    <a:pt x="974" y="1058"/>
                  </a:lnTo>
                  <a:cubicBezTo>
                    <a:pt x="919" y="1271"/>
                    <a:pt x="726" y="1429"/>
                    <a:pt x="495" y="1429"/>
                  </a:cubicBezTo>
                  <a:cubicBezTo>
                    <a:pt x="264" y="1429"/>
                    <a:pt x="71" y="1271"/>
                    <a:pt x="16" y="1058"/>
                  </a:cubicBezTo>
                  <a:lnTo>
                    <a:pt x="15" y="1055"/>
                  </a:lnTo>
                  <a:lnTo>
                    <a:pt x="13" y="1050"/>
                  </a:lnTo>
                  <a:cubicBezTo>
                    <a:pt x="6" y="1025"/>
                    <a:pt x="2" y="999"/>
                    <a:pt x="1" y="973"/>
                  </a:cubicBezTo>
                  <a:lnTo>
                    <a:pt x="1" y="971"/>
                  </a:lnTo>
                  <a:lnTo>
                    <a:pt x="1" y="964"/>
                  </a:lnTo>
                  <a:lnTo>
                    <a:pt x="1" y="959"/>
                  </a:lnTo>
                  <a:cubicBezTo>
                    <a:pt x="0" y="951"/>
                    <a:pt x="0" y="943"/>
                    <a:pt x="0" y="934"/>
                  </a:cubicBezTo>
                  <a:cubicBezTo>
                    <a:pt x="0" y="925"/>
                    <a:pt x="0" y="917"/>
                    <a:pt x="1" y="909"/>
                  </a:cubicBezTo>
                  <a:lnTo>
                    <a:pt x="1" y="904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3"/>
                  </a:lnTo>
                  <a:cubicBezTo>
                    <a:pt x="1" y="181"/>
                    <a:pt x="1" y="178"/>
                    <a:pt x="1" y="175"/>
                  </a:cubicBezTo>
                  <a:cubicBezTo>
                    <a:pt x="1" y="84"/>
                    <a:pt x="72" y="10"/>
                    <a:pt x="164" y="1"/>
                  </a:cubicBezTo>
                  <a:lnTo>
                    <a:pt x="164" y="1"/>
                  </a:lnTo>
                  <a:lnTo>
                    <a:pt x="167" y="0"/>
                  </a:lnTo>
                  <a:cubicBezTo>
                    <a:pt x="169" y="0"/>
                    <a:pt x="171" y="0"/>
                    <a:pt x="173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  <a:alpha val="100000"/>
                  </a:schemeClr>
                </a:gs>
                <a:gs pos="71000">
                  <a:schemeClr val="accent4">
                    <a:alpha val="10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dist="25400" dir="5400000" sx="103000" sy="103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rIns="179705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b="1">
                  <a:solidFill>
                    <a:schemeClr val="lt1"/>
                  </a:solidFill>
                  <a:latin typeface="+mn-ea"/>
                  <a:cs typeface="+mn-ea"/>
                  <a:sym typeface="+mn-ea"/>
                </a:rPr>
                <a:t>06</a:t>
              </a:r>
              <a:endParaRPr lang="en-US" altLang="zh-CN" b="1">
                <a:solidFill>
                  <a:schemeClr val="lt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10" name="任意多边形 109"/>
            <p:cNvSpPr/>
            <p:nvPr>
              <p:custDataLst>
                <p:tags r:id="rId45"/>
              </p:custDataLst>
            </p:nvPr>
          </p:nvSpPr>
          <p:spPr>
            <a:xfrm>
              <a:off x="12000" y="6713"/>
              <a:ext cx="166" cy="12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0" h="253">
                  <a:moveTo>
                    <a:pt x="170" y="0"/>
                  </a:moveTo>
                  <a:cubicBezTo>
                    <a:pt x="264" y="0"/>
                    <a:pt x="340" y="98"/>
                    <a:pt x="340" y="220"/>
                  </a:cubicBezTo>
                  <a:cubicBezTo>
                    <a:pt x="340" y="231"/>
                    <a:pt x="339" y="242"/>
                    <a:pt x="338" y="253"/>
                  </a:cubicBezTo>
                  <a:lnTo>
                    <a:pt x="338" y="253"/>
                  </a:lnTo>
                  <a:lnTo>
                    <a:pt x="2" y="253"/>
                  </a:lnTo>
                  <a:lnTo>
                    <a:pt x="2" y="253"/>
                  </a:lnTo>
                  <a:cubicBezTo>
                    <a:pt x="1" y="242"/>
                    <a:pt x="0" y="231"/>
                    <a:pt x="0" y="220"/>
                  </a:cubicBezTo>
                  <a:cubicBezTo>
                    <a:pt x="0" y="98"/>
                    <a:pt x="76" y="0"/>
                    <a:pt x="17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  <a:cs typeface="+mn-lt"/>
              </a:endParaRPr>
            </a:p>
          </p:txBody>
        </p:sp>
        <p:sp>
          <p:nvSpPr>
            <p:cNvPr id="111" name="矩形 110"/>
            <p:cNvSpPr/>
            <p:nvPr>
              <p:custDataLst>
                <p:tags r:id="rId46"/>
              </p:custDataLst>
            </p:nvPr>
          </p:nvSpPr>
          <p:spPr>
            <a:xfrm>
              <a:off x="12166" y="8019"/>
              <a:ext cx="2242" cy="6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accent4"/>
                  </a:solidFill>
                  <a:latin typeface="+mn-ea"/>
                  <a:cs typeface="+mn-ea"/>
                </a:rPr>
                <a:t>审查登记</a:t>
              </a:r>
              <a:endParaRPr lang="zh-CN" altLang="en-US" sz="1600" b="1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4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66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55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25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52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98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09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1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49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四、组建股份有限公司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（一）股份有限公司的设立条件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>
            <p:custDataLst>
              <p:tags r:id="rId5"/>
            </p:custDataLst>
          </p:nvPr>
        </p:nvGrpSpPr>
        <p:grpSpPr>
          <a:xfrm>
            <a:off x="2122170" y="2807970"/>
            <a:ext cx="1792605" cy="1461549"/>
            <a:chOff x="3342" y="4422"/>
            <a:chExt cx="2823" cy="2302"/>
          </a:xfrm>
        </p:grpSpPr>
        <p:pic>
          <p:nvPicPr>
            <p:cNvPr id="23" name="图片 22" descr="343435383036303b343532343136303bcfeec4bfbda8d2e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322" y="6200"/>
              <a:ext cx="524" cy="524"/>
            </a:xfrm>
            <a:prstGeom prst="rect">
              <a:avLst/>
            </a:prstGeom>
          </p:spPr>
        </p:pic>
        <p:sp>
          <p:nvSpPr>
            <p:cNvPr id="55" name="副标题"/>
            <p:cNvSpPr txBox="1"/>
            <p:nvPr>
              <p:custDataLst>
                <p:tags r:id="rId9"/>
              </p:custDataLst>
            </p:nvPr>
          </p:nvSpPr>
          <p:spPr>
            <a:xfrm>
              <a:off x="3342" y="4422"/>
              <a:ext cx="2823" cy="8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发起人符合法定人数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2" name="组合 71"/>
          <p:cNvGrpSpPr/>
          <p:nvPr>
            <p:custDataLst>
              <p:tags r:id="rId10"/>
            </p:custDataLst>
          </p:nvPr>
        </p:nvGrpSpPr>
        <p:grpSpPr>
          <a:xfrm>
            <a:off x="4351020" y="2733040"/>
            <a:ext cx="1956435" cy="1536419"/>
            <a:chOff x="6852" y="4304"/>
            <a:chExt cx="3081" cy="2420"/>
          </a:xfrm>
        </p:grpSpPr>
        <p:pic>
          <p:nvPicPr>
            <p:cNvPr id="5" name="图片 4" descr="343435383036303b343532343134383bcdc5b6d3d0add7f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031" y="6200"/>
              <a:ext cx="524" cy="524"/>
            </a:xfrm>
            <a:prstGeom prst="rect">
              <a:avLst/>
            </a:prstGeom>
          </p:spPr>
        </p:pic>
        <p:sp>
          <p:nvSpPr>
            <p:cNvPr id="57" name="副标题"/>
            <p:cNvSpPr txBox="1"/>
            <p:nvPr>
              <p:custDataLst>
                <p:tags r:id="rId14"/>
              </p:custDataLst>
            </p:nvPr>
          </p:nvSpPr>
          <p:spPr>
            <a:xfrm>
              <a:off x="6852" y="4304"/>
              <a:ext cx="3081" cy="95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3. 股份发行筹办事项符合法律规定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4" name="组合 73"/>
          <p:cNvGrpSpPr/>
          <p:nvPr>
            <p:custDataLst>
              <p:tags r:id="rId15"/>
            </p:custDataLst>
          </p:nvPr>
        </p:nvGrpSpPr>
        <p:grpSpPr>
          <a:xfrm>
            <a:off x="6798310" y="2901315"/>
            <a:ext cx="1791970" cy="1368425"/>
            <a:chOff x="10706" y="4569"/>
            <a:chExt cx="2822" cy="2155"/>
          </a:xfrm>
        </p:grpSpPr>
        <p:pic>
          <p:nvPicPr>
            <p:cNvPr id="36" name="图片 8" descr="343435383036303b343532343135313bbfaab7a2bbb7beb3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1778" y="6200"/>
              <a:ext cx="524" cy="524"/>
            </a:xfrm>
            <a:prstGeom prst="rect">
              <a:avLst/>
            </a:prstGeom>
          </p:spPr>
        </p:pic>
        <p:sp>
          <p:nvSpPr>
            <p:cNvPr id="59" name="副标题"/>
            <p:cNvSpPr txBox="1"/>
            <p:nvPr>
              <p:custDataLst>
                <p:tags r:id="rId19"/>
              </p:custDataLst>
            </p:nvPr>
          </p:nvSpPr>
          <p:spPr>
            <a:xfrm>
              <a:off x="10706" y="4569"/>
              <a:ext cx="2823" cy="34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5. 有公司名称，建立相应的组织机构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5" name="组合 74"/>
          <p:cNvGrpSpPr/>
          <p:nvPr>
            <p:custDataLst>
              <p:tags r:id="rId20"/>
            </p:custDataLst>
          </p:nvPr>
        </p:nvGrpSpPr>
        <p:grpSpPr>
          <a:xfrm>
            <a:off x="7893685" y="3937000"/>
            <a:ext cx="1791970" cy="1410335"/>
            <a:chOff x="12431" y="6200"/>
            <a:chExt cx="2822" cy="2221"/>
          </a:xfrm>
        </p:grpSpPr>
        <p:pic>
          <p:nvPicPr>
            <p:cNvPr id="43" name="图片 9" descr="343435383036303b343532343135333bcab1bce4b9dcc0ed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3594" y="6200"/>
              <a:ext cx="524" cy="524"/>
            </a:xfrm>
            <a:prstGeom prst="rect">
              <a:avLst/>
            </a:prstGeom>
          </p:spPr>
        </p:pic>
        <p:sp>
          <p:nvSpPr>
            <p:cNvPr id="61" name="副标题"/>
            <p:cNvSpPr txBox="1"/>
            <p:nvPr>
              <p:custDataLst>
                <p:tags r:id="rId24"/>
              </p:custDataLst>
            </p:nvPr>
          </p:nvSpPr>
          <p:spPr>
            <a:xfrm>
              <a:off x="12431" y="8075"/>
              <a:ext cx="2823" cy="34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6. 有固定的生产经营场所和必要的生产经营条件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3" name="组合 72"/>
          <p:cNvGrpSpPr/>
          <p:nvPr>
            <p:custDataLst>
              <p:tags r:id="rId25"/>
            </p:custDataLst>
          </p:nvPr>
        </p:nvGrpSpPr>
        <p:grpSpPr>
          <a:xfrm>
            <a:off x="5541645" y="3937000"/>
            <a:ext cx="1791970" cy="1429385"/>
            <a:chOff x="8727" y="6200"/>
            <a:chExt cx="2822" cy="2251"/>
          </a:xfrm>
        </p:grpSpPr>
        <p:pic>
          <p:nvPicPr>
            <p:cNvPr id="16" name="图片 5" descr="343435383036303b343532343134393bcdb7c4d4b7e7b1a9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9909" y="6200"/>
              <a:ext cx="524" cy="524"/>
            </a:xfrm>
            <a:prstGeom prst="rect">
              <a:avLst/>
            </a:prstGeom>
          </p:spPr>
        </p:pic>
        <p:sp>
          <p:nvSpPr>
            <p:cNvPr id="128" name="副标题"/>
            <p:cNvSpPr txBox="1"/>
            <p:nvPr>
              <p:custDataLst>
                <p:tags r:id="rId29"/>
              </p:custDataLst>
            </p:nvPr>
          </p:nvSpPr>
          <p:spPr>
            <a:xfrm>
              <a:off x="8727" y="8105"/>
              <a:ext cx="2823" cy="34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4. 发起人制定公司章程，并经创立大会通过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1" name="组合 70"/>
          <p:cNvGrpSpPr/>
          <p:nvPr>
            <p:custDataLst>
              <p:tags r:id="rId30"/>
            </p:custDataLst>
          </p:nvPr>
        </p:nvGrpSpPr>
        <p:grpSpPr>
          <a:xfrm>
            <a:off x="3188970" y="3937000"/>
            <a:ext cx="1791970" cy="1209040"/>
            <a:chOff x="5022" y="6200"/>
            <a:chExt cx="2822" cy="1904"/>
          </a:xfrm>
        </p:grpSpPr>
        <p:sp>
          <p:nvSpPr>
            <p:cNvPr id="131" name="副标题"/>
            <p:cNvSpPr txBox="1"/>
            <p:nvPr>
              <p:custDataLst>
                <p:tags r:id="rId31"/>
              </p:custDataLst>
            </p:nvPr>
          </p:nvSpPr>
          <p:spPr>
            <a:xfrm>
              <a:off x="5022" y="7758"/>
              <a:ext cx="2823" cy="34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algn="ctr"/>
              <a:r>
                <a:rPr lang="zh-CN" altLang="en-US" b="1" kern="0" dirty="0">
                  <a:solidFill>
                    <a:schemeClr val="accent4"/>
                  </a:solidFill>
                  <a:latin typeface="+mn-ea"/>
                  <a:cs typeface="+mn-ea"/>
                </a:rPr>
                <a:t>2. 注册资本</a:t>
              </a:r>
              <a:endParaRPr lang="zh-CN" altLang="en-US" b="1" kern="0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pic>
          <p:nvPicPr>
            <p:cNvPr id="62" name="图片 18" descr="343435383036303b343532343136323bcfeec4bfc9fac3fcd6dcc6da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6225" y="6200"/>
              <a:ext cx="524" cy="524"/>
            </a:xfrm>
            <a:prstGeom prst="rect">
              <a:avLst/>
            </a:prstGeom>
          </p:spPr>
        </p:pic>
      </p:grpSp>
      <p:sp>
        <p:nvSpPr>
          <p:cNvPr id="64" name="图片 17" descr="未标题-3"/>
          <p:cNvSpPr/>
          <p:nvPr>
            <p:custDataLst>
              <p:tags r:id="rId35"/>
            </p:custDataLst>
          </p:nvPr>
        </p:nvSpPr>
        <p:spPr>
          <a:xfrm>
            <a:off x="3588707" y="3547811"/>
            <a:ext cx="2180061" cy="1090271"/>
          </a:xfrm>
          <a:custGeom>
            <a:avLst/>
            <a:gdLst>
              <a:gd name="connsiteX0" fmla="*/ 1391969 w 1532531"/>
              <a:gd name="connsiteY0" fmla="*/ 0 h 766434"/>
              <a:gd name="connsiteX1" fmla="*/ 1409071 w 1532531"/>
              <a:gd name="connsiteY1" fmla="*/ 31765 h 766434"/>
              <a:gd name="connsiteX2" fmla="*/ 1525531 w 1532531"/>
              <a:gd name="connsiteY2" fmla="*/ 233759 h 766434"/>
              <a:gd name="connsiteX3" fmla="*/ 1529603 w 1532531"/>
              <a:gd name="connsiteY3" fmla="*/ 260637 h 766434"/>
              <a:gd name="connsiteX4" fmla="*/ 1510057 w 1532531"/>
              <a:gd name="connsiteY4" fmla="*/ 268781 h 766434"/>
              <a:gd name="connsiteX5" fmla="*/ 1485625 w 1532531"/>
              <a:gd name="connsiteY5" fmla="*/ 250048 h 766434"/>
              <a:gd name="connsiteX6" fmla="*/ 1389526 w 1532531"/>
              <a:gd name="connsiteY6" fmla="*/ 81449 h 766434"/>
              <a:gd name="connsiteX7" fmla="*/ 1367537 w 1532531"/>
              <a:gd name="connsiteY7" fmla="*/ 54571 h 766434"/>
              <a:gd name="connsiteX8" fmla="*/ 1354507 w 1532531"/>
              <a:gd name="connsiteY8" fmla="*/ 49684 h 766434"/>
              <a:gd name="connsiteX9" fmla="*/ 996170 w 1532531"/>
              <a:gd name="connsiteY9" fmla="*/ 48869 h 766434"/>
              <a:gd name="connsiteX10" fmla="*/ 965223 w 1532531"/>
              <a:gd name="connsiteY10" fmla="*/ 74119 h 766434"/>
              <a:gd name="connsiteX11" fmla="*/ 899256 w 1532531"/>
              <a:gd name="connsiteY11" fmla="*/ 186518 h 766434"/>
              <a:gd name="connsiteX12" fmla="*/ 565352 w 1532531"/>
              <a:gd name="connsiteY12" fmla="*/ 757475 h 766434"/>
              <a:gd name="connsiteX13" fmla="*/ 549878 w 1532531"/>
              <a:gd name="connsiteY13" fmla="*/ 766435 h 766434"/>
              <a:gd name="connsiteX14" fmla="*/ 137792 w 1532531"/>
              <a:gd name="connsiteY14" fmla="*/ 764805 h 766434"/>
              <a:gd name="connsiteX15" fmla="*/ 125576 w 1532531"/>
              <a:gd name="connsiteY15" fmla="*/ 757475 h 766434"/>
              <a:gd name="connsiteX16" fmla="*/ 5044 w 1532531"/>
              <a:gd name="connsiteY16" fmla="*/ 544893 h 766434"/>
              <a:gd name="connsiteX17" fmla="*/ 158 w 1532531"/>
              <a:gd name="connsiteY17" fmla="*/ 525346 h 766434"/>
              <a:gd name="connsiteX18" fmla="*/ 17260 w 1532531"/>
              <a:gd name="connsiteY18" fmla="*/ 509870 h 766434"/>
              <a:gd name="connsiteX19" fmla="*/ 37620 w 1532531"/>
              <a:gd name="connsiteY19" fmla="*/ 521273 h 766434"/>
              <a:gd name="connsiteX20" fmla="*/ 99515 w 1532531"/>
              <a:gd name="connsiteY20" fmla="*/ 628786 h 766434"/>
              <a:gd name="connsiteX21" fmla="*/ 133720 w 1532531"/>
              <a:gd name="connsiteY21" fmla="*/ 687429 h 766434"/>
              <a:gd name="connsiteX22" fmla="*/ 141864 w 1532531"/>
              <a:gd name="connsiteY22" fmla="*/ 700461 h 766434"/>
              <a:gd name="connsiteX23" fmla="*/ 180955 w 1532531"/>
              <a:gd name="connsiteY23" fmla="*/ 718380 h 766434"/>
              <a:gd name="connsiteX24" fmla="*/ 512416 w 1532531"/>
              <a:gd name="connsiteY24" fmla="*/ 715936 h 766434"/>
              <a:gd name="connsiteX25" fmla="*/ 558022 w 1532531"/>
              <a:gd name="connsiteY25" fmla="*/ 686615 h 766434"/>
              <a:gd name="connsiteX26" fmla="*/ 670410 w 1532531"/>
              <a:gd name="connsiteY26" fmla="*/ 492766 h 766434"/>
              <a:gd name="connsiteX27" fmla="*/ 955450 w 1532531"/>
              <a:gd name="connsiteY27" fmla="*/ 0 h 766434"/>
              <a:gd name="connsiteX28" fmla="*/ 1391969 w 1532531"/>
              <a:gd name="connsiteY28" fmla="*/ 0 h 7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2531" h="766434">
                <a:moveTo>
                  <a:pt x="1391969" y="0"/>
                </a:moveTo>
                <a:cubicBezTo>
                  <a:pt x="1397670" y="10589"/>
                  <a:pt x="1403371" y="21177"/>
                  <a:pt x="1409071" y="31765"/>
                </a:cubicBezTo>
                <a:cubicBezTo>
                  <a:pt x="1447348" y="99368"/>
                  <a:pt x="1486439" y="166156"/>
                  <a:pt x="1525531" y="233759"/>
                </a:cubicBezTo>
                <a:cubicBezTo>
                  <a:pt x="1530417" y="241903"/>
                  <a:pt x="1536118" y="250048"/>
                  <a:pt x="1529603" y="260637"/>
                </a:cubicBezTo>
                <a:cubicBezTo>
                  <a:pt x="1524716" y="267967"/>
                  <a:pt x="1518201" y="271225"/>
                  <a:pt x="1510057" y="268781"/>
                </a:cubicBezTo>
                <a:cubicBezTo>
                  <a:pt x="1499470" y="265524"/>
                  <a:pt x="1491326" y="259822"/>
                  <a:pt x="1485625" y="250048"/>
                </a:cubicBezTo>
                <a:cubicBezTo>
                  <a:pt x="1453863" y="193849"/>
                  <a:pt x="1422102" y="137649"/>
                  <a:pt x="1389526" y="81449"/>
                </a:cubicBezTo>
                <a:cubicBezTo>
                  <a:pt x="1383825" y="71675"/>
                  <a:pt x="1375681" y="62716"/>
                  <a:pt x="1367537" y="54571"/>
                </a:cubicBezTo>
                <a:cubicBezTo>
                  <a:pt x="1364279" y="51313"/>
                  <a:pt x="1358579" y="49684"/>
                  <a:pt x="1354507" y="49684"/>
                </a:cubicBezTo>
                <a:cubicBezTo>
                  <a:pt x="1234790" y="48869"/>
                  <a:pt x="1115887" y="48869"/>
                  <a:pt x="996170" y="48869"/>
                </a:cubicBezTo>
                <a:cubicBezTo>
                  <a:pt x="980696" y="48869"/>
                  <a:pt x="972552" y="62716"/>
                  <a:pt x="965223" y="74119"/>
                </a:cubicBezTo>
                <a:cubicBezTo>
                  <a:pt x="942420" y="110771"/>
                  <a:pt x="921245" y="149052"/>
                  <a:pt x="899256" y="186518"/>
                </a:cubicBezTo>
                <a:cubicBezTo>
                  <a:pt x="787684" y="377109"/>
                  <a:pt x="676925" y="566885"/>
                  <a:pt x="565352" y="757475"/>
                </a:cubicBezTo>
                <a:cubicBezTo>
                  <a:pt x="561280" y="763991"/>
                  <a:pt x="558022" y="766435"/>
                  <a:pt x="549878" y="766435"/>
                </a:cubicBezTo>
                <a:cubicBezTo>
                  <a:pt x="412245" y="765620"/>
                  <a:pt x="275425" y="764805"/>
                  <a:pt x="137792" y="764805"/>
                </a:cubicBezTo>
                <a:cubicBezTo>
                  <a:pt x="132091" y="764805"/>
                  <a:pt x="128833" y="762362"/>
                  <a:pt x="125576" y="757475"/>
                </a:cubicBezTo>
                <a:cubicBezTo>
                  <a:pt x="85670" y="686615"/>
                  <a:pt x="44950" y="615754"/>
                  <a:pt x="5044" y="544893"/>
                </a:cubicBezTo>
                <a:cubicBezTo>
                  <a:pt x="1787" y="539192"/>
                  <a:pt x="-657" y="531862"/>
                  <a:pt x="158" y="525346"/>
                </a:cubicBezTo>
                <a:cubicBezTo>
                  <a:pt x="972" y="516386"/>
                  <a:pt x="8302" y="509870"/>
                  <a:pt x="17260" y="509870"/>
                </a:cubicBezTo>
                <a:cubicBezTo>
                  <a:pt x="26219" y="509056"/>
                  <a:pt x="33548" y="513943"/>
                  <a:pt x="37620" y="521273"/>
                </a:cubicBezTo>
                <a:cubicBezTo>
                  <a:pt x="57980" y="557111"/>
                  <a:pt x="79155" y="592948"/>
                  <a:pt x="99515" y="628786"/>
                </a:cubicBezTo>
                <a:cubicBezTo>
                  <a:pt x="110916" y="648334"/>
                  <a:pt x="122318" y="667881"/>
                  <a:pt x="133720" y="687429"/>
                </a:cubicBezTo>
                <a:cubicBezTo>
                  <a:pt x="136163" y="691501"/>
                  <a:pt x="138606" y="696388"/>
                  <a:pt x="141864" y="700461"/>
                </a:cubicBezTo>
                <a:cubicBezTo>
                  <a:pt x="151636" y="713493"/>
                  <a:pt x="163852" y="718380"/>
                  <a:pt x="180955" y="718380"/>
                </a:cubicBezTo>
                <a:cubicBezTo>
                  <a:pt x="291713" y="716751"/>
                  <a:pt x="402472" y="715936"/>
                  <a:pt x="512416" y="715936"/>
                </a:cubicBezTo>
                <a:cubicBezTo>
                  <a:pt x="536034" y="715936"/>
                  <a:pt x="548250" y="703719"/>
                  <a:pt x="558022" y="686615"/>
                </a:cubicBezTo>
                <a:cubicBezTo>
                  <a:pt x="595485" y="622270"/>
                  <a:pt x="632947" y="557111"/>
                  <a:pt x="670410" y="492766"/>
                </a:cubicBezTo>
                <a:cubicBezTo>
                  <a:pt x="765695" y="328239"/>
                  <a:pt x="860165" y="164527"/>
                  <a:pt x="955450" y="0"/>
                </a:cubicBezTo>
                <a:cubicBezTo>
                  <a:pt x="1101228" y="0"/>
                  <a:pt x="1246191" y="0"/>
                  <a:pt x="1391969" y="0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100000"/>
                </a:schemeClr>
              </a:gs>
              <a:gs pos="73000">
                <a:schemeClr val="accent4">
                  <a:alpha val="80000"/>
                </a:schemeClr>
              </a:gs>
              <a:gs pos="96000">
                <a:schemeClr val="accent4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8132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图片 14" descr="未标题-2"/>
          <p:cNvSpPr/>
          <p:nvPr>
            <p:custDataLst>
              <p:tags r:id="rId36"/>
            </p:custDataLst>
          </p:nvPr>
        </p:nvSpPr>
        <p:spPr>
          <a:xfrm>
            <a:off x="2283451" y="3547356"/>
            <a:ext cx="2310620" cy="1091429"/>
          </a:xfrm>
          <a:custGeom>
            <a:avLst/>
            <a:gdLst>
              <a:gd name="connsiteX0" fmla="*/ 0 w 1624310"/>
              <a:gd name="connsiteY0" fmla="*/ 379552 h 767248"/>
              <a:gd name="connsiteX1" fmla="*/ 8144 w 1624310"/>
              <a:gd name="connsiteY1" fmla="*/ 367334 h 767248"/>
              <a:gd name="connsiteX2" fmla="*/ 219074 w 1624310"/>
              <a:gd name="connsiteY2" fmla="*/ 8959 h 767248"/>
              <a:gd name="connsiteX3" fmla="*/ 234547 w 1624310"/>
              <a:gd name="connsiteY3" fmla="*/ 0 h 767248"/>
              <a:gd name="connsiteX4" fmla="*/ 636862 w 1624310"/>
              <a:gd name="connsiteY4" fmla="*/ 0 h 767248"/>
              <a:gd name="connsiteX5" fmla="*/ 663737 w 1624310"/>
              <a:gd name="connsiteY5" fmla="*/ 15475 h 767248"/>
              <a:gd name="connsiteX6" fmla="*/ 787526 w 1624310"/>
              <a:gd name="connsiteY6" fmla="*/ 232129 h 767248"/>
              <a:gd name="connsiteX7" fmla="*/ 794855 w 1624310"/>
              <a:gd name="connsiteY7" fmla="*/ 257378 h 767248"/>
              <a:gd name="connsiteX8" fmla="*/ 776124 w 1624310"/>
              <a:gd name="connsiteY8" fmla="*/ 272039 h 767248"/>
              <a:gd name="connsiteX9" fmla="*/ 754135 w 1624310"/>
              <a:gd name="connsiteY9" fmla="*/ 259008 h 767248"/>
              <a:gd name="connsiteX10" fmla="*/ 702014 w 1624310"/>
              <a:gd name="connsiteY10" fmla="*/ 168599 h 767248"/>
              <a:gd name="connsiteX11" fmla="*/ 651521 w 1624310"/>
              <a:gd name="connsiteY11" fmla="*/ 81449 h 767248"/>
              <a:gd name="connsiteX12" fmla="*/ 626274 w 1624310"/>
              <a:gd name="connsiteY12" fmla="*/ 54571 h 767248"/>
              <a:gd name="connsiteX13" fmla="*/ 601842 w 1624310"/>
              <a:gd name="connsiteY13" fmla="*/ 50498 h 767248"/>
              <a:gd name="connsiteX14" fmla="*/ 394984 w 1624310"/>
              <a:gd name="connsiteY14" fmla="*/ 49684 h 767248"/>
              <a:gd name="connsiteX15" fmla="*/ 277711 w 1624310"/>
              <a:gd name="connsiteY15" fmla="*/ 48055 h 767248"/>
              <a:gd name="connsiteX16" fmla="*/ 228032 w 1624310"/>
              <a:gd name="connsiteY16" fmla="*/ 76562 h 767248"/>
              <a:gd name="connsiteX17" fmla="*/ 85512 w 1624310"/>
              <a:gd name="connsiteY17" fmla="*/ 318465 h 767248"/>
              <a:gd name="connsiteX18" fmla="*/ 70853 w 1624310"/>
              <a:gd name="connsiteY18" fmla="*/ 343714 h 767248"/>
              <a:gd name="connsiteX19" fmla="*/ 59451 w 1624310"/>
              <a:gd name="connsiteY19" fmla="*/ 386068 h 767248"/>
              <a:gd name="connsiteX20" fmla="*/ 69224 w 1624310"/>
              <a:gd name="connsiteY20" fmla="*/ 421091 h 767248"/>
              <a:gd name="connsiteX21" fmla="*/ 223960 w 1624310"/>
              <a:gd name="connsiteY21" fmla="*/ 684171 h 767248"/>
              <a:gd name="connsiteX22" fmla="*/ 249207 w 1624310"/>
              <a:gd name="connsiteY22" fmla="*/ 711864 h 767248"/>
              <a:gd name="connsiteX23" fmla="*/ 265495 w 1624310"/>
              <a:gd name="connsiteY23" fmla="*/ 717565 h 767248"/>
              <a:gd name="connsiteX24" fmla="*/ 615687 w 1624310"/>
              <a:gd name="connsiteY24" fmla="*/ 717565 h 767248"/>
              <a:gd name="connsiteX25" fmla="*/ 629532 w 1624310"/>
              <a:gd name="connsiteY25" fmla="*/ 712678 h 767248"/>
              <a:gd name="connsiteX26" fmla="*/ 656407 w 1624310"/>
              <a:gd name="connsiteY26" fmla="*/ 680913 h 767248"/>
              <a:gd name="connsiteX27" fmla="*/ 1045691 w 1624310"/>
              <a:gd name="connsiteY27" fmla="*/ 9774 h 767248"/>
              <a:gd name="connsiteX28" fmla="*/ 1059536 w 1624310"/>
              <a:gd name="connsiteY28" fmla="*/ 1629 h 767248"/>
              <a:gd name="connsiteX29" fmla="*/ 1470808 w 1624310"/>
              <a:gd name="connsiteY29" fmla="*/ 1629 h 767248"/>
              <a:gd name="connsiteX30" fmla="*/ 1493611 w 1624310"/>
              <a:gd name="connsiteY30" fmla="*/ 15475 h 767248"/>
              <a:gd name="connsiteX31" fmla="*/ 1617400 w 1624310"/>
              <a:gd name="connsiteY31" fmla="*/ 240274 h 767248"/>
              <a:gd name="connsiteX32" fmla="*/ 1622287 w 1624310"/>
              <a:gd name="connsiteY32" fmla="*/ 266338 h 767248"/>
              <a:gd name="connsiteX33" fmla="*/ 1605999 w 1624310"/>
              <a:gd name="connsiteY33" fmla="*/ 274483 h 767248"/>
              <a:gd name="connsiteX34" fmla="*/ 1584010 w 1624310"/>
              <a:gd name="connsiteY34" fmla="*/ 259008 h 767248"/>
              <a:gd name="connsiteX35" fmla="*/ 1482210 w 1624310"/>
              <a:gd name="connsiteY35" fmla="*/ 80634 h 767248"/>
              <a:gd name="connsiteX36" fmla="*/ 1459406 w 1624310"/>
              <a:gd name="connsiteY36" fmla="*/ 55385 h 767248"/>
              <a:gd name="connsiteX37" fmla="*/ 1445562 w 1624310"/>
              <a:gd name="connsiteY37" fmla="*/ 52127 h 767248"/>
              <a:gd name="connsiteX38" fmla="*/ 1308742 w 1624310"/>
              <a:gd name="connsiteY38" fmla="*/ 51313 h 767248"/>
              <a:gd name="connsiteX39" fmla="*/ 1106771 w 1624310"/>
              <a:gd name="connsiteY39" fmla="*/ 49684 h 767248"/>
              <a:gd name="connsiteX40" fmla="*/ 1054649 w 1624310"/>
              <a:gd name="connsiteY40" fmla="*/ 79820 h 767248"/>
              <a:gd name="connsiteX41" fmla="*/ 947148 w 1624310"/>
              <a:gd name="connsiteY41" fmla="*/ 262265 h 767248"/>
              <a:gd name="connsiteX42" fmla="*/ 657222 w 1624310"/>
              <a:gd name="connsiteY42" fmla="*/ 756661 h 767248"/>
              <a:gd name="connsiteX43" fmla="*/ 648263 w 1624310"/>
              <a:gd name="connsiteY43" fmla="*/ 767249 h 767248"/>
              <a:gd name="connsiteX44" fmla="*/ 226403 w 1624310"/>
              <a:gd name="connsiteY44" fmla="*/ 767249 h 767248"/>
              <a:gd name="connsiteX45" fmla="*/ 213373 w 1624310"/>
              <a:gd name="connsiteY45" fmla="*/ 755031 h 767248"/>
              <a:gd name="connsiteX46" fmla="*/ 5701 w 1624310"/>
              <a:gd name="connsiteY46" fmla="*/ 393398 h 767248"/>
              <a:gd name="connsiteX47" fmla="*/ 0 w 1624310"/>
              <a:gd name="connsiteY47" fmla="*/ 385253 h 767248"/>
              <a:gd name="connsiteX48" fmla="*/ 0 w 1624310"/>
              <a:gd name="connsiteY48" fmla="*/ 379552 h 76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24310" h="767248">
                <a:moveTo>
                  <a:pt x="0" y="379552"/>
                </a:moveTo>
                <a:cubicBezTo>
                  <a:pt x="2443" y="375479"/>
                  <a:pt x="5701" y="371407"/>
                  <a:pt x="8144" y="367334"/>
                </a:cubicBezTo>
                <a:cubicBezTo>
                  <a:pt x="78183" y="247605"/>
                  <a:pt x="149035" y="128689"/>
                  <a:pt x="219074" y="8959"/>
                </a:cubicBezTo>
                <a:cubicBezTo>
                  <a:pt x="222331" y="2443"/>
                  <a:pt x="226403" y="0"/>
                  <a:pt x="234547" y="0"/>
                </a:cubicBezTo>
                <a:cubicBezTo>
                  <a:pt x="368923" y="0"/>
                  <a:pt x="503300" y="0"/>
                  <a:pt x="636862" y="0"/>
                </a:cubicBezTo>
                <a:cubicBezTo>
                  <a:pt x="649892" y="0"/>
                  <a:pt x="657222" y="4072"/>
                  <a:pt x="663737" y="15475"/>
                </a:cubicBezTo>
                <a:cubicBezTo>
                  <a:pt x="704457" y="87965"/>
                  <a:pt x="746806" y="159640"/>
                  <a:pt x="787526" y="232129"/>
                </a:cubicBezTo>
                <a:cubicBezTo>
                  <a:pt x="791598" y="239460"/>
                  <a:pt x="794855" y="248419"/>
                  <a:pt x="794855" y="257378"/>
                </a:cubicBezTo>
                <a:cubicBezTo>
                  <a:pt x="794855" y="267967"/>
                  <a:pt x="783454" y="272039"/>
                  <a:pt x="776124" y="272039"/>
                </a:cubicBezTo>
                <a:cubicBezTo>
                  <a:pt x="767980" y="271225"/>
                  <a:pt x="758207" y="265523"/>
                  <a:pt x="754135" y="259008"/>
                </a:cubicBezTo>
                <a:cubicBezTo>
                  <a:pt x="735404" y="229686"/>
                  <a:pt x="719116" y="198735"/>
                  <a:pt x="702014" y="168599"/>
                </a:cubicBezTo>
                <a:cubicBezTo>
                  <a:pt x="685726" y="139277"/>
                  <a:pt x="669438" y="109956"/>
                  <a:pt x="651521" y="81449"/>
                </a:cubicBezTo>
                <a:cubicBezTo>
                  <a:pt x="645006" y="70860"/>
                  <a:pt x="636047" y="61901"/>
                  <a:pt x="626274" y="54571"/>
                </a:cubicBezTo>
                <a:cubicBezTo>
                  <a:pt x="620574" y="50498"/>
                  <a:pt x="609986" y="50498"/>
                  <a:pt x="601842" y="50498"/>
                </a:cubicBezTo>
                <a:cubicBezTo>
                  <a:pt x="532618" y="49684"/>
                  <a:pt x="463394" y="50498"/>
                  <a:pt x="394984" y="49684"/>
                </a:cubicBezTo>
                <a:cubicBezTo>
                  <a:pt x="355893" y="49684"/>
                  <a:pt x="316802" y="50498"/>
                  <a:pt x="277711" y="48055"/>
                </a:cubicBezTo>
                <a:cubicBezTo>
                  <a:pt x="253279" y="46426"/>
                  <a:pt x="238619" y="58643"/>
                  <a:pt x="228032" y="76562"/>
                </a:cubicBezTo>
                <a:cubicBezTo>
                  <a:pt x="179983" y="157196"/>
                  <a:pt x="132747" y="237831"/>
                  <a:pt x="85512" y="318465"/>
                </a:cubicBezTo>
                <a:cubicBezTo>
                  <a:pt x="80626" y="326610"/>
                  <a:pt x="76554" y="335569"/>
                  <a:pt x="70853" y="343714"/>
                </a:cubicBezTo>
                <a:cubicBezTo>
                  <a:pt x="61895" y="356746"/>
                  <a:pt x="58637" y="369778"/>
                  <a:pt x="59451" y="386068"/>
                </a:cubicBezTo>
                <a:cubicBezTo>
                  <a:pt x="59451" y="399100"/>
                  <a:pt x="62709" y="409688"/>
                  <a:pt x="69224" y="421091"/>
                </a:cubicBezTo>
                <a:cubicBezTo>
                  <a:pt x="120531" y="509056"/>
                  <a:pt x="171839" y="597021"/>
                  <a:pt x="223960" y="684171"/>
                </a:cubicBezTo>
                <a:cubicBezTo>
                  <a:pt x="230475" y="694759"/>
                  <a:pt x="240248" y="703719"/>
                  <a:pt x="249207" y="711864"/>
                </a:cubicBezTo>
                <a:cubicBezTo>
                  <a:pt x="253279" y="715122"/>
                  <a:pt x="259794" y="717565"/>
                  <a:pt x="265495" y="717565"/>
                </a:cubicBezTo>
                <a:cubicBezTo>
                  <a:pt x="381954" y="717565"/>
                  <a:pt x="498413" y="717565"/>
                  <a:pt x="615687" y="717565"/>
                </a:cubicBezTo>
                <a:cubicBezTo>
                  <a:pt x="620574" y="717565"/>
                  <a:pt x="627089" y="715936"/>
                  <a:pt x="629532" y="712678"/>
                </a:cubicBezTo>
                <a:cubicBezTo>
                  <a:pt x="639305" y="702904"/>
                  <a:pt x="649892" y="693130"/>
                  <a:pt x="656407" y="680913"/>
                </a:cubicBezTo>
                <a:cubicBezTo>
                  <a:pt x="786711" y="456928"/>
                  <a:pt x="916201" y="233758"/>
                  <a:pt x="1045691" y="9774"/>
                </a:cubicBezTo>
                <a:cubicBezTo>
                  <a:pt x="1048948" y="4072"/>
                  <a:pt x="1053020" y="1629"/>
                  <a:pt x="1059536" y="1629"/>
                </a:cubicBezTo>
                <a:cubicBezTo>
                  <a:pt x="1196355" y="1629"/>
                  <a:pt x="1333989" y="1629"/>
                  <a:pt x="1470808" y="1629"/>
                </a:cubicBezTo>
                <a:cubicBezTo>
                  <a:pt x="1482210" y="1629"/>
                  <a:pt x="1488725" y="4887"/>
                  <a:pt x="1493611" y="15475"/>
                </a:cubicBezTo>
                <a:cubicBezTo>
                  <a:pt x="1534331" y="90408"/>
                  <a:pt x="1575866" y="165341"/>
                  <a:pt x="1617400" y="240274"/>
                </a:cubicBezTo>
                <a:cubicBezTo>
                  <a:pt x="1622287" y="248419"/>
                  <a:pt x="1627173" y="256564"/>
                  <a:pt x="1622287" y="266338"/>
                </a:cubicBezTo>
                <a:cubicBezTo>
                  <a:pt x="1619029" y="272854"/>
                  <a:pt x="1613328" y="276112"/>
                  <a:pt x="1605999" y="274483"/>
                </a:cubicBezTo>
                <a:cubicBezTo>
                  <a:pt x="1597040" y="272039"/>
                  <a:pt x="1588896" y="267967"/>
                  <a:pt x="1584010" y="259008"/>
                </a:cubicBezTo>
                <a:cubicBezTo>
                  <a:pt x="1550619" y="199550"/>
                  <a:pt x="1516415" y="140092"/>
                  <a:pt x="1482210" y="80634"/>
                </a:cubicBezTo>
                <a:cubicBezTo>
                  <a:pt x="1476509" y="70860"/>
                  <a:pt x="1468365" y="62716"/>
                  <a:pt x="1459406" y="55385"/>
                </a:cubicBezTo>
                <a:cubicBezTo>
                  <a:pt x="1456149" y="52942"/>
                  <a:pt x="1450448" y="52127"/>
                  <a:pt x="1445562" y="52127"/>
                </a:cubicBezTo>
                <a:cubicBezTo>
                  <a:pt x="1399955" y="52127"/>
                  <a:pt x="1354349" y="52127"/>
                  <a:pt x="1308742" y="51313"/>
                </a:cubicBezTo>
                <a:cubicBezTo>
                  <a:pt x="1241147" y="51313"/>
                  <a:pt x="1173552" y="52127"/>
                  <a:pt x="1106771" y="49684"/>
                </a:cubicBezTo>
                <a:cubicBezTo>
                  <a:pt x="1081524" y="48869"/>
                  <a:pt x="1066051" y="60272"/>
                  <a:pt x="1054649" y="79820"/>
                </a:cubicBezTo>
                <a:cubicBezTo>
                  <a:pt x="1018816" y="140092"/>
                  <a:pt x="982982" y="201179"/>
                  <a:pt x="947148" y="262265"/>
                </a:cubicBezTo>
                <a:cubicBezTo>
                  <a:pt x="851049" y="426792"/>
                  <a:pt x="754135" y="592134"/>
                  <a:pt x="657222" y="756661"/>
                </a:cubicBezTo>
                <a:cubicBezTo>
                  <a:pt x="654778" y="760733"/>
                  <a:pt x="650706" y="763991"/>
                  <a:pt x="648263" y="767249"/>
                </a:cubicBezTo>
                <a:cubicBezTo>
                  <a:pt x="507372" y="767249"/>
                  <a:pt x="366480" y="767249"/>
                  <a:pt x="226403" y="767249"/>
                </a:cubicBezTo>
                <a:cubicBezTo>
                  <a:pt x="221517" y="763176"/>
                  <a:pt x="215816" y="759918"/>
                  <a:pt x="213373" y="755031"/>
                </a:cubicBezTo>
                <a:cubicBezTo>
                  <a:pt x="144149" y="634487"/>
                  <a:pt x="74925" y="513943"/>
                  <a:pt x="5701" y="393398"/>
                </a:cubicBezTo>
                <a:cubicBezTo>
                  <a:pt x="4072" y="390140"/>
                  <a:pt x="1629" y="387697"/>
                  <a:pt x="0" y="385253"/>
                </a:cubicBezTo>
                <a:cubicBezTo>
                  <a:pt x="0" y="381995"/>
                  <a:pt x="0" y="380366"/>
                  <a:pt x="0" y="379552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100000"/>
                </a:schemeClr>
              </a:gs>
              <a:gs pos="73000">
                <a:schemeClr val="accent4">
                  <a:alpha val="80000"/>
                </a:schemeClr>
              </a:gs>
              <a:gs pos="96000">
                <a:schemeClr val="accent4">
                  <a:lumMod val="40000"/>
                  <a:lumOff val="60000"/>
                  <a:alpha val="100000"/>
                </a:schemeClr>
              </a:gs>
            </a:gsLst>
            <a:lin ang="0" scaled="1"/>
          </a:gradFill>
          <a:ln w="8132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图片 18" descr="未标题-4"/>
          <p:cNvSpPr/>
          <p:nvPr>
            <p:custDataLst>
              <p:tags r:id="rId37"/>
            </p:custDataLst>
          </p:nvPr>
        </p:nvSpPr>
        <p:spPr>
          <a:xfrm>
            <a:off x="7132780" y="3532343"/>
            <a:ext cx="2294509" cy="1092587"/>
          </a:xfrm>
          <a:custGeom>
            <a:avLst/>
            <a:gdLst>
              <a:gd name="connsiteX0" fmla="*/ 1395227 w 1612985"/>
              <a:gd name="connsiteY0" fmla="*/ 0 h 768063"/>
              <a:gd name="connsiteX1" fmla="*/ 1548334 w 1612985"/>
              <a:gd name="connsiteY1" fmla="*/ 265524 h 768063"/>
              <a:gd name="connsiteX2" fmla="*/ 1610228 w 1612985"/>
              <a:gd name="connsiteY2" fmla="*/ 372222 h 768063"/>
              <a:gd name="connsiteX3" fmla="*/ 1610228 w 1612985"/>
              <a:gd name="connsiteY3" fmla="*/ 390955 h 768063"/>
              <a:gd name="connsiteX4" fmla="*/ 1405814 w 1612985"/>
              <a:gd name="connsiteY4" fmla="*/ 746072 h 768063"/>
              <a:gd name="connsiteX5" fmla="*/ 1369166 w 1612985"/>
              <a:gd name="connsiteY5" fmla="*/ 767249 h 768063"/>
              <a:gd name="connsiteX6" fmla="*/ 1119145 w 1612985"/>
              <a:gd name="connsiteY6" fmla="*/ 765620 h 768063"/>
              <a:gd name="connsiteX7" fmla="*/ 970924 w 1612985"/>
              <a:gd name="connsiteY7" fmla="*/ 764806 h 768063"/>
              <a:gd name="connsiteX8" fmla="*/ 957893 w 1612985"/>
              <a:gd name="connsiteY8" fmla="*/ 757475 h 768063"/>
              <a:gd name="connsiteX9" fmla="*/ 838176 w 1612985"/>
              <a:gd name="connsiteY9" fmla="*/ 545708 h 768063"/>
              <a:gd name="connsiteX10" fmla="*/ 831661 w 1612985"/>
              <a:gd name="connsiteY10" fmla="*/ 526160 h 768063"/>
              <a:gd name="connsiteX11" fmla="*/ 847135 w 1612985"/>
              <a:gd name="connsiteY11" fmla="*/ 509870 h 768063"/>
              <a:gd name="connsiteX12" fmla="*/ 867495 w 1612985"/>
              <a:gd name="connsiteY12" fmla="*/ 521273 h 768063"/>
              <a:gd name="connsiteX13" fmla="*/ 916359 w 1612985"/>
              <a:gd name="connsiteY13" fmla="*/ 602722 h 768063"/>
              <a:gd name="connsiteX14" fmla="*/ 968481 w 1612985"/>
              <a:gd name="connsiteY14" fmla="*/ 691502 h 768063"/>
              <a:gd name="connsiteX15" fmla="*/ 988026 w 1612985"/>
              <a:gd name="connsiteY15" fmla="*/ 714307 h 768063"/>
              <a:gd name="connsiteX16" fmla="*/ 997799 w 1612985"/>
              <a:gd name="connsiteY16" fmla="*/ 716751 h 768063"/>
              <a:gd name="connsiteX17" fmla="*/ 1360207 w 1612985"/>
              <a:gd name="connsiteY17" fmla="*/ 715936 h 768063"/>
              <a:gd name="connsiteX18" fmla="*/ 1388711 w 1612985"/>
              <a:gd name="connsiteY18" fmla="*/ 693945 h 768063"/>
              <a:gd name="connsiteX19" fmla="*/ 1507614 w 1612985"/>
              <a:gd name="connsiteY19" fmla="*/ 494395 h 768063"/>
              <a:gd name="connsiteX20" fmla="*/ 1554035 w 1612985"/>
              <a:gd name="connsiteY20" fmla="*/ 416204 h 768063"/>
              <a:gd name="connsiteX21" fmla="*/ 1554849 w 1612985"/>
              <a:gd name="connsiteY21" fmla="*/ 365706 h 768063"/>
              <a:gd name="connsiteX22" fmla="*/ 1389526 w 1612985"/>
              <a:gd name="connsiteY22" fmla="*/ 75748 h 768063"/>
              <a:gd name="connsiteX23" fmla="*/ 1369166 w 1612985"/>
              <a:gd name="connsiteY23" fmla="*/ 53756 h 768063"/>
              <a:gd name="connsiteX24" fmla="*/ 1357764 w 1612985"/>
              <a:gd name="connsiteY24" fmla="*/ 50498 h 768063"/>
              <a:gd name="connsiteX25" fmla="*/ 1002685 w 1612985"/>
              <a:gd name="connsiteY25" fmla="*/ 50498 h 768063"/>
              <a:gd name="connsiteX26" fmla="*/ 988026 w 1612985"/>
              <a:gd name="connsiteY26" fmla="*/ 56200 h 768063"/>
              <a:gd name="connsiteX27" fmla="*/ 948935 w 1612985"/>
              <a:gd name="connsiteY27" fmla="*/ 111585 h 768063"/>
              <a:gd name="connsiteX28" fmla="*/ 570239 w 1612985"/>
              <a:gd name="connsiteY28" fmla="*/ 759104 h 768063"/>
              <a:gd name="connsiteX29" fmla="*/ 557208 w 1612985"/>
              <a:gd name="connsiteY29" fmla="*/ 768064 h 768063"/>
              <a:gd name="connsiteX30" fmla="*/ 139420 w 1612985"/>
              <a:gd name="connsiteY30" fmla="*/ 768064 h 768063"/>
              <a:gd name="connsiteX31" fmla="*/ 127204 w 1612985"/>
              <a:gd name="connsiteY31" fmla="*/ 761548 h 768063"/>
              <a:gd name="connsiteX32" fmla="*/ 5044 w 1612985"/>
              <a:gd name="connsiteY32" fmla="*/ 546522 h 768063"/>
              <a:gd name="connsiteX33" fmla="*/ 158 w 1612985"/>
              <a:gd name="connsiteY33" fmla="*/ 527789 h 768063"/>
              <a:gd name="connsiteX34" fmla="*/ 18075 w 1612985"/>
              <a:gd name="connsiteY34" fmla="*/ 511499 h 768063"/>
              <a:gd name="connsiteX35" fmla="*/ 38435 w 1612985"/>
              <a:gd name="connsiteY35" fmla="*/ 522902 h 768063"/>
              <a:gd name="connsiteX36" fmla="*/ 121504 w 1612985"/>
              <a:gd name="connsiteY36" fmla="*/ 667881 h 768063"/>
              <a:gd name="connsiteX37" fmla="*/ 153265 w 1612985"/>
              <a:gd name="connsiteY37" fmla="*/ 712678 h 768063"/>
              <a:gd name="connsiteX38" fmla="*/ 169553 w 1612985"/>
              <a:gd name="connsiteY38" fmla="*/ 719194 h 768063"/>
              <a:gd name="connsiteX39" fmla="*/ 533591 w 1612985"/>
              <a:gd name="connsiteY39" fmla="*/ 716751 h 768063"/>
              <a:gd name="connsiteX40" fmla="*/ 562095 w 1612985"/>
              <a:gd name="connsiteY40" fmla="*/ 693130 h 768063"/>
              <a:gd name="connsiteX41" fmla="*/ 678554 w 1612985"/>
              <a:gd name="connsiteY41" fmla="*/ 491952 h 768063"/>
              <a:gd name="connsiteX42" fmla="*/ 961965 w 1612985"/>
              <a:gd name="connsiteY42" fmla="*/ 3258 h 768063"/>
              <a:gd name="connsiteX43" fmla="*/ 962780 w 1612985"/>
              <a:gd name="connsiteY43" fmla="*/ 1629 h 768063"/>
              <a:gd name="connsiteX44" fmla="*/ 1395227 w 1612985"/>
              <a:gd name="connsiteY44" fmla="*/ 0 h 76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12985" h="768063">
                <a:moveTo>
                  <a:pt x="1395227" y="0"/>
                </a:moveTo>
                <a:cubicBezTo>
                  <a:pt x="1446534" y="88780"/>
                  <a:pt x="1497027" y="177559"/>
                  <a:pt x="1548334" y="265524"/>
                </a:cubicBezTo>
                <a:cubicBezTo>
                  <a:pt x="1568694" y="301361"/>
                  <a:pt x="1589054" y="337199"/>
                  <a:pt x="1610228" y="372222"/>
                </a:cubicBezTo>
                <a:cubicBezTo>
                  <a:pt x="1614300" y="378738"/>
                  <a:pt x="1613486" y="384439"/>
                  <a:pt x="1610228" y="390955"/>
                </a:cubicBezTo>
                <a:cubicBezTo>
                  <a:pt x="1541819" y="509056"/>
                  <a:pt x="1473409" y="627157"/>
                  <a:pt x="1405814" y="746072"/>
                </a:cubicBezTo>
                <a:cubicBezTo>
                  <a:pt x="1396855" y="762362"/>
                  <a:pt x="1387083" y="767249"/>
                  <a:pt x="1369166" y="767249"/>
                </a:cubicBezTo>
                <a:cubicBezTo>
                  <a:pt x="1286097" y="765620"/>
                  <a:pt x="1202213" y="766435"/>
                  <a:pt x="1119145" y="765620"/>
                </a:cubicBezTo>
                <a:cubicBezTo>
                  <a:pt x="1069466" y="765620"/>
                  <a:pt x="1020602" y="764806"/>
                  <a:pt x="970924" y="764806"/>
                </a:cubicBezTo>
                <a:cubicBezTo>
                  <a:pt x="964409" y="764806"/>
                  <a:pt x="961151" y="763177"/>
                  <a:pt x="957893" y="757475"/>
                </a:cubicBezTo>
                <a:cubicBezTo>
                  <a:pt x="917988" y="686615"/>
                  <a:pt x="878082" y="616569"/>
                  <a:pt x="838176" y="545708"/>
                </a:cubicBezTo>
                <a:cubicBezTo>
                  <a:pt x="834919" y="540007"/>
                  <a:pt x="831661" y="532676"/>
                  <a:pt x="831661" y="526160"/>
                </a:cubicBezTo>
                <a:cubicBezTo>
                  <a:pt x="831661" y="517201"/>
                  <a:pt x="838176" y="509056"/>
                  <a:pt x="847135" y="509870"/>
                </a:cubicBezTo>
                <a:cubicBezTo>
                  <a:pt x="854464" y="510685"/>
                  <a:pt x="864237" y="515572"/>
                  <a:pt x="867495" y="521273"/>
                </a:cubicBezTo>
                <a:cubicBezTo>
                  <a:pt x="884597" y="548151"/>
                  <a:pt x="900071" y="575844"/>
                  <a:pt x="916359" y="602722"/>
                </a:cubicBezTo>
                <a:cubicBezTo>
                  <a:pt x="933461" y="632044"/>
                  <a:pt x="950564" y="662180"/>
                  <a:pt x="968481" y="691502"/>
                </a:cubicBezTo>
                <a:cubicBezTo>
                  <a:pt x="973367" y="699647"/>
                  <a:pt x="981511" y="706977"/>
                  <a:pt x="988026" y="714307"/>
                </a:cubicBezTo>
                <a:cubicBezTo>
                  <a:pt x="990469" y="716751"/>
                  <a:pt x="994541" y="716751"/>
                  <a:pt x="997799" y="716751"/>
                </a:cubicBezTo>
                <a:cubicBezTo>
                  <a:pt x="1118330" y="716751"/>
                  <a:pt x="1238861" y="715936"/>
                  <a:pt x="1360207" y="715936"/>
                </a:cubicBezTo>
                <a:cubicBezTo>
                  <a:pt x="1375681" y="715936"/>
                  <a:pt x="1382196" y="703719"/>
                  <a:pt x="1388711" y="693945"/>
                </a:cubicBezTo>
                <a:cubicBezTo>
                  <a:pt x="1428617" y="627971"/>
                  <a:pt x="1467708" y="561183"/>
                  <a:pt x="1507614" y="494395"/>
                </a:cubicBezTo>
                <a:cubicBezTo>
                  <a:pt x="1523088" y="468331"/>
                  <a:pt x="1538561" y="442268"/>
                  <a:pt x="1554035" y="416204"/>
                </a:cubicBezTo>
                <a:cubicBezTo>
                  <a:pt x="1563808" y="399914"/>
                  <a:pt x="1563808" y="381996"/>
                  <a:pt x="1554849" y="365706"/>
                </a:cubicBezTo>
                <a:cubicBezTo>
                  <a:pt x="1500284" y="268781"/>
                  <a:pt x="1444905" y="171857"/>
                  <a:pt x="1389526" y="75748"/>
                </a:cubicBezTo>
                <a:cubicBezTo>
                  <a:pt x="1384639" y="67603"/>
                  <a:pt x="1376495" y="60272"/>
                  <a:pt x="1369166" y="53756"/>
                </a:cubicBezTo>
                <a:cubicBezTo>
                  <a:pt x="1366723" y="51313"/>
                  <a:pt x="1361022" y="50498"/>
                  <a:pt x="1357764" y="50498"/>
                </a:cubicBezTo>
                <a:cubicBezTo>
                  <a:pt x="1239676" y="50498"/>
                  <a:pt x="1120773" y="49684"/>
                  <a:pt x="1002685" y="50498"/>
                </a:cubicBezTo>
                <a:cubicBezTo>
                  <a:pt x="997799" y="50498"/>
                  <a:pt x="992098" y="53756"/>
                  <a:pt x="988026" y="56200"/>
                </a:cubicBezTo>
                <a:cubicBezTo>
                  <a:pt x="969295" y="70861"/>
                  <a:pt x="960337" y="92037"/>
                  <a:pt x="948935" y="111585"/>
                </a:cubicBezTo>
                <a:cubicBezTo>
                  <a:pt x="822703" y="327425"/>
                  <a:pt x="696471" y="543265"/>
                  <a:pt x="570239" y="759104"/>
                </a:cubicBezTo>
                <a:cubicBezTo>
                  <a:pt x="566981" y="764806"/>
                  <a:pt x="563723" y="768064"/>
                  <a:pt x="557208" y="768064"/>
                </a:cubicBezTo>
                <a:cubicBezTo>
                  <a:pt x="417945" y="768064"/>
                  <a:pt x="278683" y="768064"/>
                  <a:pt x="139420" y="768064"/>
                </a:cubicBezTo>
                <a:cubicBezTo>
                  <a:pt x="133720" y="768064"/>
                  <a:pt x="130462" y="767249"/>
                  <a:pt x="127204" y="761548"/>
                </a:cubicBezTo>
                <a:cubicBezTo>
                  <a:pt x="86484" y="689873"/>
                  <a:pt x="45764" y="618198"/>
                  <a:pt x="5044" y="546522"/>
                </a:cubicBezTo>
                <a:cubicBezTo>
                  <a:pt x="1787" y="540821"/>
                  <a:pt x="-657" y="533491"/>
                  <a:pt x="158" y="527789"/>
                </a:cubicBezTo>
                <a:cubicBezTo>
                  <a:pt x="972" y="518830"/>
                  <a:pt x="8302" y="512314"/>
                  <a:pt x="18075" y="511499"/>
                </a:cubicBezTo>
                <a:cubicBezTo>
                  <a:pt x="27033" y="510685"/>
                  <a:pt x="34363" y="515572"/>
                  <a:pt x="38435" y="522902"/>
                </a:cubicBezTo>
                <a:cubicBezTo>
                  <a:pt x="66124" y="570957"/>
                  <a:pt x="93814" y="619826"/>
                  <a:pt x="121504" y="667881"/>
                </a:cubicBezTo>
                <a:cubicBezTo>
                  <a:pt x="130462" y="683357"/>
                  <a:pt x="141864" y="698832"/>
                  <a:pt x="153265" y="712678"/>
                </a:cubicBezTo>
                <a:cubicBezTo>
                  <a:pt x="156523" y="716751"/>
                  <a:pt x="163852" y="719194"/>
                  <a:pt x="169553" y="719194"/>
                </a:cubicBezTo>
                <a:cubicBezTo>
                  <a:pt x="290899" y="718380"/>
                  <a:pt x="412245" y="717565"/>
                  <a:pt x="533591" y="716751"/>
                </a:cubicBezTo>
                <a:cubicBezTo>
                  <a:pt x="549064" y="716751"/>
                  <a:pt x="555579" y="703719"/>
                  <a:pt x="562095" y="693130"/>
                </a:cubicBezTo>
                <a:cubicBezTo>
                  <a:pt x="601186" y="626343"/>
                  <a:pt x="640277" y="558740"/>
                  <a:pt x="678554" y="491952"/>
                </a:cubicBezTo>
                <a:cubicBezTo>
                  <a:pt x="773024" y="329054"/>
                  <a:pt x="867495" y="166156"/>
                  <a:pt x="961965" y="3258"/>
                </a:cubicBezTo>
                <a:cubicBezTo>
                  <a:pt x="961965" y="2444"/>
                  <a:pt x="962780" y="2444"/>
                  <a:pt x="962780" y="1629"/>
                </a:cubicBezTo>
                <a:cubicBezTo>
                  <a:pt x="1106114" y="0"/>
                  <a:pt x="1250263" y="0"/>
                  <a:pt x="1395227" y="0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100000"/>
                </a:schemeClr>
              </a:gs>
              <a:gs pos="73000">
                <a:schemeClr val="accent4">
                  <a:alpha val="80000"/>
                </a:schemeClr>
              </a:gs>
              <a:gs pos="96000">
                <a:schemeClr val="accent4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8132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图片 17" descr="未标题-3"/>
          <p:cNvSpPr/>
          <p:nvPr>
            <p:custDataLst>
              <p:tags r:id="rId38"/>
            </p:custDataLst>
          </p:nvPr>
        </p:nvSpPr>
        <p:spPr>
          <a:xfrm>
            <a:off x="4768851" y="3532343"/>
            <a:ext cx="2180061" cy="1090271"/>
          </a:xfrm>
          <a:custGeom>
            <a:avLst/>
            <a:gdLst>
              <a:gd name="connsiteX0" fmla="*/ 1391969 w 1532531"/>
              <a:gd name="connsiteY0" fmla="*/ 0 h 766434"/>
              <a:gd name="connsiteX1" fmla="*/ 1409071 w 1532531"/>
              <a:gd name="connsiteY1" fmla="*/ 31765 h 766434"/>
              <a:gd name="connsiteX2" fmla="*/ 1525531 w 1532531"/>
              <a:gd name="connsiteY2" fmla="*/ 233759 h 766434"/>
              <a:gd name="connsiteX3" fmla="*/ 1529603 w 1532531"/>
              <a:gd name="connsiteY3" fmla="*/ 260637 h 766434"/>
              <a:gd name="connsiteX4" fmla="*/ 1510057 w 1532531"/>
              <a:gd name="connsiteY4" fmla="*/ 268781 h 766434"/>
              <a:gd name="connsiteX5" fmla="*/ 1485625 w 1532531"/>
              <a:gd name="connsiteY5" fmla="*/ 250048 h 766434"/>
              <a:gd name="connsiteX6" fmla="*/ 1389526 w 1532531"/>
              <a:gd name="connsiteY6" fmla="*/ 81449 h 766434"/>
              <a:gd name="connsiteX7" fmla="*/ 1367537 w 1532531"/>
              <a:gd name="connsiteY7" fmla="*/ 54571 h 766434"/>
              <a:gd name="connsiteX8" fmla="*/ 1354507 w 1532531"/>
              <a:gd name="connsiteY8" fmla="*/ 49684 h 766434"/>
              <a:gd name="connsiteX9" fmla="*/ 996170 w 1532531"/>
              <a:gd name="connsiteY9" fmla="*/ 48869 h 766434"/>
              <a:gd name="connsiteX10" fmla="*/ 965223 w 1532531"/>
              <a:gd name="connsiteY10" fmla="*/ 74119 h 766434"/>
              <a:gd name="connsiteX11" fmla="*/ 899256 w 1532531"/>
              <a:gd name="connsiteY11" fmla="*/ 186518 h 766434"/>
              <a:gd name="connsiteX12" fmla="*/ 565352 w 1532531"/>
              <a:gd name="connsiteY12" fmla="*/ 757475 h 766434"/>
              <a:gd name="connsiteX13" fmla="*/ 549878 w 1532531"/>
              <a:gd name="connsiteY13" fmla="*/ 766435 h 766434"/>
              <a:gd name="connsiteX14" fmla="*/ 137792 w 1532531"/>
              <a:gd name="connsiteY14" fmla="*/ 764805 h 766434"/>
              <a:gd name="connsiteX15" fmla="*/ 125576 w 1532531"/>
              <a:gd name="connsiteY15" fmla="*/ 757475 h 766434"/>
              <a:gd name="connsiteX16" fmla="*/ 5044 w 1532531"/>
              <a:gd name="connsiteY16" fmla="*/ 544893 h 766434"/>
              <a:gd name="connsiteX17" fmla="*/ 158 w 1532531"/>
              <a:gd name="connsiteY17" fmla="*/ 525346 h 766434"/>
              <a:gd name="connsiteX18" fmla="*/ 17260 w 1532531"/>
              <a:gd name="connsiteY18" fmla="*/ 509870 h 766434"/>
              <a:gd name="connsiteX19" fmla="*/ 37620 w 1532531"/>
              <a:gd name="connsiteY19" fmla="*/ 521273 h 766434"/>
              <a:gd name="connsiteX20" fmla="*/ 99515 w 1532531"/>
              <a:gd name="connsiteY20" fmla="*/ 628786 h 766434"/>
              <a:gd name="connsiteX21" fmla="*/ 133720 w 1532531"/>
              <a:gd name="connsiteY21" fmla="*/ 687429 h 766434"/>
              <a:gd name="connsiteX22" fmla="*/ 141864 w 1532531"/>
              <a:gd name="connsiteY22" fmla="*/ 700461 h 766434"/>
              <a:gd name="connsiteX23" fmla="*/ 180955 w 1532531"/>
              <a:gd name="connsiteY23" fmla="*/ 718380 h 766434"/>
              <a:gd name="connsiteX24" fmla="*/ 512416 w 1532531"/>
              <a:gd name="connsiteY24" fmla="*/ 715936 h 766434"/>
              <a:gd name="connsiteX25" fmla="*/ 558022 w 1532531"/>
              <a:gd name="connsiteY25" fmla="*/ 686615 h 766434"/>
              <a:gd name="connsiteX26" fmla="*/ 670410 w 1532531"/>
              <a:gd name="connsiteY26" fmla="*/ 492766 h 766434"/>
              <a:gd name="connsiteX27" fmla="*/ 955450 w 1532531"/>
              <a:gd name="connsiteY27" fmla="*/ 0 h 766434"/>
              <a:gd name="connsiteX28" fmla="*/ 1391969 w 1532531"/>
              <a:gd name="connsiteY28" fmla="*/ 0 h 7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2531" h="766434">
                <a:moveTo>
                  <a:pt x="1391969" y="0"/>
                </a:moveTo>
                <a:cubicBezTo>
                  <a:pt x="1397670" y="10589"/>
                  <a:pt x="1403371" y="21177"/>
                  <a:pt x="1409071" y="31765"/>
                </a:cubicBezTo>
                <a:cubicBezTo>
                  <a:pt x="1447348" y="99368"/>
                  <a:pt x="1486439" y="166156"/>
                  <a:pt x="1525531" y="233759"/>
                </a:cubicBezTo>
                <a:cubicBezTo>
                  <a:pt x="1530417" y="241903"/>
                  <a:pt x="1536118" y="250048"/>
                  <a:pt x="1529603" y="260637"/>
                </a:cubicBezTo>
                <a:cubicBezTo>
                  <a:pt x="1524716" y="267967"/>
                  <a:pt x="1518201" y="271225"/>
                  <a:pt x="1510057" y="268781"/>
                </a:cubicBezTo>
                <a:cubicBezTo>
                  <a:pt x="1499470" y="265524"/>
                  <a:pt x="1491326" y="259822"/>
                  <a:pt x="1485625" y="250048"/>
                </a:cubicBezTo>
                <a:cubicBezTo>
                  <a:pt x="1453863" y="193849"/>
                  <a:pt x="1422102" y="137649"/>
                  <a:pt x="1389526" y="81449"/>
                </a:cubicBezTo>
                <a:cubicBezTo>
                  <a:pt x="1383825" y="71675"/>
                  <a:pt x="1375681" y="62716"/>
                  <a:pt x="1367537" y="54571"/>
                </a:cubicBezTo>
                <a:cubicBezTo>
                  <a:pt x="1364279" y="51313"/>
                  <a:pt x="1358579" y="49684"/>
                  <a:pt x="1354507" y="49684"/>
                </a:cubicBezTo>
                <a:cubicBezTo>
                  <a:pt x="1234790" y="48869"/>
                  <a:pt x="1115887" y="48869"/>
                  <a:pt x="996170" y="48869"/>
                </a:cubicBezTo>
                <a:cubicBezTo>
                  <a:pt x="980696" y="48869"/>
                  <a:pt x="972552" y="62716"/>
                  <a:pt x="965223" y="74119"/>
                </a:cubicBezTo>
                <a:cubicBezTo>
                  <a:pt x="942420" y="110771"/>
                  <a:pt x="921245" y="149052"/>
                  <a:pt x="899256" y="186518"/>
                </a:cubicBezTo>
                <a:cubicBezTo>
                  <a:pt x="787684" y="377109"/>
                  <a:pt x="676925" y="566885"/>
                  <a:pt x="565352" y="757475"/>
                </a:cubicBezTo>
                <a:cubicBezTo>
                  <a:pt x="561280" y="763991"/>
                  <a:pt x="558022" y="766435"/>
                  <a:pt x="549878" y="766435"/>
                </a:cubicBezTo>
                <a:cubicBezTo>
                  <a:pt x="412245" y="765620"/>
                  <a:pt x="275425" y="764805"/>
                  <a:pt x="137792" y="764805"/>
                </a:cubicBezTo>
                <a:cubicBezTo>
                  <a:pt x="132091" y="764805"/>
                  <a:pt x="128833" y="762362"/>
                  <a:pt x="125576" y="757475"/>
                </a:cubicBezTo>
                <a:cubicBezTo>
                  <a:pt x="85670" y="686615"/>
                  <a:pt x="44950" y="615754"/>
                  <a:pt x="5044" y="544893"/>
                </a:cubicBezTo>
                <a:cubicBezTo>
                  <a:pt x="1787" y="539192"/>
                  <a:pt x="-657" y="531862"/>
                  <a:pt x="158" y="525346"/>
                </a:cubicBezTo>
                <a:cubicBezTo>
                  <a:pt x="972" y="516386"/>
                  <a:pt x="8302" y="509870"/>
                  <a:pt x="17260" y="509870"/>
                </a:cubicBezTo>
                <a:cubicBezTo>
                  <a:pt x="26219" y="509056"/>
                  <a:pt x="33548" y="513943"/>
                  <a:pt x="37620" y="521273"/>
                </a:cubicBezTo>
                <a:cubicBezTo>
                  <a:pt x="57980" y="557111"/>
                  <a:pt x="79155" y="592948"/>
                  <a:pt x="99515" y="628786"/>
                </a:cubicBezTo>
                <a:cubicBezTo>
                  <a:pt x="110916" y="648334"/>
                  <a:pt x="122318" y="667881"/>
                  <a:pt x="133720" y="687429"/>
                </a:cubicBezTo>
                <a:cubicBezTo>
                  <a:pt x="136163" y="691501"/>
                  <a:pt x="138606" y="696388"/>
                  <a:pt x="141864" y="700461"/>
                </a:cubicBezTo>
                <a:cubicBezTo>
                  <a:pt x="151636" y="713493"/>
                  <a:pt x="163852" y="718380"/>
                  <a:pt x="180955" y="718380"/>
                </a:cubicBezTo>
                <a:cubicBezTo>
                  <a:pt x="291713" y="716751"/>
                  <a:pt x="402472" y="715936"/>
                  <a:pt x="512416" y="715936"/>
                </a:cubicBezTo>
                <a:cubicBezTo>
                  <a:pt x="536034" y="715936"/>
                  <a:pt x="548250" y="703719"/>
                  <a:pt x="558022" y="686615"/>
                </a:cubicBezTo>
                <a:cubicBezTo>
                  <a:pt x="595485" y="622270"/>
                  <a:pt x="632947" y="557111"/>
                  <a:pt x="670410" y="492766"/>
                </a:cubicBezTo>
                <a:cubicBezTo>
                  <a:pt x="765695" y="328239"/>
                  <a:pt x="860165" y="164527"/>
                  <a:pt x="955450" y="0"/>
                </a:cubicBezTo>
                <a:cubicBezTo>
                  <a:pt x="1101228" y="0"/>
                  <a:pt x="1246191" y="0"/>
                  <a:pt x="1391969" y="0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100000"/>
                </a:schemeClr>
              </a:gs>
              <a:gs pos="73000">
                <a:schemeClr val="accent4">
                  <a:alpha val="80000"/>
                </a:schemeClr>
              </a:gs>
              <a:gs pos="96000">
                <a:schemeClr val="accent4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8132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图片 17" descr="未标题-3"/>
          <p:cNvSpPr/>
          <p:nvPr>
            <p:custDataLst>
              <p:tags r:id="rId39"/>
            </p:custDataLst>
          </p:nvPr>
        </p:nvSpPr>
        <p:spPr>
          <a:xfrm>
            <a:off x="5947176" y="3532343"/>
            <a:ext cx="2180061" cy="1090271"/>
          </a:xfrm>
          <a:custGeom>
            <a:avLst/>
            <a:gdLst>
              <a:gd name="connsiteX0" fmla="*/ 1391969 w 1532531"/>
              <a:gd name="connsiteY0" fmla="*/ 0 h 766434"/>
              <a:gd name="connsiteX1" fmla="*/ 1409071 w 1532531"/>
              <a:gd name="connsiteY1" fmla="*/ 31765 h 766434"/>
              <a:gd name="connsiteX2" fmla="*/ 1525531 w 1532531"/>
              <a:gd name="connsiteY2" fmla="*/ 233759 h 766434"/>
              <a:gd name="connsiteX3" fmla="*/ 1529603 w 1532531"/>
              <a:gd name="connsiteY3" fmla="*/ 260637 h 766434"/>
              <a:gd name="connsiteX4" fmla="*/ 1510057 w 1532531"/>
              <a:gd name="connsiteY4" fmla="*/ 268781 h 766434"/>
              <a:gd name="connsiteX5" fmla="*/ 1485625 w 1532531"/>
              <a:gd name="connsiteY5" fmla="*/ 250048 h 766434"/>
              <a:gd name="connsiteX6" fmla="*/ 1389526 w 1532531"/>
              <a:gd name="connsiteY6" fmla="*/ 81449 h 766434"/>
              <a:gd name="connsiteX7" fmla="*/ 1367537 w 1532531"/>
              <a:gd name="connsiteY7" fmla="*/ 54571 h 766434"/>
              <a:gd name="connsiteX8" fmla="*/ 1354507 w 1532531"/>
              <a:gd name="connsiteY8" fmla="*/ 49684 h 766434"/>
              <a:gd name="connsiteX9" fmla="*/ 996170 w 1532531"/>
              <a:gd name="connsiteY9" fmla="*/ 48869 h 766434"/>
              <a:gd name="connsiteX10" fmla="*/ 965223 w 1532531"/>
              <a:gd name="connsiteY10" fmla="*/ 74119 h 766434"/>
              <a:gd name="connsiteX11" fmla="*/ 899256 w 1532531"/>
              <a:gd name="connsiteY11" fmla="*/ 186518 h 766434"/>
              <a:gd name="connsiteX12" fmla="*/ 565352 w 1532531"/>
              <a:gd name="connsiteY12" fmla="*/ 757475 h 766434"/>
              <a:gd name="connsiteX13" fmla="*/ 549878 w 1532531"/>
              <a:gd name="connsiteY13" fmla="*/ 766435 h 766434"/>
              <a:gd name="connsiteX14" fmla="*/ 137792 w 1532531"/>
              <a:gd name="connsiteY14" fmla="*/ 764805 h 766434"/>
              <a:gd name="connsiteX15" fmla="*/ 125576 w 1532531"/>
              <a:gd name="connsiteY15" fmla="*/ 757475 h 766434"/>
              <a:gd name="connsiteX16" fmla="*/ 5044 w 1532531"/>
              <a:gd name="connsiteY16" fmla="*/ 544893 h 766434"/>
              <a:gd name="connsiteX17" fmla="*/ 158 w 1532531"/>
              <a:gd name="connsiteY17" fmla="*/ 525346 h 766434"/>
              <a:gd name="connsiteX18" fmla="*/ 17260 w 1532531"/>
              <a:gd name="connsiteY18" fmla="*/ 509870 h 766434"/>
              <a:gd name="connsiteX19" fmla="*/ 37620 w 1532531"/>
              <a:gd name="connsiteY19" fmla="*/ 521273 h 766434"/>
              <a:gd name="connsiteX20" fmla="*/ 99515 w 1532531"/>
              <a:gd name="connsiteY20" fmla="*/ 628786 h 766434"/>
              <a:gd name="connsiteX21" fmla="*/ 133720 w 1532531"/>
              <a:gd name="connsiteY21" fmla="*/ 687429 h 766434"/>
              <a:gd name="connsiteX22" fmla="*/ 141864 w 1532531"/>
              <a:gd name="connsiteY22" fmla="*/ 700461 h 766434"/>
              <a:gd name="connsiteX23" fmla="*/ 180955 w 1532531"/>
              <a:gd name="connsiteY23" fmla="*/ 718380 h 766434"/>
              <a:gd name="connsiteX24" fmla="*/ 512416 w 1532531"/>
              <a:gd name="connsiteY24" fmla="*/ 715936 h 766434"/>
              <a:gd name="connsiteX25" fmla="*/ 558022 w 1532531"/>
              <a:gd name="connsiteY25" fmla="*/ 686615 h 766434"/>
              <a:gd name="connsiteX26" fmla="*/ 670410 w 1532531"/>
              <a:gd name="connsiteY26" fmla="*/ 492766 h 766434"/>
              <a:gd name="connsiteX27" fmla="*/ 955450 w 1532531"/>
              <a:gd name="connsiteY27" fmla="*/ 0 h 766434"/>
              <a:gd name="connsiteX28" fmla="*/ 1391969 w 1532531"/>
              <a:gd name="connsiteY28" fmla="*/ 0 h 7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2531" h="766434">
                <a:moveTo>
                  <a:pt x="1391969" y="0"/>
                </a:moveTo>
                <a:cubicBezTo>
                  <a:pt x="1397670" y="10589"/>
                  <a:pt x="1403371" y="21177"/>
                  <a:pt x="1409071" y="31765"/>
                </a:cubicBezTo>
                <a:cubicBezTo>
                  <a:pt x="1447348" y="99368"/>
                  <a:pt x="1486439" y="166156"/>
                  <a:pt x="1525531" y="233759"/>
                </a:cubicBezTo>
                <a:cubicBezTo>
                  <a:pt x="1530417" y="241903"/>
                  <a:pt x="1536118" y="250048"/>
                  <a:pt x="1529603" y="260637"/>
                </a:cubicBezTo>
                <a:cubicBezTo>
                  <a:pt x="1524716" y="267967"/>
                  <a:pt x="1518201" y="271225"/>
                  <a:pt x="1510057" y="268781"/>
                </a:cubicBezTo>
                <a:cubicBezTo>
                  <a:pt x="1499470" y="265524"/>
                  <a:pt x="1491326" y="259822"/>
                  <a:pt x="1485625" y="250048"/>
                </a:cubicBezTo>
                <a:cubicBezTo>
                  <a:pt x="1453863" y="193849"/>
                  <a:pt x="1422102" y="137649"/>
                  <a:pt x="1389526" y="81449"/>
                </a:cubicBezTo>
                <a:cubicBezTo>
                  <a:pt x="1383825" y="71675"/>
                  <a:pt x="1375681" y="62716"/>
                  <a:pt x="1367537" y="54571"/>
                </a:cubicBezTo>
                <a:cubicBezTo>
                  <a:pt x="1364279" y="51313"/>
                  <a:pt x="1358579" y="49684"/>
                  <a:pt x="1354507" y="49684"/>
                </a:cubicBezTo>
                <a:cubicBezTo>
                  <a:pt x="1234790" y="48869"/>
                  <a:pt x="1115887" y="48869"/>
                  <a:pt x="996170" y="48869"/>
                </a:cubicBezTo>
                <a:cubicBezTo>
                  <a:pt x="980696" y="48869"/>
                  <a:pt x="972552" y="62716"/>
                  <a:pt x="965223" y="74119"/>
                </a:cubicBezTo>
                <a:cubicBezTo>
                  <a:pt x="942420" y="110771"/>
                  <a:pt x="921245" y="149052"/>
                  <a:pt x="899256" y="186518"/>
                </a:cubicBezTo>
                <a:cubicBezTo>
                  <a:pt x="787684" y="377109"/>
                  <a:pt x="676925" y="566885"/>
                  <a:pt x="565352" y="757475"/>
                </a:cubicBezTo>
                <a:cubicBezTo>
                  <a:pt x="561280" y="763991"/>
                  <a:pt x="558022" y="766435"/>
                  <a:pt x="549878" y="766435"/>
                </a:cubicBezTo>
                <a:cubicBezTo>
                  <a:pt x="412245" y="765620"/>
                  <a:pt x="275425" y="764805"/>
                  <a:pt x="137792" y="764805"/>
                </a:cubicBezTo>
                <a:cubicBezTo>
                  <a:pt x="132091" y="764805"/>
                  <a:pt x="128833" y="762362"/>
                  <a:pt x="125576" y="757475"/>
                </a:cubicBezTo>
                <a:cubicBezTo>
                  <a:pt x="85670" y="686615"/>
                  <a:pt x="44950" y="615754"/>
                  <a:pt x="5044" y="544893"/>
                </a:cubicBezTo>
                <a:cubicBezTo>
                  <a:pt x="1787" y="539192"/>
                  <a:pt x="-657" y="531862"/>
                  <a:pt x="158" y="525346"/>
                </a:cubicBezTo>
                <a:cubicBezTo>
                  <a:pt x="972" y="516386"/>
                  <a:pt x="8302" y="509870"/>
                  <a:pt x="17260" y="509870"/>
                </a:cubicBezTo>
                <a:cubicBezTo>
                  <a:pt x="26219" y="509056"/>
                  <a:pt x="33548" y="513943"/>
                  <a:pt x="37620" y="521273"/>
                </a:cubicBezTo>
                <a:cubicBezTo>
                  <a:pt x="57980" y="557111"/>
                  <a:pt x="79155" y="592948"/>
                  <a:pt x="99515" y="628786"/>
                </a:cubicBezTo>
                <a:cubicBezTo>
                  <a:pt x="110916" y="648334"/>
                  <a:pt x="122318" y="667881"/>
                  <a:pt x="133720" y="687429"/>
                </a:cubicBezTo>
                <a:cubicBezTo>
                  <a:pt x="136163" y="691501"/>
                  <a:pt x="138606" y="696388"/>
                  <a:pt x="141864" y="700461"/>
                </a:cubicBezTo>
                <a:cubicBezTo>
                  <a:pt x="151636" y="713493"/>
                  <a:pt x="163852" y="718380"/>
                  <a:pt x="180955" y="718380"/>
                </a:cubicBezTo>
                <a:cubicBezTo>
                  <a:pt x="291713" y="716751"/>
                  <a:pt x="402472" y="715936"/>
                  <a:pt x="512416" y="715936"/>
                </a:cubicBezTo>
                <a:cubicBezTo>
                  <a:pt x="536034" y="715936"/>
                  <a:pt x="548250" y="703719"/>
                  <a:pt x="558022" y="686615"/>
                </a:cubicBezTo>
                <a:cubicBezTo>
                  <a:pt x="595485" y="622270"/>
                  <a:pt x="632947" y="557111"/>
                  <a:pt x="670410" y="492766"/>
                </a:cubicBezTo>
                <a:cubicBezTo>
                  <a:pt x="765695" y="328239"/>
                  <a:pt x="860165" y="164527"/>
                  <a:pt x="955450" y="0"/>
                </a:cubicBezTo>
                <a:cubicBezTo>
                  <a:pt x="1101228" y="0"/>
                  <a:pt x="1246191" y="0"/>
                  <a:pt x="1391969" y="0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100000"/>
                </a:schemeClr>
              </a:gs>
              <a:gs pos="73000">
                <a:schemeClr val="accent4">
                  <a:alpha val="80000"/>
                </a:schemeClr>
              </a:gs>
              <a:gs pos="96000">
                <a:schemeClr val="accent4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8132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4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2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028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028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08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356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3569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63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759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80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0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49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44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6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63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082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27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7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56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406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4068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61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206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3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23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28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63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637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598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943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73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6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9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406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45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28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84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25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15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80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02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25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335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46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69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0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4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80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8031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28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9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25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99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480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76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25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0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46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444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80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920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40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60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22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227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70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269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00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22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286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20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54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29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83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21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97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7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72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581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70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2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7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22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943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7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117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38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83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87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417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2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09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769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7693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5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70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820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22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37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6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71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8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0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806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83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771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1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2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91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7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09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69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4" grpId="0" animBg="1"/>
      <p:bldP spid="65" grpId="2" animBg="1"/>
      <p:bldP spid="65" grpId="3" animBg="1"/>
      <p:bldP spid="64" grpId="1" animBg="1"/>
      <p:bldP spid="67" grpId="0" animBg="1"/>
      <p:bldP spid="65" grpId="4" animBg="1"/>
      <p:bldP spid="64" grpId="2" animBg="1"/>
      <p:bldP spid="65" grpId="5" animBg="1"/>
      <p:bldP spid="64" grpId="3" animBg="1"/>
      <p:bldP spid="67" grpId="1" animBg="1"/>
      <p:bldP spid="68" grpId="0" animBg="1"/>
      <p:bldP spid="65" grpId="6" animBg="1"/>
      <p:bldP spid="64" grpId="4" animBg="1"/>
      <p:bldP spid="67" grpId="2" animBg="1"/>
      <p:bldP spid="65" grpId="7" animBg="1"/>
      <p:bldP spid="64" grpId="5" animBg="1"/>
      <p:bldP spid="67" grpId="3" animBg="1"/>
      <p:bldP spid="68" grpId="1" animBg="1"/>
      <p:bldP spid="66" grpId="0" animBg="1"/>
      <p:bldP spid="65" grpId="8" animBg="1"/>
      <p:bldP spid="64" grpId="6" animBg="1"/>
      <p:bldP spid="67" grpId="4" animBg="1"/>
      <p:bldP spid="68" grpId="2" animBg="1"/>
      <p:bldP spid="65" grpId="9" animBg="1"/>
      <p:bldP spid="64" grpId="7" animBg="1"/>
      <p:bldP spid="67" grpId="5" animBg="1"/>
      <p:bldP spid="68" grpId="3" animBg="1"/>
      <p:bldP spid="6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四、组建股份有限公司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（二）股份有限公司的设立程序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59908" y="2360648"/>
            <a:ext cx="7759031" cy="3487908"/>
          </a:xfrm>
          <a:prstGeom prst="rect">
            <a:avLst/>
          </a:pr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>
                  <a:alpha val="15000"/>
                </a:schemeClr>
              </a:gs>
              <a:gs pos="100000">
                <a:schemeClr val="accent4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4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>
            <a:off x="9652993" y="2361562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 48"/>
          <p:cNvSpPr/>
          <p:nvPr>
            <p:custDataLst>
              <p:tags r:id="rId7"/>
            </p:custDataLst>
          </p:nvPr>
        </p:nvSpPr>
        <p:spPr>
          <a:xfrm flipH="1" flipV="1">
            <a:off x="9342266" y="554696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" name="等腰三角形 2"/>
          <p:cNvSpPr/>
          <p:nvPr>
            <p:custDataLst>
              <p:tags r:id="rId8"/>
            </p:custDataLst>
          </p:nvPr>
        </p:nvSpPr>
        <p:spPr>
          <a:xfrm rot="10800000" flipV="1">
            <a:off x="9784138" y="5763563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H="1" flipV="1">
            <a:off x="9896548" y="5578041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73"/>
          <p:cNvSpPr/>
          <p:nvPr>
            <p:custDataLst>
              <p:tags r:id="rId10"/>
            </p:custDataLst>
          </p:nvPr>
        </p:nvSpPr>
        <p:spPr>
          <a:xfrm flipH="1" flipV="1">
            <a:off x="9481636" y="5846728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7" name="任意多边形 48"/>
          <p:cNvSpPr/>
          <p:nvPr>
            <p:custDataLst>
              <p:tags r:id="rId11"/>
            </p:custDataLst>
          </p:nvPr>
        </p:nvSpPr>
        <p:spPr>
          <a:xfrm>
            <a:off x="2151226" y="236064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0" name="等腰三角形 19"/>
          <p:cNvSpPr/>
          <p:nvPr>
            <p:custDataLst>
              <p:tags r:id="rId12"/>
            </p:custDataLst>
          </p:nvPr>
        </p:nvSpPr>
        <p:spPr>
          <a:xfrm rot="10800000" flipH="1">
            <a:off x="2151226" y="2360648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2173617" y="2541144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73"/>
          <p:cNvSpPr/>
          <p:nvPr>
            <p:custDataLst>
              <p:tags r:id="rId14"/>
            </p:custDataLst>
          </p:nvPr>
        </p:nvSpPr>
        <p:spPr>
          <a:xfrm>
            <a:off x="2381986" y="2331403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5" name="任意多边形 2"/>
          <p:cNvSpPr/>
          <p:nvPr>
            <p:custDataLst>
              <p:tags r:id="rId15"/>
            </p:custDataLst>
          </p:nvPr>
        </p:nvSpPr>
        <p:spPr>
          <a:xfrm flipH="1" flipV="1">
            <a:off x="2151226" y="5578041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16"/>
            </p:custDataLst>
          </p:nvPr>
        </p:nvGrpSpPr>
        <p:grpSpPr>
          <a:xfrm>
            <a:off x="6033770" y="2771140"/>
            <a:ext cx="3451225" cy="2684780"/>
            <a:chOff x="9502" y="4364"/>
            <a:chExt cx="5435" cy="4228"/>
          </a:xfrm>
        </p:grpSpPr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>
              <a:off x="10187" y="6316"/>
              <a:ext cx="475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一般先由行业主管部门审核意见，发起人向政府授权部门提交协议书、申请书、可行性研究报告、公司章程等多份文件。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10196" y="5698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经有关部门审批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19"/>
              </p:custDataLst>
            </p:nvPr>
          </p:nvCxnSpPr>
          <p:spPr>
            <a:xfrm>
              <a:off x="9502" y="5860"/>
              <a:ext cx="0" cy="2733"/>
            </a:xfrm>
            <a:prstGeom prst="line">
              <a:avLst/>
            </a:prstGeom>
            <a:ln w="9525">
              <a:gradFill>
                <a:gsLst>
                  <a:gs pos="260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43"/>
            <p:cNvSpPr/>
            <p:nvPr>
              <p:custDataLst>
                <p:tags r:id="rId20"/>
              </p:custDataLst>
            </p:nvPr>
          </p:nvSpPr>
          <p:spPr>
            <a:xfrm>
              <a:off x="12085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21"/>
              </p:custDataLst>
            </p:nvPr>
          </p:nvSpPr>
          <p:spPr>
            <a:xfrm rot="16200000">
              <a:off x="12925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" name="任意多边形: 形状 40"/>
            <p:cNvSpPr/>
            <p:nvPr>
              <p:custDataLst>
                <p:tags r:id="rId22"/>
              </p:custDataLst>
            </p:nvPr>
          </p:nvSpPr>
          <p:spPr>
            <a:xfrm>
              <a:off x="12071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3"/>
              </p:custDataLst>
            </p:nvPr>
          </p:nvSpPr>
          <p:spPr>
            <a:xfrm>
              <a:off x="12345" y="4727"/>
              <a:ext cx="446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0" h="333">
                  <a:moveTo>
                    <a:pt x="333" y="142"/>
                  </a:moveTo>
                  <a:lnTo>
                    <a:pt x="422" y="142"/>
                  </a:lnTo>
                  <a:lnTo>
                    <a:pt x="422" y="285"/>
                  </a:lnTo>
                  <a:lnTo>
                    <a:pt x="620" y="285"/>
                  </a:lnTo>
                  <a:lnTo>
                    <a:pt x="620" y="333"/>
                  </a:lnTo>
                  <a:lnTo>
                    <a:pt x="333" y="333"/>
                  </a:lnTo>
                  <a:lnTo>
                    <a:pt x="333" y="142"/>
                  </a:lnTo>
                  <a:close/>
                  <a:moveTo>
                    <a:pt x="344" y="0"/>
                  </a:moveTo>
                  <a:lnTo>
                    <a:pt x="613" y="0"/>
                  </a:lnTo>
                  <a:lnTo>
                    <a:pt x="613" y="127"/>
                  </a:lnTo>
                  <a:lnTo>
                    <a:pt x="547" y="190"/>
                  </a:lnTo>
                  <a:lnTo>
                    <a:pt x="422" y="190"/>
                  </a:lnTo>
                  <a:lnTo>
                    <a:pt x="438" y="142"/>
                  </a:lnTo>
                  <a:lnTo>
                    <a:pt x="524" y="142"/>
                  </a:lnTo>
                  <a:lnTo>
                    <a:pt x="524" y="48"/>
                  </a:lnTo>
                  <a:lnTo>
                    <a:pt x="329" y="48"/>
                  </a:lnTo>
                  <a:lnTo>
                    <a:pt x="344" y="0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89" y="285"/>
                  </a:lnTo>
                  <a:lnTo>
                    <a:pt x="205" y="285"/>
                  </a:lnTo>
                  <a:lnTo>
                    <a:pt x="205" y="48"/>
                  </a:lnTo>
                  <a:lnTo>
                    <a:pt x="89" y="48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2"/>
                  </a:lnTo>
                  <a:lnTo>
                    <a:pt x="293" y="271"/>
                  </a:lnTo>
                  <a:lnTo>
                    <a:pt x="227" y="333"/>
                  </a:lnTo>
                  <a:lnTo>
                    <a:pt x="66" y="333"/>
                  </a:lnTo>
                  <a:lnTo>
                    <a:pt x="0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4"/>
            </p:custDataLst>
          </p:nvPr>
        </p:nvGrpSpPr>
        <p:grpSpPr>
          <a:xfrm>
            <a:off x="2588260" y="2771140"/>
            <a:ext cx="3003550" cy="2616200"/>
            <a:chOff x="4076" y="4364"/>
            <a:chExt cx="4730" cy="4120"/>
          </a:xfrm>
        </p:grpSpPr>
        <p:sp>
          <p:nvSpPr>
            <p:cNvPr id="26" name="矩形 25"/>
            <p:cNvSpPr/>
            <p:nvPr>
              <p:custDataLst>
                <p:tags r:id="rId25"/>
              </p:custDataLst>
            </p:nvPr>
          </p:nvSpPr>
          <p:spPr>
            <a:xfrm>
              <a:off x="4076" y="6316"/>
              <a:ext cx="4731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章程由发起人制定，载明法定事项，如公司各方面基本信息、股东及各机构相关规定、利润分配、解散清算等办法，还有通知公告办法等。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4076" y="5721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1. 制定公司章程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任意多边形: 形状 43"/>
            <p:cNvSpPr/>
            <p:nvPr>
              <p:custDataLst>
                <p:tags r:id="rId27"/>
              </p:custDataLst>
            </p:nvPr>
          </p:nvSpPr>
          <p:spPr>
            <a:xfrm>
              <a:off x="5973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4" name="等腰三角形 33"/>
            <p:cNvSpPr/>
            <p:nvPr>
              <p:custDataLst>
                <p:tags r:id="rId28"/>
              </p:custDataLst>
            </p:nvPr>
          </p:nvSpPr>
          <p:spPr>
            <a:xfrm rot="16200000">
              <a:off x="6813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任意多边形: 形状 40"/>
            <p:cNvSpPr/>
            <p:nvPr>
              <p:custDataLst>
                <p:tags r:id="rId29"/>
              </p:custDataLst>
            </p:nvPr>
          </p:nvSpPr>
          <p:spPr>
            <a:xfrm>
              <a:off x="5960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0"/>
              </p:custDataLst>
            </p:nvPr>
          </p:nvSpPr>
          <p:spPr>
            <a:xfrm>
              <a:off x="6275" y="4726"/>
              <a:ext cx="365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" h="334">
                  <a:moveTo>
                    <a:pt x="0" y="0"/>
                  </a:moveTo>
                  <a:lnTo>
                    <a:pt x="89" y="0"/>
                  </a:lnTo>
                  <a:lnTo>
                    <a:pt x="89" y="286"/>
                  </a:lnTo>
                  <a:lnTo>
                    <a:pt x="204" y="286"/>
                  </a:lnTo>
                  <a:lnTo>
                    <a:pt x="204" y="49"/>
                  </a:lnTo>
                  <a:lnTo>
                    <a:pt x="89" y="49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3"/>
                  </a:lnTo>
                  <a:lnTo>
                    <a:pt x="293" y="272"/>
                  </a:lnTo>
                  <a:lnTo>
                    <a:pt x="227" y="334"/>
                  </a:lnTo>
                  <a:lnTo>
                    <a:pt x="66" y="334"/>
                  </a:lnTo>
                  <a:lnTo>
                    <a:pt x="0" y="272"/>
                  </a:lnTo>
                  <a:lnTo>
                    <a:pt x="0" y="0"/>
                  </a:lnTo>
                  <a:close/>
                  <a:moveTo>
                    <a:pt x="350" y="0"/>
                  </a:moveTo>
                  <a:lnTo>
                    <a:pt x="465" y="0"/>
                  </a:lnTo>
                  <a:lnTo>
                    <a:pt x="465" y="286"/>
                  </a:lnTo>
                  <a:lnTo>
                    <a:pt x="507" y="286"/>
                  </a:lnTo>
                  <a:lnTo>
                    <a:pt x="507" y="334"/>
                  </a:lnTo>
                  <a:lnTo>
                    <a:pt x="325" y="334"/>
                  </a:lnTo>
                  <a:lnTo>
                    <a:pt x="340" y="286"/>
                  </a:lnTo>
                  <a:lnTo>
                    <a:pt x="376" y="286"/>
                  </a:lnTo>
                  <a:lnTo>
                    <a:pt x="376" y="48"/>
                  </a:lnTo>
                  <a:lnTo>
                    <a:pt x="335" y="48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55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29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 animBg="1"/>
      <p:bldP spid="10" grpId="2" animBg="1"/>
      <p:bldP spid="10" grpId="3" animBg="1"/>
      <p:bldP spid="2" grpId="1" animBg="1"/>
      <p:bldP spid="12" grpId="0" animBg="1"/>
      <p:bldP spid="10" grpId="4" animBg="1"/>
      <p:bldP spid="2" grpId="2" animBg="1"/>
      <p:bldP spid="3" grpId="0" animBg="1"/>
      <p:bldP spid="10" grpId="5" animBg="1"/>
      <p:bldP spid="2" grpId="3" animBg="1"/>
      <p:bldP spid="12" grpId="1" animBg="1"/>
      <p:bldP spid="10" grpId="6" animBg="1"/>
      <p:bldP spid="2" grpId="4" animBg="1"/>
      <p:bldP spid="12" grpId="2" animBg="1"/>
      <p:bldP spid="3" grpId="1" animBg="1"/>
      <p:bldP spid="4" grpId="0" animBg="1"/>
      <p:bldP spid="10" grpId="7" animBg="1"/>
      <p:bldP spid="2" grpId="5" animBg="1"/>
      <p:bldP spid="12" grpId="3" animBg="1"/>
      <p:bldP spid="3" grpId="2" animBg="1"/>
      <p:bldP spid="17" grpId="0" animBg="1"/>
      <p:bldP spid="10" grpId="8" animBg="1"/>
      <p:bldP spid="2" grpId="6" animBg="1"/>
      <p:bldP spid="12" grpId="4" animBg="1"/>
      <p:bldP spid="3" grpId="3" animBg="1"/>
      <p:bldP spid="4" grpId="1" animBg="1"/>
      <p:bldP spid="20" grpId="0" animBg="1"/>
      <p:bldP spid="10" grpId="9" animBg="1"/>
      <p:bldP spid="2" grpId="7" animBg="1"/>
      <p:bldP spid="12" grpId="5" animBg="1"/>
      <p:bldP spid="3" grpId="4" animBg="1"/>
      <p:bldP spid="4" grpId="2" animBg="1"/>
      <p:bldP spid="17" grpId="1" animBg="1"/>
      <p:bldP spid="10" grpId="10" animBg="1"/>
      <p:bldP spid="2" grpId="8" animBg="1"/>
      <p:bldP spid="12" grpId="6" animBg="1"/>
      <p:bldP spid="3" grpId="5" animBg="1"/>
      <p:bldP spid="4" grpId="3" animBg="1"/>
      <p:bldP spid="17" grpId="2" animBg="1"/>
      <p:bldP spid="20" grpId="1" animBg="1"/>
      <p:bldP spid="24" grpId="0" animBg="1"/>
      <p:bldP spid="10" grpId="11" animBg="1"/>
      <p:bldP spid="2" grpId="9" animBg="1"/>
      <p:bldP spid="12" grpId="7" animBg="1"/>
      <p:bldP spid="3" grpId="6" animBg="1"/>
      <p:bldP spid="4" grpId="4" animBg="1"/>
      <p:bldP spid="17" grpId="3" animBg="1"/>
      <p:bldP spid="20" grpId="2" animBg="1"/>
      <p:bldP spid="25" grpId="0" animBg="1"/>
      <p:bldP spid="10" grpId="12" animBg="1"/>
      <p:bldP spid="2" grpId="10" animBg="1"/>
      <p:bldP spid="12" grpId="8" animBg="1"/>
      <p:bldP spid="3" grpId="7" animBg="1"/>
      <p:bldP spid="4" grpId="5" animBg="1"/>
      <p:bldP spid="17" grpId="4" animBg="1"/>
      <p:bldP spid="20" grpId="3" animBg="1"/>
      <p:bldP spid="24" grpId="1" animBg="1"/>
      <p:bldP spid="2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四、组建股份有限公司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hape 1021"/>
          <p:cNvSpPr/>
          <p:nvPr>
            <p:custDataLst>
              <p:tags r:id="rId4"/>
            </p:custDataLst>
          </p:nvPr>
        </p:nvSpPr>
        <p:spPr>
          <a:xfrm>
            <a:off x="1769744" y="1681741"/>
            <a:ext cx="4598035" cy="512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（二）股份有限公司的设立程序</a:t>
            </a:r>
            <a:endParaRPr lang="zh-CN" altLang="en-US" sz="2000" spc="3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59908" y="2360648"/>
            <a:ext cx="7759031" cy="3487908"/>
          </a:xfrm>
          <a:prstGeom prst="rect">
            <a:avLst/>
          </a:pr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>
                  <a:alpha val="15000"/>
                </a:schemeClr>
              </a:gs>
              <a:gs pos="100000">
                <a:schemeClr val="accent4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4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>
            <a:off x="9652993" y="2361562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 48"/>
          <p:cNvSpPr/>
          <p:nvPr>
            <p:custDataLst>
              <p:tags r:id="rId7"/>
            </p:custDataLst>
          </p:nvPr>
        </p:nvSpPr>
        <p:spPr>
          <a:xfrm flipH="1" flipV="1">
            <a:off x="9342266" y="554696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" name="等腰三角形 2"/>
          <p:cNvSpPr/>
          <p:nvPr>
            <p:custDataLst>
              <p:tags r:id="rId8"/>
            </p:custDataLst>
          </p:nvPr>
        </p:nvSpPr>
        <p:spPr>
          <a:xfrm rot="10800000" flipV="1">
            <a:off x="9784138" y="5763563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H="1" flipV="1">
            <a:off x="9896548" y="5578041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73"/>
          <p:cNvSpPr/>
          <p:nvPr>
            <p:custDataLst>
              <p:tags r:id="rId10"/>
            </p:custDataLst>
          </p:nvPr>
        </p:nvSpPr>
        <p:spPr>
          <a:xfrm flipH="1" flipV="1">
            <a:off x="9481636" y="5846728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7" name="任意多边形 48"/>
          <p:cNvSpPr/>
          <p:nvPr>
            <p:custDataLst>
              <p:tags r:id="rId11"/>
            </p:custDataLst>
          </p:nvPr>
        </p:nvSpPr>
        <p:spPr>
          <a:xfrm>
            <a:off x="2151226" y="2360648"/>
            <a:ext cx="576672" cy="301131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0" name="等腰三角形 19"/>
          <p:cNvSpPr/>
          <p:nvPr>
            <p:custDataLst>
              <p:tags r:id="rId12"/>
            </p:custDataLst>
          </p:nvPr>
        </p:nvSpPr>
        <p:spPr>
          <a:xfrm rot="10800000" flipH="1">
            <a:off x="2151226" y="2360648"/>
            <a:ext cx="134801" cy="8453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2173617" y="2541144"/>
            <a:ext cx="0" cy="8956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73"/>
          <p:cNvSpPr/>
          <p:nvPr>
            <p:custDataLst>
              <p:tags r:id="rId14"/>
            </p:custDataLst>
          </p:nvPr>
        </p:nvSpPr>
        <p:spPr>
          <a:xfrm>
            <a:off x="2381986" y="2331403"/>
            <a:ext cx="206085" cy="2924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5" name="任意多边形 2"/>
          <p:cNvSpPr/>
          <p:nvPr>
            <p:custDataLst>
              <p:tags r:id="rId15"/>
            </p:custDataLst>
          </p:nvPr>
        </p:nvSpPr>
        <p:spPr>
          <a:xfrm flipH="1" flipV="1">
            <a:off x="2151226" y="5578041"/>
            <a:ext cx="269601" cy="269144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16"/>
            </p:custDataLst>
          </p:nvPr>
        </p:nvGrpSpPr>
        <p:grpSpPr>
          <a:xfrm>
            <a:off x="6033770" y="2771140"/>
            <a:ext cx="3451225" cy="2684780"/>
            <a:chOff x="9502" y="4364"/>
            <a:chExt cx="5435" cy="4228"/>
          </a:xfrm>
        </p:grpSpPr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>
              <a:off x="10187" y="6316"/>
              <a:ext cx="475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一般先由行业主管部门审核意见，发起人向政府授权部门提交协议书、申请书、可行性研究报告、公司章程等多份文件。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10196" y="5698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经有关部门审批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19"/>
              </p:custDataLst>
            </p:nvPr>
          </p:nvCxnSpPr>
          <p:spPr>
            <a:xfrm>
              <a:off x="9502" y="5860"/>
              <a:ext cx="0" cy="2733"/>
            </a:xfrm>
            <a:prstGeom prst="line">
              <a:avLst/>
            </a:prstGeom>
            <a:ln w="9525">
              <a:gradFill>
                <a:gsLst>
                  <a:gs pos="260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43"/>
            <p:cNvSpPr/>
            <p:nvPr>
              <p:custDataLst>
                <p:tags r:id="rId20"/>
              </p:custDataLst>
            </p:nvPr>
          </p:nvSpPr>
          <p:spPr>
            <a:xfrm>
              <a:off x="12085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21"/>
              </p:custDataLst>
            </p:nvPr>
          </p:nvSpPr>
          <p:spPr>
            <a:xfrm rot="16200000">
              <a:off x="12925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" name="任意多边形: 形状 40"/>
            <p:cNvSpPr/>
            <p:nvPr>
              <p:custDataLst>
                <p:tags r:id="rId22"/>
              </p:custDataLst>
            </p:nvPr>
          </p:nvSpPr>
          <p:spPr>
            <a:xfrm>
              <a:off x="12071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23"/>
              </p:custDataLst>
            </p:nvPr>
          </p:nvSpPr>
          <p:spPr>
            <a:xfrm>
              <a:off x="12345" y="4727"/>
              <a:ext cx="446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0" h="333">
                  <a:moveTo>
                    <a:pt x="333" y="142"/>
                  </a:moveTo>
                  <a:lnTo>
                    <a:pt x="422" y="142"/>
                  </a:lnTo>
                  <a:lnTo>
                    <a:pt x="422" y="285"/>
                  </a:lnTo>
                  <a:lnTo>
                    <a:pt x="620" y="285"/>
                  </a:lnTo>
                  <a:lnTo>
                    <a:pt x="620" y="333"/>
                  </a:lnTo>
                  <a:lnTo>
                    <a:pt x="333" y="333"/>
                  </a:lnTo>
                  <a:lnTo>
                    <a:pt x="333" y="142"/>
                  </a:lnTo>
                  <a:close/>
                  <a:moveTo>
                    <a:pt x="344" y="0"/>
                  </a:moveTo>
                  <a:lnTo>
                    <a:pt x="613" y="0"/>
                  </a:lnTo>
                  <a:lnTo>
                    <a:pt x="613" y="127"/>
                  </a:lnTo>
                  <a:lnTo>
                    <a:pt x="547" y="190"/>
                  </a:lnTo>
                  <a:lnTo>
                    <a:pt x="422" y="190"/>
                  </a:lnTo>
                  <a:lnTo>
                    <a:pt x="438" y="142"/>
                  </a:lnTo>
                  <a:lnTo>
                    <a:pt x="524" y="142"/>
                  </a:lnTo>
                  <a:lnTo>
                    <a:pt x="524" y="48"/>
                  </a:lnTo>
                  <a:lnTo>
                    <a:pt x="329" y="48"/>
                  </a:lnTo>
                  <a:lnTo>
                    <a:pt x="344" y="0"/>
                  </a:lnTo>
                  <a:close/>
                  <a:moveTo>
                    <a:pt x="0" y="0"/>
                  </a:moveTo>
                  <a:lnTo>
                    <a:pt x="89" y="0"/>
                  </a:lnTo>
                  <a:lnTo>
                    <a:pt x="89" y="285"/>
                  </a:lnTo>
                  <a:lnTo>
                    <a:pt x="205" y="285"/>
                  </a:lnTo>
                  <a:lnTo>
                    <a:pt x="205" y="48"/>
                  </a:lnTo>
                  <a:lnTo>
                    <a:pt x="89" y="48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2"/>
                  </a:lnTo>
                  <a:lnTo>
                    <a:pt x="293" y="271"/>
                  </a:lnTo>
                  <a:lnTo>
                    <a:pt x="227" y="333"/>
                  </a:lnTo>
                  <a:lnTo>
                    <a:pt x="66" y="333"/>
                  </a:lnTo>
                  <a:lnTo>
                    <a:pt x="0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4"/>
            </p:custDataLst>
          </p:nvPr>
        </p:nvGrpSpPr>
        <p:grpSpPr>
          <a:xfrm>
            <a:off x="2588260" y="2771140"/>
            <a:ext cx="3003550" cy="2616200"/>
            <a:chOff x="4076" y="4364"/>
            <a:chExt cx="4730" cy="4120"/>
          </a:xfrm>
        </p:grpSpPr>
        <p:sp>
          <p:nvSpPr>
            <p:cNvPr id="26" name="矩形 25"/>
            <p:cNvSpPr/>
            <p:nvPr>
              <p:custDataLst>
                <p:tags r:id="rId25"/>
              </p:custDataLst>
            </p:nvPr>
          </p:nvSpPr>
          <p:spPr>
            <a:xfrm>
              <a:off x="4076" y="6316"/>
              <a:ext cx="4731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4572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章程由发起人制定，载明法定事项，如公司各方面基本信息、股东及各机构相关规定、利润分配、解散清算等办法，还有通知公告办法等。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4076" y="5721"/>
              <a:ext cx="4731" cy="452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1. 制定公司章程</a:t>
              </a:r>
              <a:endPara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任意多边形: 形状 43"/>
            <p:cNvSpPr/>
            <p:nvPr>
              <p:custDataLst>
                <p:tags r:id="rId27"/>
              </p:custDataLst>
            </p:nvPr>
          </p:nvSpPr>
          <p:spPr>
            <a:xfrm>
              <a:off x="5973" y="4364"/>
              <a:ext cx="967" cy="966"/>
            </a:xfrm>
            <a:custGeom>
              <a:avLst/>
              <a:gdLst>
                <a:gd name="connsiteX0" fmla="*/ 162422 w 973178"/>
                <a:gd name="connsiteY0" fmla="*/ 0 h 973178"/>
                <a:gd name="connsiteX1" fmla="*/ 973178 w 973178"/>
                <a:gd name="connsiteY1" fmla="*/ 0 h 973178"/>
                <a:gd name="connsiteX2" fmla="*/ 973178 w 973178"/>
                <a:gd name="connsiteY2" fmla="*/ 812655 h 973178"/>
                <a:gd name="connsiteX3" fmla="*/ 812655 w 973178"/>
                <a:gd name="connsiteY3" fmla="*/ 973178 h 973178"/>
                <a:gd name="connsiteX4" fmla="*/ 113981 w 973178"/>
                <a:gd name="connsiteY4" fmla="*/ 973178 h 973178"/>
                <a:gd name="connsiteX5" fmla="*/ 113981 w 973178"/>
                <a:gd name="connsiteY5" fmla="*/ 569595 h 973178"/>
                <a:gd name="connsiteX6" fmla="*/ 0 w 973178"/>
                <a:gd name="connsiteY6" fmla="*/ 569595 h 973178"/>
                <a:gd name="connsiteX7" fmla="*/ 0 w 973178"/>
                <a:gd name="connsiteY7" fmla="*/ 162422 h 973178"/>
                <a:gd name="connsiteX0-1" fmla="*/ 162422 w 973178"/>
                <a:gd name="connsiteY0-2" fmla="*/ 0 h 973178"/>
                <a:gd name="connsiteX1-3" fmla="*/ 973178 w 973178"/>
                <a:gd name="connsiteY1-4" fmla="*/ 0 h 973178"/>
                <a:gd name="connsiteX2-5" fmla="*/ 973178 w 973178"/>
                <a:gd name="connsiteY2-6" fmla="*/ 812655 h 973178"/>
                <a:gd name="connsiteX3-7" fmla="*/ 812655 w 973178"/>
                <a:gd name="connsiteY3-8" fmla="*/ 973178 h 973178"/>
                <a:gd name="connsiteX4-9" fmla="*/ 113981 w 973178"/>
                <a:gd name="connsiteY4-10" fmla="*/ 973178 h 973178"/>
                <a:gd name="connsiteX5-11" fmla="*/ 113981 w 973178"/>
                <a:gd name="connsiteY5-12" fmla="*/ 569595 h 973178"/>
                <a:gd name="connsiteX6-13" fmla="*/ 0 w 973178"/>
                <a:gd name="connsiteY6-14" fmla="*/ 494617 h 973178"/>
                <a:gd name="connsiteX7-15" fmla="*/ 0 w 973178"/>
                <a:gd name="connsiteY7-16" fmla="*/ 162422 h 973178"/>
                <a:gd name="connsiteX8" fmla="*/ 162422 w 973178"/>
                <a:gd name="connsiteY8" fmla="*/ 0 h 9731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" y="connsiteY8"/>
                </a:cxn>
              </a:cxnLst>
              <a:rect l="l" t="t" r="r" b="b"/>
              <a:pathLst>
                <a:path w="973178" h="973178">
                  <a:moveTo>
                    <a:pt x="162422" y="0"/>
                  </a:moveTo>
                  <a:lnTo>
                    <a:pt x="973178" y="0"/>
                  </a:lnTo>
                  <a:lnTo>
                    <a:pt x="973178" y="812655"/>
                  </a:lnTo>
                  <a:lnTo>
                    <a:pt x="812655" y="973178"/>
                  </a:lnTo>
                  <a:lnTo>
                    <a:pt x="113981" y="973178"/>
                  </a:lnTo>
                  <a:lnTo>
                    <a:pt x="113981" y="569595"/>
                  </a:lnTo>
                  <a:lnTo>
                    <a:pt x="0" y="494617"/>
                  </a:lnTo>
                  <a:lnTo>
                    <a:pt x="0" y="162422"/>
                  </a:lnTo>
                  <a:lnTo>
                    <a:pt x="162422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30000"/>
                  </a:schemeClr>
                </a:gs>
              </a:gsLst>
              <a:lin ang="16200000" scaled="0"/>
            </a:gradFill>
            <a:ln w="6350">
              <a:solidFill>
                <a:schemeClr val="accent4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sz="2400">
                <a:solidFill>
                  <a:schemeClr val="tx1">
                    <a:lumMod val="85000"/>
                    <a:lumOff val="15000"/>
                    <a:alpha val="95000"/>
                  </a:schemeClr>
                </a:solidFill>
                <a:latin typeface="汉仪铸字超然体W" panose="00020600040101010101" charset="-122"/>
                <a:ea typeface="汉仪铸字超然体W" panose="00020600040101010101" charset="-122"/>
                <a:cs typeface="MiSans Normal" panose="00000500000000000000" charset="-122"/>
                <a:sym typeface="MiSans Normal" panose="00000500000000000000" charset="-122"/>
              </a:endParaRPr>
            </a:p>
          </p:txBody>
        </p:sp>
        <p:sp>
          <p:nvSpPr>
            <p:cNvPr id="34" name="等腰三角形 33"/>
            <p:cNvSpPr/>
            <p:nvPr>
              <p:custDataLst>
                <p:tags r:id="rId28"/>
              </p:custDataLst>
            </p:nvPr>
          </p:nvSpPr>
          <p:spPr>
            <a:xfrm rot="16200000">
              <a:off x="6813" y="4416"/>
              <a:ext cx="74" cy="74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" name="任意多边形: 形状 40"/>
            <p:cNvSpPr/>
            <p:nvPr>
              <p:custDataLst>
                <p:tags r:id="rId29"/>
              </p:custDataLst>
            </p:nvPr>
          </p:nvSpPr>
          <p:spPr>
            <a:xfrm>
              <a:off x="5960" y="4919"/>
              <a:ext cx="93" cy="425"/>
            </a:xfrm>
            <a:custGeom>
              <a:avLst/>
              <a:gdLst>
                <a:gd name="connsiteX0" fmla="*/ 13335 w 146685"/>
                <a:gd name="connsiteY0" fmla="*/ 0 h 198120"/>
                <a:gd name="connsiteX1" fmla="*/ 144780 w 146685"/>
                <a:gd name="connsiteY1" fmla="*/ 85725 h 198120"/>
                <a:gd name="connsiteX2" fmla="*/ 146685 w 146685"/>
                <a:gd name="connsiteY2" fmla="*/ 198120 h 198120"/>
                <a:gd name="connsiteX3" fmla="*/ 0 w 146685"/>
                <a:gd name="connsiteY3" fmla="*/ 89535 h 198120"/>
                <a:gd name="connsiteX4" fmla="*/ 13335 w 146685"/>
                <a:gd name="connsiteY4" fmla="*/ 0 h 198120"/>
                <a:gd name="connsiteX0-1" fmla="*/ 13335 w 144780"/>
                <a:gd name="connsiteY0-2" fmla="*/ 0 h 203835"/>
                <a:gd name="connsiteX1-3" fmla="*/ 144780 w 144780"/>
                <a:gd name="connsiteY1-4" fmla="*/ 85725 h 203835"/>
                <a:gd name="connsiteX2-5" fmla="*/ 137160 w 144780"/>
                <a:gd name="connsiteY2-6" fmla="*/ 203835 h 203835"/>
                <a:gd name="connsiteX3-7" fmla="*/ 0 w 144780"/>
                <a:gd name="connsiteY3-8" fmla="*/ 89535 h 203835"/>
                <a:gd name="connsiteX4-9" fmla="*/ 13335 w 144780"/>
                <a:gd name="connsiteY4-10" fmla="*/ 0 h 203835"/>
                <a:gd name="connsiteX0-11" fmla="*/ 13335 w 144780"/>
                <a:gd name="connsiteY0-12" fmla="*/ 0 h 203835"/>
                <a:gd name="connsiteX1-13" fmla="*/ 144780 w 144780"/>
                <a:gd name="connsiteY1-14" fmla="*/ 85725 h 203835"/>
                <a:gd name="connsiteX2-15" fmla="*/ 144780 w 144780"/>
                <a:gd name="connsiteY2-16" fmla="*/ 203835 h 203835"/>
                <a:gd name="connsiteX3-17" fmla="*/ 0 w 144780"/>
                <a:gd name="connsiteY3-18" fmla="*/ 89535 h 203835"/>
                <a:gd name="connsiteX4-19" fmla="*/ 13335 w 144780"/>
                <a:gd name="connsiteY4-20" fmla="*/ 0 h 203835"/>
                <a:gd name="connsiteX0-21" fmla="*/ 1905 w 133350"/>
                <a:gd name="connsiteY0-22" fmla="*/ 0 h 203835"/>
                <a:gd name="connsiteX1-23" fmla="*/ 133350 w 133350"/>
                <a:gd name="connsiteY1-24" fmla="*/ 85725 h 203835"/>
                <a:gd name="connsiteX2-25" fmla="*/ 133350 w 133350"/>
                <a:gd name="connsiteY2-26" fmla="*/ 203835 h 203835"/>
                <a:gd name="connsiteX3-27" fmla="*/ 0 w 133350"/>
                <a:gd name="connsiteY3-28" fmla="*/ 118110 h 203835"/>
                <a:gd name="connsiteX4-29" fmla="*/ 1905 w 133350"/>
                <a:gd name="connsiteY4-30" fmla="*/ 0 h 2038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8" h="632">
                  <a:moveTo>
                    <a:pt x="2" y="0"/>
                  </a:moveTo>
                  <a:lnTo>
                    <a:pt x="138" y="89"/>
                  </a:lnTo>
                  <a:lnTo>
                    <a:pt x="138" y="211"/>
                  </a:lnTo>
                  <a:lnTo>
                    <a:pt x="0" y="122"/>
                  </a:lnTo>
                  <a:lnTo>
                    <a:pt x="2" y="0"/>
                  </a:lnTo>
                  <a:close/>
                  <a:moveTo>
                    <a:pt x="2" y="208"/>
                  </a:moveTo>
                  <a:lnTo>
                    <a:pt x="138" y="297"/>
                  </a:lnTo>
                  <a:lnTo>
                    <a:pt x="138" y="419"/>
                  </a:lnTo>
                  <a:lnTo>
                    <a:pt x="0" y="330"/>
                  </a:lnTo>
                  <a:lnTo>
                    <a:pt x="2" y="208"/>
                  </a:lnTo>
                  <a:close/>
                  <a:moveTo>
                    <a:pt x="2" y="421"/>
                  </a:moveTo>
                  <a:lnTo>
                    <a:pt x="138" y="510"/>
                  </a:lnTo>
                  <a:lnTo>
                    <a:pt x="138" y="632"/>
                  </a:lnTo>
                  <a:lnTo>
                    <a:pt x="0" y="543"/>
                  </a:lnTo>
                  <a:lnTo>
                    <a:pt x="2" y="42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0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0"/>
              </p:custDataLst>
            </p:nvPr>
          </p:nvSpPr>
          <p:spPr>
            <a:xfrm>
              <a:off x="6275" y="4726"/>
              <a:ext cx="365" cy="2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" h="334">
                  <a:moveTo>
                    <a:pt x="0" y="0"/>
                  </a:moveTo>
                  <a:lnTo>
                    <a:pt x="89" y="0"/>
                  </a:lnTo>
                  <a:lnTo>
                    <a:pt x="89" y="286"/>
                  </a:lnTo>
                  <a:lnTo>
                    <a:pt x="204" y="286"/>
                  </a:lnTo>
                  <a:lnTo>
                    <a:pt x="204" y="49"/>
                  </a:lnTo>
                  <a:lnTo>
                    <a:pt x="89" y="49"/>
                  </a:lnTo>
                  <a:lnTo>
                    <a:pt x="105" y="0"/>
                  </a:lnTo>
                  <a:lnTo>
                    <a:pt x="227" y="0"/>
                  </a:lnTo>
                  <a:lnTo>
                    <a:pt x="293" y="63"/>
                  </a:lnTo>
                  <a:lnTo>
                    <a:pt x="293" y="272"/>
                  </a:lnTo>
                  <a:lnTo>
                    <a:pt x="227" y="334"/>
                  </a:lnTo>
                  <a:lnTo>
                    <a:pt x="66" y="334"/>
                  </a:lnTo>
                  <a:lnTo>
                    <a:pt x="0" y="272"/>
                  </a:lnTo>
                  <a:lnTo>
                    <a:pt x="0" y="0"/>
                  </a:lnTo>
                  <a:close/>
                  <a:moveTo>
                    <a:pt x="350" y="0"/>
                  </a:moveTo>
                  <a:lnTo>
                    <a:pt x="465" y="0"/>
                  </a:lnTo>
                  <a:lnTo>
                    <a:pt x="465" y="286"/>
                  </a:lnTo>
                  <a:lnTo>
                    <a:pt x="507" y="286"/>
                  </a:lnTo>
                  <a:lnTo>
                    <a:pt x="507" y="334"/>
                  </a:lnTo>
                  <a:lnTo>
                    <a:pt x="325" y="334"/>
                  </a:lnTo>
                  <a:lnTo>
                    <a:pt x="340" y="286"/>
                  </a:lnTo>
                  <a:lnTo>
                    <a:pt x="376" y="286"/>
                  </a:lnTo>
                  <a:lnTo>
                    <a:pt x="376" y="48"/>
                  </a:lnTo>
                  <a:lnTo>
                    <a:pt x="335" y="48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1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43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0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9964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1972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3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3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8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3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3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4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55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531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4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9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2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56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9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7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299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74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0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1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756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70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30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2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0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0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5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32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40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8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55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45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306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3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62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9949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03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14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080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465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1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19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61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546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97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654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1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03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782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0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03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20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7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832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" grpId="0" bldLvl="0" animBg="1"/>
      <p:bldP spid="10" grpId="2" bldLvl="0" animBg="1"/>
      <p:bldP spid="10" grpId="3" bldLvl="0" animBg="1"/>
      <p:bldP spid="2" grpId="1" bldLvl="0" animBg="1"/>
      <p:bldP spid="12" grpId="0" bldLvl="0" animBg="1"/>
      <p:bldP spid="10" grpId="4" bldLvl="0" animBg="1"/>
      <p:bldP spid="2" grpId="2" bldLvl="0" animBg="1"/>
      <p:bldP spid="3" grpId="0" bldLvl="0" animBg="1"/>
      <p:bldP spid="10" grpId="5" bldLvl="0" animBg="1"/>
      <p:bldP spid="2" grpId="3" bldLvl="0" animBg="1"/>
      <p:bldP spid="12" grpId="1" bldLvl="0" animBg="1"/>
      <p:bldP spid="10" grpId="6" bldLvl="0" animBg="1"/>
      <p:bldP spid="2" grpId="4" bldLvl="0" animBg="1"/>
      <p:bldP spid="12" grpId="2" bldLvl="0" animBg="1"/>
      <p:bldP spid="3" grpId="1" bldLvl="0" animBg="1"/>
      <p:bldP spid="4" grpId="0" bldLvl="0" animBg="1"/>
      <p:bldP spid="10" grpId="7" bldLvl="0" animBg="1"/>
      <p:bldP spid="2" grpId="5" bldLvl="0" animBg="1"/>
      <p:bldP spid="12" grpId="3" bldLvl="0" animBg="1"/>
      <p:bldP spid="3" grpId="2" bldLvl="0" animBg="1"/>
      <p:bldP spid="17" grpId="0" bldLvl="0" animBg="1"/>
      <p:bldP spid="10" grpId="8" bldLvl="0" animBg="1"/>
      <p:bldP spid="2" grpId="6" bldLvl="0" animBg="1"/>
      <p:bldP spid="12" grpId="4" bldLvl="0" animBg="1"/>
      <p:bldP spid="3" grpId="3" bldLvl="0" animBg="1"/>
      <p:bldP spid="4" grpId="1" bldLvl="0" animBg="1"/>
      <p:bldP spid="20" grpId="0" bldLvl="0" animBg="1"/>
      <p:bldP spid="10" grpId="9" bldLvl="0" animBg="1"/>
      <p:bldP spid="2" grpId="7" bldLvl="0" animBg="1"/>
      <p:bldP spid="12" grpId="5" bldLvl="0" animBg="1"/>
      <p:bldP spid="3" grpId="4" bldLvl="0" animBg="1"/>
      <p:bldP spid="4" grpId="2" bldLvl="0" animBg="1"/>
      <p:bldP spid="17" grpId="1" bldLvl="0" animBg="1"/>
      <p:bldP spid="10" grpId="10" bldLvl="0" animBg="1"/>
      <p:bldP spid="2" grpId="8" bldLvl="0" animBg="1"/>
      <p:bldP spid="12" grpId="6" bldLvl="0" animBg="1"/>
      <p:bldP spid="3" grpId="5" bldLvl="0" animBg="1"/>
      <p:bldP spid="4" grpId="3" bldLvl="0" animBg="1"/>
      <p:bldP spid="17" grpId="2" bldLvl="0" animBg="1"/>
      <p:bldP spid="20" grpId="1" bldLvl="0" animBg="1"/>
      <p:bldP spid="24" grpId="0" bldLvl="0" animBg="1"/>
      <p:bldP spid="10" grpId="11" bldLvl="0" animBg="1"/>
      <p:bldP spid="2" grpId="9" bldLvl="0" animBg="1"/>
      <p:bldP spid="12" grpId="7" bldLvl="0" animBg="1"/>
      <p:bldP spid="3" grpId="6" bldLvl="0" animBg="1"/>
      <p:bldP spid="4" grpId="4" bldLvl="0" animBg="1"/>
      <p:bldP spid="17" grpId="3" bldLvl="0" animBg="1"/>
      <p:bldP spid="20" grpId="2" bldLvl="0" animBg="1"/>
      <p:bldP spid="25" grpId="0" bldLvl="0" animBg="1"/>
      <p:bldP spid="10" grpId="12" bldLvl="0" animBg="1"/>
      <p:bldP spid="2" grpId="10" bldLvl="0" animBg="1"/>
      <p:bldP spid="12" grpId="8" bldLvl="0" animBg="1"/>
      <p:bldP spid="3" grpId="7" bldLvl="0" animBg="1"/>
      <p:bldP spid="4" grpId="5" bldLvl="0" animBg="1"/>
      <p:bldP spid="17" grpId="4" bldLvl="0" animBg="1"/>
      <p:bldP spid="20" grpId="3" bldLvl="0" animBg="1"/>
      <p:bldP spid="24" grpId="1" bldLvl="0" animBg="1"/>
      <p:bldP spid="25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2552" y="89148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四、组建股份有限公司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>
            <p:custDataLst>
              <p:tags r:id="rId4"/>
            </p:custDataLst>
          </p:nvPr>
        </p:nvSpPr>
        <p:spPr>
          <a:xfrm>
            <a:off x="1751005" y="2783736"/>
            <a:ext cx="1827340" cy="1827340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37000">
                  <a:srgbClr val="FFFFFF"/>
                </a:gs>
                <a:gs pos="0">
                  <a:schemeClr val="accent4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4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（三）募股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45" name="组合 44"/>
          <p:cNvGrpSpPr/>
          <p:nvPr>
            <p:custDataLst>
              <p:tags r:id="rId5"/>
            </p:custDataLst>
          </p:nvPr>
        </p:nvGrpSpPr>
        <p:grpSpPr>
          <a:xfrm>
            <a:off x="1750695" y="1713865"/>
            <a:ext cx="8639175" cy="4154805"/>
            <a:chOff x="2757" y="2699"/>
            <a:chExt cx="13605" cy="6543"/>
          </a:xfrm>
        </p:grpSpPr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8126" y="6073"/>
              <a:ext cx="8236" cy="1088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2. 募集设立公司股份的认购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7"/>
              </p:custDataLst>
            </p:nvPr>
          </p:nvSpPr>
          <p:spPr>
            <a:xfrm>
              <a:off x="8126" y="2699"/>
              <a:ext cx="8236" cy="1088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1. 发起设立公司股份的认购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8"/>
              </p:custDataLst>
            </p:nvPr>
          </p:nvSpPr>
          <p:spPr>
            <a:xfrm>
              <a:off x="8126" y="3813"/>
              <a:ext cx="8236" cy="205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章程规定发行的全部股份，发起人书面认足并立即缴纳股款，可货币、实物等作价出资，非货币出资需评估、办财产转移手续，部分作价出资有金额比例限制。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9"/>
              </p:custDataLst>
            </p:nvPr>
          </p:nvSpPr>
          <p:spPr>
            <a:xfrm>
              <a:off x="8126" y="7186"/>
              <a:ext cx="8236" cy="205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indent="406400" algn="just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发起人自认股份不少于总股本的 35%，向社会公开募股需经有关部门批准，通过招股说明书公开信息，载明发起人认购股份数、每股金额、发行价格等多项内容，规定募股期限及逾期未募足时认股人权益等情况。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41" name="任意多边形: 形状 18"/>
            <p:cNvSpPr/>
            <p:nvPr>
              <p:custDataLst>
                <p:tags r:id="rId10"/>
              </p:custDataLst>
            </p:nvPr>
          </p:nvSpPr>
          <p:spPr>
            <a:xfrm>
              <a:off x="2757" y="3060"/>
              <a:ext cx="4209" cy="5540"/>
            </a:xfrm>
            <a:custGeom>
              <a:avLst/>
              <a:gdLst>
                <a:gd name="connsiteX0" fmla="*/ 1084579 w 3172579"/>
                <a:gd name="connsiteY0" fmla="*/ 0 h 4176000"/>
                <a:gd name="connsiteX1" fmla="*/ 3172579 w 3172579"/>
                <a:gd name="connsiteY1" fmla="*/ 2088000 h 4176000"/>
                <a:gd name="connsiteX2" fmla="*/ 1084579 w 3172579"/>
                <a:gd name="connsiteY2" fmla="*/ 4176000 h 4176000"/>
                <a:gd name="connsiteX3" fmla="*/ 89315 w 3172579"/>
                <a:gd name="connsiteY3" fmla="*/ 3923990 h 4176000"/>
                <a:gd name="connsiteX4" fmla="*/ 0 w 3172579"/>
                <a:gd name="connsiteY4" fmla="*/ 3869730 h 4176000"/>
                <a:gd name="connsiteX5" fmla="*/ 0 w 3172579"/>
                <a:gd name="connsiteY5" fmla="*/ 306270 h 4176000"/>
                <a:gd name="connsiteX6" fmla="*/ 89315 w 3172579"/>
                <a:gd name="connsiteY6" fmla="*/ 252010 h 4176000"/>
                <a:gd name="connsiteX7" fmla="*/ 1084579 w 3172579"/>
                <a:gd name="connsiteY7" fmla="*/ 0 h 417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2579" h="4176000">
                  <a:moveTo>
                    <a:pt x="1084579" y="0"/>
                  </a:moveTo>
                  <a:cubicBezTo>
                    <a:pt x="2237750" y="0"/>
                    <a:pt x="3172579" y="934829"/>
                    <a:pt x="3172579" y="2088000"/>
                  </a:cubicBezTo>
                  <a:cubicBezTo>
                    <a:pt x="3172579" y="3241171"/>
                    <a:pt x="2237750" y="4176000"/>
                    <a:pt x="1084579" y="4176000"/>
                  </a:cubicBezTo>
                  <a:cubicBezTo>
                    <a:pt x="724213" y="4176000"/>
                    <a:pt x="385170" y="4084708"/>
                    <a:pt x="89315" y="3923990"/>
                  </a:cubicBezTo>
                  <a:lnTo>
                    <a:pt x="0" y="3869730"/>
                  </a:lnTo>
                  <a:lnTo>
                    <a:pt x="0" y="306270"/>
                  </a:lnTo>
                  <a:lnTo>
                    <a:pt x="89315" y="252010"/>
                  </a:lnTo>
                  <a:cubicBezTo>
                    <a:pt x="385170" y="91292"/>
                    <a:pt x="724213" y="0"/>
                    <a:pt x="1084579" y="0"/>
                  </a:cubicBezTo>
                  <a:close/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50000"/>
                      <a:lumOff val="50000"/>
                      <a:alpha val="30000"/>
                    </a:schemeClr>
                  </a:gs>
                  <a:gs pos="15000">
                    <a:srgbClr val="FFFFFF">
                      <a:lumMod val="20000"/>
                      <a:lumOff val="80000"/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11"/>
              </p:custDataLst>
            </p:nvPr>
          </p:nvSpPr>
          <p:spPr>
            <a:xfrm>
              <a:off x="6084" y="7082"/>
              <a:ext cx="806" cy="806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12"/>
              </p:custDataLst>
            </p:nvPr>
          </p:nvSpPr>
          <p:spPr>
            <a:xfrm>
              <a:off x="6084" y="3776"/>
              <a:ext cx="806" cy="806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tIns="45720" bIns="45720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855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9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7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28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73723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32150" y="1607820"/>
            <a:ext cx="57277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 kern="0" spc="10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感谢</a:t>
            </a:r>
            <a:endParaRPr lang="zh-CN" altLang="en-US" dirty="0">
              <a:sym typeface="微软雅黑" panose="020B0503020204020204" pitchFamily="34" charset="-122"/>
            </a:endParaRPr>
          </a:p>
          <a:p>
            <a:r>
              <a:rPr lang="zh-CN" altLang="en-US" dirty="0">
                <a:sym typeface="微软雅黑" panose="020B0503020204020204" pitchFamily="34" charset="-122"/>
              </a:rPr>
              <a:t>您的观看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86473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4448810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4478655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07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08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09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10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项目六　创业机会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项目七　创业环境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项目八　创业项目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项目九　创业计划书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　创业融资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326048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3144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353530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35263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50619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48928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7299325" y="1324610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项目十一　创业风险的防控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3"/>
            </p:custDataLst>
          </p:nvPr>
        </p:nvSpPr>
        <p:spPr>
          <a:xfrm>
            <a:off x="7299325" y="2315845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项目十二　新创企业的筹建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7299325" y="3348355"/>
            <a:ext cx="3837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项目十三　新创企业的管理运营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5"/>
            </p:custDataLst>
          </p:nvPr>
        </p:nvSpPr>
        <p:spPr>
          <a:xfrm>
            <a:off x="7299325" y="4488180"/>
            <a:ext cx="3710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项目十四　大学生创新创业实践平台的利用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1461635" y="2840806"/>
            <a:ext cx="2659578" cy="3226244"/>
            <a:chOff x="3080" y="5970"/>
            <a:chExt cx="4041" cy="4902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知识目标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3080" y="6805"/>
              <a:ext cx="4041" cy="4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1. 掌握新创企业选址原则、步骤及名称规范与设计方法，运用所学进行选址决策与企业命名操作。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2. 熟知不同企业组建条件与程序；掌握行业洞察、跨领域融合应用方法；掌握不同企业的设立条件和程序。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2000659" y="715645"/>
            <a:ext cx="1762521" cy="1762521"/>
          </a:xfrm>
          <a:prstGeom prst="ellipse">
            <a:avLst/>
          </a:prstGeom>
          <a:blipFill rotWithShape="1">
            <a:blip r:embed="rId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4622064" y="2840806"/>
            <a:ext cx="2840568" cy="2579941"/>
            <a:chOff x="3080" y="5970"/>
            <a:chExt cx="4316" cy="3920"/>
          </a:xfrm>
        </p:grpSpPr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能力目标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3080" y="6805"/>
              <a:ext cx="4316" cy="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通过案例分析培养问题分析与决策思维能力。学会对比不同方案，拓展思考深度广度。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借案例分析培养创业思维与实操能力。学会对比分析、挖掘机会及整合资源。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7964141" y="2840806"/>
            <a:ext cx="2934025" cy="2317999"/>
            <a:chOff x="3356" y="5970"/>
            <a:chExt cx="4458" cy="3522"/>
          </a:xfrm>
        </p:grpSpPr>
        <p:sp>
          <p:nvSpPr>
            <p:cNvPr id="20" name="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素养目标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3356" y="6805"/>
              <a:ext cx="4458" cy="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认识新创企业选址、命名的重要性，增强创业责任感，培养积极应对创业难题的精神。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理解创业各环节的重要性，增强科学创业意识，培养创新意识和团队合作精神。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5161087" y="715645"/>
            <a:ext cx="1762521" cy="1762521"/>
          </a:xfrm>
          <a:prstGeom prst="ellipse">
            <a:avLst/>
          </a:prstGeom>
          <a:blipFill rotWithShape="1">
            <a:blip r:embed="rId1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8321515" y="715645"/>
            <a:ext cx="1762521" cy="1762521"/>
          </a:xfrm>
          <a:prstGeom prst="ellipse">
            <a:avLst/>
          </a:prstGeom>
          <a:blipFill rotWithShape="1">
            <a:blip r:embed="rId20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075940" y="2995930"/>
            <a:ext cx="582993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kern="0" spc="17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新创企业的选址与命名</a:t>
            </a:r>
            <a:endParaRPr kumimoji="0" lang="zh-CN" altLang="en-US" sz="7200" b="1" i="0" kern="0" spc="17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任务一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一、新创企业的选址策略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42440" y="19170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（一）企业选址的主要原则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0" name="矩形: 圆角 38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700000">
            <a:off x="8893186" y="5011396"/>
            <a:ext cx="853144" cy="853145"/>
          </a:xfrm>
          <a:prstGeom prst="roundRect">
            <a:avLst>
              <a:gd name="adj" fmla="val 14848"/>
            </a:avLst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10000"/>
                </a:schemeClr>
              </a:gs>
              <a:gs pos="0">
                <a:schemeClr val="accent4">
                  <a:lumMod val="20000"/>
                  <a:lumOff val="80000"/>
                  <a:alpha val="4000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1" name="矩形: 圆角 39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700000">
            <a:off x="1305637" y="2623351"/>
            <a:ext cx="853144" cy="853145"/>
          </a:xfrm>
          <a:prstGeom prst="roundRect">
            <a:avLst>
              <a:gd name="adj" fmla="val 14848"/>
            </a:avLst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10000"/>
                </a:schemeClr>
              </a:gs>
              <a:gs pos="0">
                <a:schemeClr val="accent4">
                  <a:lumMod val="20000"/>
                  <a:lumOff val="80000"/>
                  <a:alpha val="4000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91" name="组合 90"/>
          <p:cNvGrpSpPr/>
          <p:nvPr>
            <p:custDataLst>
              <p:tags r:id="rId6"/>
            </p:custDataLst>
          </p:nvPr>
        </p:nvGrpSpPr>
        <p:grpSpPr>
          <a:xfrm>
            <a:off x="1575435" y="3586480"/>
            <a:ext cx="1657350" cy="1657350"/>
            <a:chOff x="2481" y="5648"/>
            <a:chExt cx="2610" cy="2610"/>
          </a:xfrm>
        </p:grpSpPr>
        <p:sp>
          <p:nvSpPr>
            <p:cNvPr id="71" name="矩形: 圆角 2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 rot="2700000">
              <a:off x="2481" y="5648"/>
              <a:ext cx="2610" cy="2610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79" name="图片 4" descr="343439383331313b343532303032303bb8f6c8cbd0c5cfa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579" y="6004"/>
              <a:ext cx="469" cy="469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sp>
          <p:nvSpPr>
            <p:cNvPr id="82" name="矩形 81"/>
            <p:cNvSpPr/>
            <p:nvPr>
              <p:custDataLst>
                <p:tags r:id="rId11"/>
              </p:custDataLst>
            </p:nvPr>
          </p:nvSpPr>
          <p:spPr>
            <a:xfrm>
              <a:off x="2753" y="6535"/>
              <a:ext cx="2054" cy="11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1. 功能适用原则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3" name="组合 92"/>
          <p:cNvGrpSpPr/>
          <p:nvPr>
            <p:custDataLst>
              <p:tags r:id="rId12"/>
            </p:custDataLst>
          </p:nvPr>
        </p:nvGrpSpPr>
        <p:grpSpPr>
          <a:xfrm>
            <a:off x="4518025" y="2930525"/>
            <a:ext cx="1657350" cy="2313305"/>
            <a:chOff x="7115" y="4615"/>
            <a:chExt cx="2610" cy="3643"/>
          </a:xfrm>
        </p:grpSpPr>
        <p:sp>
          <p:nvSpPr>
            <p:cNvPr id="45" name="矩形: 圆角 2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 rot="2700000">
              <a:off x="7115" y="4615"/>
              <a:ext cx="2610" cy="2610"/>
            </a:xfrm>
            <a:prstGeom prst="roundRect">
              <a:avLst>
                <a:gd name="adj" fmla="val 14848"/>
              </a:avLst>
            </a:pr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10000"/>
                  </a:schemeClr>
                </a:gs>
                <a:gs pos="0">
                  <a:schemeClr val="accent4">
                    <a:lumMod val="20000"/>
                    <a:lumOff val="80000"/>
                    <a:alpha val="4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矩形: 圆角 12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 rot="2700000">
              <a:off x="7115" y="5648"/>
              <a:ext cx="2610" cy="2610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78" name="图片 13" descr="343435383038363b343532323339363bd5bdc2d4c4bfb1ea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223" y="5882"/>
              <a:ext cx="469" cy="469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sp>
          <p:nvSpPr>
            <p:cNvPr id="83" name="矩形 82"/>
            <p:cNvSpPr/>
            <p:nvPr>
              <p:custDataLst>
                <p:tags r:id="rId18"/>
              </p:custDataLst>
            </p:nvPr>
          </p:nvSpPr>
          <p:spPr>
            <a:xfrm>
              <a:off x="7390" y="6535"/>
              <a:ext cx="2054" cy="11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3. 交通便利原则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2" name="组合 91"/>
          <p:cNvGrpSpPr/>
          <p:nvPr>
            <p:custDataLst>
              <p:tags r:id="rId19"/>
            </p:custDataLst>
          </p:nvPr>
        </p:nvGrpSpPr>
        <p:grpSpPr>
          <a:xfrm>
            <a:off x="3044190" y="2924810"/>
            <a:ext cx="1657350" cy="2840355"/>
            <a:chOff x="4794" y="4606"/>
            <a:chExt cx="2610" cy="4473"/>
          </a:xfrm>
        </p:grpSpPr>
        <p:sp>
          <p:nvSpPr>
            <p:cNvPr id="70" name="矩形: 圆角 19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 rot="2700000">
              <a:off x="4939" y="6759"/>
              <a:ext cx="2320" cy="2320"/>
            </a:xfrm>
            <a:prstGeom prst="roundRect">
              <a:avLst>
                <a:gd name="adj" fmla="val 14848"/>
              </a:avLst>
            </a:prstGeom>
            <a:noFill/>
            <a:ln w="22225" cap="flat">
              <a:gradFill flip="none" rotWithShape="1">
                <a:gsLst>
                  <a:gs pos="0">
                    <a:schemeClr val="accent4">
                      <a:alpha val="11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矩形: 圆角 11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 rot="2700000">
              <a:off x="4794" y="4606"/>
              <a:ext cx="2610" cy="2610"/>
            </a:xfrm>
            <a:prstGeom prst="roundRect">
              <a:avLst>
                <a:gd name="adj" fmla="val 14848"/>
              </a:avLst>
            </a:prstGeom>
            <a:solidFill>
              <a:srgbClr val="FFFFFF"/>
            </a:solidFill>
            <a:ln w="15875" cap="flat">
              <a:gradFill>
                <a:gsLst>
                  <a:gs pos="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75000"/>
                      <a:alpha val="100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76" name="图片 3" descr="343439383331313b343532303031393bd2b5bca8b9dcc0ed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933" y="6635"/>
              <a:ext cx="469" cy="469"/>
            </a:xfrm>
            <a:prstGeom prst="rect">
              <a:avLst/>
            </a:prstGeom>
            <a:effectLst>
              <a:outerShdw blurRad="50800" dist="50800" dir="5400000" sx="102000" sy="102000" algn="ctr" rotWithShape="0">
                <a:schemeClr val="accent4">
                  <a:alpha val="20000"/>
                </a:schemeClr>
              </a:outerShdw>
            </a:effectLst>
          </p:spPr>
        </p:pic>
        <p:sp>
          <p:nvSpPr>
            <p:cNvPr id="85" name="矩形 84"/>
            <p:cNvSpPr/>
            <p:nvPr>
              <p:custDataLst>
                <p:tags r:id="rId25"/>
              </p:custDataLst>
            </p:nvPr>
          </p:nvSpPr>
          <p:spPr>
            <a:xfrm>
              <a:off x="5072" y="5154"/>
              <a:ext cx="2054" cy="1091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4"/>
                  </a:solidFill>
                  <a:latin typeface="+mn-ea"/>
                  <a:cs typeface="+mn-ea"/>
                </a:rPr>
                <a:t>2. 文化协调原则</a:t>
              </a:r>
              <a:endParaRPr lang="zh-CN" altLang="en-US" sz="2000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5" name="组合 94"/>
          <p:cNvGrpSpPr/>
          <p:nvPr>
            <p:custDataLst>
              <p:tags r:id="rId26"/>
            </p:custDataLst>
          </p:nvPr>
        </p:nvGrpSpPr>
        <p:grpSpPr>
          <a:xfrm>
            <a:off x="7449185" y="2930525"/>
            <a:ext cx="1657350" cy="2313305"/>
            <a:chOff x="11731" y="4615"/>
            <a:chExt cx="2610" cy="3643"/>
          </a:xfrm>
        </p:grpSpPr>
        <p:sp>
          <p:nvSpPr>
            <p:cNvPr id="69" name="矩形: 圆角 22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 rot="2700000">
              <a:off x="11731" y="4615"/>
              <a:ext cx="2610" cy="2610"/>
            </a:xfrm>
            <a:prstGeom prst="roundRect">
              <a:avLst>
                <a:gd name="adj" fmla="val 14848"/>
              </a:avLst>
            </a:pr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10000"/>
                  </a:schemeClr>
                </a:gs>
                <a:gs pos="0">
                  <a:schemeClr val="accent4">
                    <a:lumMod val="20000"/>
                    <a:lumOff val="80000"/>
                    <a:alpha val="4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矩形: 圆角 14"/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 rot="2700000">
              <a:off x="11731" y="5648"/>
              <a:ext cx="2610" cy="2610"/>
            </a:xfrm>
            <a:prstGeom prst="roundRect">
              <a:avLst>
                <a:gd name="adj" fmla="val 14848"/>
              </a:avLst>
            </a:prstGeom>
            <a:gradFill flip="none" rotWithShape="0">
              <a:gsLst>
                <a:gs pos="14000">
                  <a:schemeClr val="accent4">
                    <a:lumMod val="75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  <a:gs pos="61000">
                  <a:schemeClr val="accent4">
                    <a:alpha val="10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4" name="矩形 83"/>
            <p:cNvSpPr/>
            <p:nvPr>
              <p:custDataLst>
                <p:tags r:id="rId29"/>
              </p:custDataLst>
            </p:nvPr>
          </p:nvSpPr>
          <p:spPr>
            <a:xfrm>
              <a:off x="12001" y="6535"/>
              <a:ext cx="2054" cy="11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FFFFF"/>
                  </a:solidFill>
                  <a:latin typeface="+mn-ea"/>
                  <a:cs typeface="+mn-ea"/>
                </a:rPr>
                <a:t>5. 配套齐全原则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pic>
          <p:nvPicPr>
            <p:cNvPr id="88" name="图片 10" descr="343439383331313b343532303032363bd4f6d6b5b7fecef1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2793" y="5753"/>
              <a:ext cx="469" cy="469"/>
            </a:xfrm>
            <a:prstGeom prst="rect">
              <a:avLst/>
            </a:prstGeom>
            <a:effectLst>
              <a:outerShdw blurRad="76200" dist="38100" dir="8100000" algn="tr" rotWithShape="0">
                <a:schemeClr val="accent4">
                  <a:lumMod val="75000"/>
                  <a:alpha val="40000"/>
                </a:schemeClr>
              </a:outerShdw>
            </a:effectLst>
          </p:spPr>
        </p:pic>
      </p:grpSp>
      <p:grpSp>
        <p:nvGrpSpPr>
          <p:cNvPr id="94" name="组合 93"/>
          <p:cNvGrpSpPr/>
          <p:nvPr>
            <p:custDataLst>
              <p:tags r:id="rId33"/>
            </p:custDataLst>
          </p:nvPr>
        </p:nvGrpSpPr>
        <p:grpSpPr>
          <a:xfrm>
            <a:off x="5980430" y="2924810"/>
            <a:ext cx="1657350" cy="2840355"/>
            <a:chOff x="9418" y="4606"/>
            <a:chExt cx="2610" cy="4473"/>
          </a:xfrm>
        </p:grpSpPr>
        <p:sp>
          <p:nvSpPr>
            <p:cNvPr id="44" name="矩形: 圆角 20"/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 rot="2700000">
              <a:off x="9564" y="6759"/>
              <a:ext cx="2320" cy="2320"/>
            </a:xfrm>
            <a:prstGeom prst="roundRect">
              <a:avLst>
                <a:gd name="adj" fmla="val 14848"/>
              </a:avLst>
            </a:prstGeom>
            <a:noFill/>
            <a:ln w="22225" cap="flat">
              <a:gradFill flip="none" rotWithShape="1">
                <a:gsLst>
                  <a:gs pos="0">
                    <a:schemeClr val="accent4">
                      <a:alpha val="11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矩形: 圆角 13"/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 rot="2700000">
              <a:off x="9418" y="4606"/>
              <a:ext cx="2610" cy="2610"/>
            </a:xfrm>
            <a:prstGeom prst="roundRect">
              <a:avLst>
                <a:gd name="adj" fmla="val 14848"/>
              </a:avLst>
            </a:prstGeom>
            <a:solidFill>
              <a:srgbClr val="FFFFFF"/>
            </a:solidFill>
            <a:ln w="15875" cap="flat">
              <a:gradFill>
                <a:gsLst>
                  <a:gs pos="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75000"/>
                      <a:alpha val="100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矩形 85"/>
            <p:cNvSpPr/>
            <p:nvPr>
              <p:custDataLst>
                <p:tags r:id="rId36"/>
              </p:custDataLst>
            </p:nvPr>
          </p:nvSpPr>
          <p:spPr>
            <a:xfrm>
              <a:off x="9697" y="5154"/>
              <a:ext cx="2054" cy="1091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4"/>
                  </a:solidFill>
                  <a:latin typeface="+mn-ea"/>
                  <a:cs typeface="+mn-ea"/>
                </a:rPr>
                <a:t>4. 产业聚集原则</a:t>
              </a:r>
              <a:endParaRPr lang="zh-CN" altLang="en-US" sz="2000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pic>
          <p:nvPicPr>
            <p:cNvPr id="89" name="图片 21" descr="343439383331313b343532303033363bd3aad2b5ccfcc5e4d6c3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0488" y="6636"/>
              <a:ext cx="469" cy="469"/>
            </a:xfrm>
            <a:prstGeom prst="rect">
              <a:avLst/>
            </a:prstGeom>
            <a:effectLst>
              <a:outerShdw blurRad="50800" dist="50800" dir="5400000" sx="102000" sy="102000" algn="ctr" rotWithShape="0">
                <a:schemeClr val="accent4">
                  <a:alpha val="20000"/>
                </a:schemeClr>
              </a:outerShdw>
            </a:effectLst>
          </p:spPr>
        </p:pic>
      </p:grpSp>
      <p:grpSp>
        <p:nvGrpSpPr>
          <p:cNvPr id="96" name="组合 95"/>
          <p:cNvGrpSpPr/>
          <p:nvPr>
            <p:custDataLst>
              <p:tags r:id="rId40"/>
            </p:custDataLst>
          </p:nvPr>
        </p:nvGrpSpPr>
        <p:grpSpPr>
          <a:xfrm>
            <a:off x="8917940" y="2924810"/>
            <a:ext cx="1657350" cy="1657350"/>
            <a:chOff x="14044" y="4606"/>
            <a:chExt cx="2610" cy="2610"/>
          </a:xfrm>
        </p:grpSpPr>
        <p:sp>
          <p:nvSpPr>
            <p:cNvPr id="77" name="矩形: 圆角 15"/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 rot="2700000">
              <a:off x="14044" y="4606"/>
              <a:ext cx="2610" cy="2610"/>
            </a:xfrm>
            <a:prstGeom prst="roundRect">
              <a:avLst>
                <a:gd name="adj" fmla="val 14848"/>
              </a:avLst>
            </a:prstGeom>
            <a:solidFill>
              <a:srgbClr val="FFFFFF"/>
            </a:solidFill>
            <a:ln w="15875" cap="flat">
              <a:gradFill>
                <a:gsLst>
                  <a:gs pos="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75000"/>
                      <a:alpha val="100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>
              <a:outerShdw blurRad="241300" dist="228600" dir="5400000" algn="t" rotWithShape="0">
                <a:schemeClr val="accent4">
                  <a:alpha val="17000"/>
                </a:schemeClr>
              </a:outerShdw>
            </a:effectLst>
          </p:spPr>
          <p:txBody>
            <a:bodyPr rtlCol="0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7" name="矩形 86"/>
            <p:cNvSpPr/>
            <p:nvPr>
              <p:custDataLst>
                <p:tags r:id="rId42"/>
              </p:custDataLst>
            </p:nvPr>
          </p:nvSpPr>
          <p:spPr>
            <a:xfrm>
              <a:off x="14322" y="5154"/>
              <a:ext cx="2054" cy="1091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4"/>
                  </a:solidFill>
                  <a:latin typeface="+mn-ea"/>
                  <a:cs typeface="+mn-ea"/>
                </a:rPr>
                <a:t>6. 经济实惠原则</a:t>
              </a:r>
              <a:endParaRPr lang="zh-CN" altLang="en-US" sz="2000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pic>
          <p:nvPicPr>
            <p:cNvPr id="90" name="图片 11" descr="343439383331313b343532303032373bbfcdbba7b5b5b0b8"/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15163" y="6695"/>
              <a:ext cx="469" cy="469"/>
            </a:xfrm>
            <a:prstGeom prst="rect">
              <a:avLst/>
            </a:prstGeom>
            <a:effectLst>
              <a:outerShdw blurRad="50800" dist="50800" dir="5400000" algn="ctr" rotWithShape="0">
                <a:schemeClr val="accent4">
                  <a:alpha val="20000"/>
                </a:schemeClr>
              </a:outerShdw>
            </a:effectLst>
          </p:spPr>
        </p:pic>
      </p:grpSp>
    </p:spTree>
    <p:custDataLst>
      <p:tags r:id="rId4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781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18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1883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8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206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2066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435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00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6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2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25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6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2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34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6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2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25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833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6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2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25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34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38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66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220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89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25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634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833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94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788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788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420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47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9719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7529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4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929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176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385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585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33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89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994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788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80" grpId="0" animBg="1"/>
      <p:bldP spid="81" grpId="2" animBg="1"/>
      <p:bldP spid="81" grpId="3" animBg="1"/>
      <p:bldP spid="80" grpId="1" animBg="1"/>
      <p:bldP spid="81" grpId="4" animBg="1"/>
      <p:bldP spid="80" grpId="2" animBg="1"/>
      <p:bldP spid="81" grpId="5" animBg="1"/>
      <p:bldP spid="80" grpId="3" animBg="1"/>
      <p:bldP spid="81" grpId="6" animBg="1"/>
      <p:bldP spid="80" grpId="4" animBg="1"/>
      <p:bldP spid="81" grpId="7" animBg="1"/>
      <p:bldP spid="80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一、新创企业的选址策略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96415" y="1752600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（二）企业选址的主要步骤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>
            <p:custDataLst>
              <p:tags r:id="rId4"/>
            </p:custDataLst>
          </p:nvPr>
        </p:nvGrpSpPr>
        <p:grpSpPr>
          <a:xfrm>
            <a:off x="2608580" y="2430145"/>
            <a:ext cx="1432560" cy="2384425"/>
            <a:chOff x="4108" y="3827"/>
            <a:chExt cx="2256" cy="3755"/>
          </a:xfrm>
        </p:grpSpPr>
        <p:sp>
          <p:nvSpPr>
            <p:cNvPr id="35" name="任意多边形: 形状 34"/>
            <p:cNvSpPr/>
            <p:nvPr>
              <p:custDataLst>
                <p:tags r:id="rId5"/>
              </p:custDataLst>
            </p:nvPr>
          </p:nvSpPr>
          <p:spPr>
            <a:xfrm>
              <a:off x="4392" y="4787"/>
              <a:ext cx="1804" cy="569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7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3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2" y="47773"/>
                    <a:pt x="1415447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2" name="任意多边形: 形状 35"/>
            <p:cNvSpPr/>
            <p:nvPr>
              <p:custDataLst>
                <p:tags r:id="rId6"/>
              </p:custDataLst>
            </p:nvPr>
          </p:nvSpPr>
          <p:spPr>
            <a:xfrm>
              <a:off x="4392" y="4280"/>
              <a:ext cx="1804" cy="1030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30" name="任意多边形: 形状 35"/>
            <p:cNvSpPr/>
            <p:nvPr>
              <p:custDataLst>
                <p:tags r:id="rId7"/>
              </p:custDataLst>
            </p:nvPr>
          </p:nvSpPr>
          <p:spPr>
            <a:xfrm>
              <a:off x="4392" y="4280"/>
              <a:ext cx="1804" cy="1030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8"/>
              </p:custDataLst>
            </p:nvPr>
          </p:nvSpPr>
          <p:spPr>
            <a:xfrm>
              <a:off x="4108" y="6318"/>
              <a:ext cx="2257" cy="1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 预选地址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pic>
          <p:nvPicPr>
            <p:cNvPr id="49" name="图片 13" descr="32313538333935363b32313538333934373bcec4bcfebcd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073" y="4486"/>
              <a:ext cx="441" cy="441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57" name="矩形 56"/>
            <p:cNvSpPr/>
            <p:nvPr>
              <p:custDataLst>
                <p:tags r:id="rId12"/>
              </p:custDataLst>
            </p:nvPr>
          </p:nvSpPr>
          <p:spPr>
            <a:xfrm>
              <a:off x="4278" y="3827"/>
              <a:ext cx="763" cy="7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01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  <p:grpSp>
        <p:nvGrpSpPr>
          <p:cNvPr id="66" name="组合 65"/>
          <p:cNvGrpSpPr/>
          <p:nvPr>
            <p:custDataLst>
              <p:tags r:id="rId13"/>
            </p:custDataLst>
          </p:nvPr>
        </p:nvGrpSpPr>
        <p:grpSpPr>
          <a:xfrm>
            <a:off x="3513455" y="3504565"/>
            <a:ext cx="2382520" cy="2249805"/>
            <a:chOff x="5533" y="5519"/>
            <a:chExt cx="3752" cy="3543"/>
          </a:xfrm>
        </p:grpSpPr>
        <p:sp>
          <p:nvSpPr>
            <p:cNvPr id="31" name="任意多边形: 形状 30"/>
            <p:cNvSpPr/>
            <p:nvPr>
              <p:custDataLst>
                <p:tags r:id="rId14"/>
              </p:custDataLst>
            </p:nvPr>
          </p:nvSpPr>
          <p:spPr>
            <a:xfrm rot="18000044">
              <a:off x="6704" y="4474"/>
              <a:ext cx="191" cy="2532"/>
            </a:xfrm>
            <a:custGeom>
              <a:avLst/>
              <a:gdLst>
                <a:gd name="connsiteX0" fmla="*/ 0 w 149685"/>
                <a:gd name="connsiteY0" fmla="*/ 0 h 1747545"/>
                <a:gd name="connsiteX1" fmla="*/ 149686 w 149685"/>
                <a:gd name="connsiteY1" fmla="*/ 0 h 1747545"/>
                <a:gd name="connsiteX2" fmla="*/ 149686 w 149685"/>
                <a:gd name="connsiteY2" fmla="*/ 1747546 h 1747545"/>
                <a:gd name="connsiteX3" fmla="*/ 0 w 149685"/>
                <a:gd name="connsiteY3" fmla="*/ 1747546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85" h="1747545">
                  <a:moveTo>
                    <a:pt x="0" y="0"/>
                  </a:moveTo>
                  <a:lnTo>
                    <a:pt x="149686" y="0"/>
                  </a:lnTo>
                  <a:lnTo>
                    <a:pt x="149686" y="1747546"/>
                  </a:lnTo>
                  <a:lnTo>
                    <a:pt x="0" y="1747546"/>
                  </a:lnTo>
                  <a:close/>
                </a:path>
              </a:pathLst>
            </a:custGeom>
            <a:solidFill>
              <a:schemeClr val="dk1">
                <a:lumMod val="35000"/>
                <a:lumOff val="65000"/>
                <a:alpha val="15000"/>
              </a:schemeClr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: 形状 36"/>
            <p:cNvSpPr/>
            <p:nvPr>
              <p:custDataLst>
                <p:tags r:id="rId15"/>
              </p:custDataLst>
            </p:nvPr>
          </p:nvSpPr>
          <p:spPr>
            <a:xfrm>
              <a:off x="7312" y="6484"/>
              <a:ext cx="1804" cy="569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8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4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3" y="47773"/>
                    <a:pt x="1415448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38" name="任意多边形: 形状 37"/>
            <p:cNvSpPr/>
            <p:nvPr>
              <p:custDataLst>
                <p:tags r:id="rId16"/>
              </p:custDataLst>
            </p:nvPr>
          </p:nvSpPr>
          <p:spPr>
            <a:xfrm>
              <a:off x="7311" y="5977"/>
              <a:ext cx="1804" cy="1030"/>
            </a:xfrm>
            <a:custGeom>
              <a:avLst/>
              <a:gdLst>
                <a:gd name="connsiteX0" fmla="*/ 46125 w 1415563"/>
                <a:gd name="connsiteY0" fmla="*/ 486092 h 808620"/>
                <a:gd name="connsiteX1" fmla="*/ 489277 w 1415563"/>
                <a:gd name="connsiteY1" fmla="*/ 750891 h 808620"/>
                <a:gd name="connsiteX2" fmla="*/ 903765 w 1415563"/>
                <a:gd name="connsiteY2" fmla="*/ 752711 h 808620"/>
                <a:gd name="connsiteX3" fmla="*/ 1368756 w 1415563"/>
                <a:gd name="connsiteY3" fmla="*/ 480177 h 808620"/>
                <a:gd name="connsiteX4" fmla="*/ 1367846 w 1415563"/>
                <a:gd name="connsiteY4" fmla="*/ 315929 h 808620"/>
                <a:gd name="connsiteX5" fmla="*/ 912865 w 1415563"/>
                <a:gd name="connsiteY5" fmla="*/ 54315 h 808620"/>
                <a:gd name="connsiteX6" fmla="*/ 505201 w 1415563"/>
                <a:gd name="connsiteY6" fmla="*/ 55225 h 808620"/>
                <a:gd name="connsiteX7" fmla="*/ 47035 w 1415563"/>
                <a:gd name="connsiteY7" fmla="*/ 322299 h 808620"/>
                <a:gd name="connsiteX8" fmla="*/ 46125 w 1415563"/>
                <a:gd name="connsiteY8" fmla="*/ 486092 h 8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620">
                  <a:moveTo>
                    <a:pt x="46125" y="486092"/>
                  </a:moveTo>
                  <a:lnTo>
                    <a:pt x="489277" y="750891"/>
                  </a:lnTo>
                  <a:cubicBezTo>
                    <a:pt x="616672" y="827328"/>
                    <a:pt x="775915" y="827783"/>
                    <a:pt x="903765" y="752711"/>
                  </a:cubicBezTo>
                  <a:lnTo>
                    <a:pt x="1368756" y="480177"/>
                  </a:lnTo>
                  <a:cubicBezTo>
                    <a:pt x="1431544" y="443324"/>
                    <a:pt x="1431089" y="352328"/>
                    <a:pt x="1367846" y="315929"/>
                  </a:cubicBezTo>
                  <a:lnTo>
                    <a:pt x="912865" y="54315"/>
                  </a:lnTo>
                  <a:cubicBezTo>
                    <a:pt x="786380" y="-18482"/>
                    <a:pt x="631231" y="-18027"/>
                    <a:pt x="505201" y="55225"/>
                  </a:cubicBezTo>
                  <a:lnTo>
                    <a:pt x="47035" y="322299"/>
                  </a:lnTo>
                  <a:cubicBezTo>
                    <a:pt x="-15297" y="359152"/>
                    <a:pt x="-15752" y="449239"/>
                    <a:pt x="46125" y="486092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17"/>
              </p:custDataLst>
            </p:nvPr>
          </p:nvSpPr>
          <p:spPr>
            <a:xfrm>
              <a:off x="7029" y="7798"/>
              <a:ext cx="2257" cy="1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前期考察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 useBgFill="1">
          <p:nvSpPr>
            <p:cNvPr id="4" name="任意多边形: 形状 35"/>
            <p:cNvSpPr/>
            <p:nvPr>
              <p:custDataLst>
                <p:tags r:id="rId18"/>
              </p:custDataLst>
            </p:nvPr>
          </p:nvSpPr>
          <p:spPr>
            <a:xfrm>
              <a:off x="7311" y="5978"/>
              <a:ext cx="1804" cy="1030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pic>
          <p:nvPicPr>
            <p:cNvPr id="29" name="图形 7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7993" y="6224"/>
              <a:ext cx="441" cy="360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58" name="矩形 57"/>
            <p:cNvSpPr/>
            <p:nvPr>
              <p:custDataLst>
                <p:tags r:id="rId22"/>
              </p:custDataLst>
            </p:nvPr>
          </p:nvSpPr>
          <p:spPr>
            <a:xfrm>
              <a:off x="7204" y="5519"/>
              <a:ext cx="763" cy="7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02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  <p:grpSp>
        <p:nvGrpSpPr>
          <p:cNvPr id="67" name="组合 66"/>
          <p:cNvGrpSpPr/>
          <p:nvPr>
            <p:custDataLst>
              <p:tags r:id="rId23"/>
            </p:custDataLst>
          </p:nvPr>
        </p:nvGrpSpPr>
        <p:grpSpPr>
          <a:xfrm>
            <a:off x="5414645" y="2424430"/>
            <a:ext cx="2244090" cy="2390140"/>
            <a:chOff x="8527" y="3818"/>
            <a:chExt cx="3534" cy="3764"/>
          </a:xfrm>
        </p:grpSpPr>
        <p:sp>
          <p:nvSpPr>
            <p:cNvPr id="33" name="任意多边形: 形状 32"/>
            <p:cNvSpPr/>
            <p:nvPr>
              <p:custDataLst>
                <p:tags r:id="rId24"/>
              </p:custDataLst>
            </p:nvPr>
          </p:nvSpPr>
          <p:spPr>
            <a:xfrm rot="14399956">
              <a:off x="9545" y="4550"/>
              <a:ext cx="191" cy="2227"/>
            </a:xfrm>
            <a:custGeom>
              <a:avLst/>
              <a:gdLst>
                <a:gd name="connsiteX0" fmla="*/ 0 w 149685"/>
                <a:gd name="connsiteY0" fmla="*/ 0 h 1747545"/>
                <a:gd name="connsiteX1" fmla="*/ 149686 w 149685"/>
                <a:gd name="connsiteY1" fmla="*/ 0 h 1747545"/>
                <a:gd name="connsiteX2" fmla="*/ 149686 w 149685"/>
                <a:gd name="connsiteY2" fmla="*/ 1747546 h 1747545"/>
                <a:gd name="connsiteX3" fmla="*/ 0 w 149685"/>
                <a:gd name="connsiteY3" fmla="*/ 1747546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85" h="1747545">
                  <a:moveTo>
                    <a:pt x="0" y="0"/>
                  </a:moveTo>
                  <a:lnTo>
                    <a:pt x="149686" y="0"/>
                  </a:lnTo>
                  <a:lnTo>
                    <a:pt x="149686" y="1747546"/>
                  </a:lnTo>
                  <a:lnTo>
                    <a:pt x="0" y="1747546"/>
                  </a:lnTo>
                  <a:close/>
                </a:path>
              </a:pathLst>
            </a:custGeom>
            <a:solidFill>
              <a:schemeClr val="dk1">
                <a:lumMod val="35000"/>
                <a:lumOff val="65000"/>
                <a:alpha val="15000"/>
              </a:schemeClr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任意多边形: 形状 38"/>
            <p:cNvSpPr/>
            <p:nvPr>
              <p:custDataLst>
                <p:tags r:id="rId25"/>
              </p:custDataLst>
            </p:nvPr>
          </p:nvSpPr>
          <p:spPr>
            <a:xfrm>
              <a:off x="10116" y="4774"/>
              <a:ext cx="1804" cy="569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8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4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2" y="47773"/>
                    <a:pt x="1415448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40" name="任意多边形: 形状 39"/>
            <p:cNvSpPr/>
            <p:nvPr>
              <p:custDataLst>
                <p:tags r:id="rId26"/>
              </p:custDataLst>
            </p:nvPr>
          </p:nvSpPr>
          <p:spPr>
            <a:xfrm>
              <a:off x="10116" y="4265"/>
              <a:ext cx="1804" cy="1030"/>
            </a:xfrm>
            <a:custGeom>
              <a:avLst/>
              <a:gdLst>
                <a:gd name="connsiteX0" fmla="*/ 46125 w 1415563"/>
                <a:gd name="connsiteY0" fmla="*/ 486092 h 808620"/>
                <a:gd name="connsiteX1" fmla="*/ 489277 w 1415563"/>
                <a:gd name="connsiteY1" fmla="*/ 750891 h 808620"/>
                <a:gd name="connsiteX2" fmla="*/ 903765 w 1415563"/>
                <a:gd name="connsiteY2" fmla="*/ 752711 h 808620"/>
                <a:gd name="connsiteX3" fmla="*/ 1368756 w 1415563"/>
                <a:gd name="connsiteY3" fmla="*/ 480177 h 808620"/>
                <a:gd name="connsiteX4" fmla="*/ 1367847 w 1415563"/>
                <a:gd name="connsiteY4" fmla="*/ 315929 h 808620"/>
                <a:gd name="connsiteX5" fmla="*/ 912865 w 1415563"/>
                <a:gd name="connsiteY5" fmla="*/ 54315 h 808620"/>
                <a:gd name="connsiteX6" fmla="*/ 505201 w 1415563"/>
                <a:gd name="connsiteY6" fmla="*/ 55225 h 808620"/>
                <a:gd name="connsiteX7" fmla="*/ 47035 w 1415563"/>
                <a:gd name="connsiteY7" fmla="*/ 322299 h 808620"/>
                <a:gd name="connsiteX8" fmla="*/ 46125 w 1415563"/>
                <a:gd name="connsiteY8" fmla="*/ 486092 h 8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620">
                  <a:moveTo>
                    <a:pt x="46125" y="486092"/>
                  </a:moveTo>
                  <a:lnTo>
                    <a:pt x="489277" y="750891"/>
                  </a:lnTo>
                  <a:cubicBezTo>
                    <a:pt x="616672" y="827328"/>
                    <a:pt x="775915" y="827783"/>
                    <a:pt x="903765" y="752711"/>
                  </a:cubicBezTo>
                  <a:lnTo>
                    <a:pt x="1368756" y="480177"/>
                  </a:lnTo>
                  <a:cubicBezTo>
                    <a:pt x="1431544" y="443324"/>
                    <a:pt x="1431089" y="352328"/>
                    <a:pt x="1367847" y="315929"/>
                  </a:cubicBezTo>
                  <a:lnTo>
                    <a:pt x="912865" y="54315"/>
                  </a:lnTo>
                  <a:cubicBezTo>
                    <a:pt x="786380" y="-18482"/>
                    <a:pt x="631231" y="-18027"/>
                    <a:pt x="505201" y="55225"/>
                  </a:cubicBezTo>
                  <a:lnTo>
                    <a:pt x="47035" y="322299"/>
                  </a:lnTo>
                  <a:cubicBezTo>
                    <a:pt x="-15297" y="359152"/>
                    <a:pt x="-15752" y="449239"/>
                    <a:pt x="46125" y="486092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27"/>
              </p:custDataLst>
            </p:nvPr>
          </p:nvSpPr>
          <p:spPr>
            <a:xfrm>
              <a:off x="9805" y="6318"/>
              <a:ext cx="2257" cy="1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成本核算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 useBgFill="1">
          <p:nvSpPr>
            <p:cNvPr id="44" name="任意多边形: 形状 35"/>
            <p:cNvSpPr/>
            <p:nvPr>
              <p:custDataLst>
                <p:tags r:id="rId28"/>
              </p:custDataLst>
            </p:nvPr>
          </p:nvSpPr>
          <p:spPr>
            <a:xfrm>
              <a:off x="10116" y="4265"/>
              <a:ext cx="1804" cy="1030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pic>
          <p:nvPicPr>
            <p:cNvPr id="56" name="图形 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10777" y="4452"/>
              <a:ext cx="483" cy="480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59" name="矩形 58"/>
            <p:cNvSpPr/>
            <p:nvPr>
              <p:custDataLst>
                <p:tags r:id="rId32"/>
              </p:custDataLst>
            </p:nvPr>
          </p:nvSpPr>
          <p:spPr>
            <a:xfrm>
              <a:off x="9998" y="3818"/>
              <a:ext cx="763" cy="7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03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  <p:grpSp>
        <p:nvGrpSpPr>
          <p:cNvPr id="68" name="组合 67"/>
          <p:cNvGrpSpPr/>
          <p:nvPr>
            <p:custDataLst>
              <p:tags r:id="rId33"/>
            </p:custDataLst>
          </p:nvPr>
        </p:nvGrpSpPr>
        <p:grpSpPr>
          <a:xfrm>
            <a:off x="7178675" y="3512185"/>
            <a:ext cx="2365375" cy="2242185"/>
            <a:chOff x="11305" y="5531"/>
            <a:chExt cx="3725" cy="3531"/>
          </a:xfrm>
        </p:grpSpPr>
        <p:sp>
          <p:nvSpPr>
            <p:cNvPr id="32" name="任意多边形: 形状 31"/>
            <p:cNvSpPr/>
            <p:nvPr>
              <p:custDataLst>
                <p:tags r:id="rId34"/>
              </p:custDataLst>
            </p:nvPr>
          </p:nvSpPr>
          <p:spPr>
            <a:xfrm rot="18000044">
              <a:off x="12482" y="4471"/>
              <a:ext cx="191" cy="2545"/>
            </a:xfrm>
            <a:custGeom>
              <a:avLst/>
              <a:gdLst>
                <a:gd name="connsiteX0" fmla="*/ 0 w 149685"/>
                <a:gd name="connsiteY0" fmla="*/ 0 h 1747545"/>
                <a:gd name="connsiteX1" fmla="*/ 149686 w 149685"/>
                <a:gd name="connsiteY1" fmla="*/ 0 h 1747545"/>
                <a:gd name="connsiteX2" fmla="*/ 149686 w 149685"/>
                <a:gd name="connsiteY2" fmla="*/ 1747546 h 1747545"/>
                <a:gd name="connsiteX3" fmla="*/ 0 w 149685"/>
                <a:gd name="connsiteY3" fmla="*/ 1747546 h 17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85" h="1747545">
                  <a:moveTo>
                    <a:pt x="0" y="0"/>
                  </a:moveTo>
                  <a:lnTo>
                    <a:pt x="149686" y="0"/>
                  </a:lnTo>
                  <a:lnTo>
                    <a:pt x="149686" y="1747546"/>
                  </a:lnTo>
                  <a:lnTo>
                    <a:pt x="0" y="1747546"/>
                  </a:lnTo>
                  <a:close/>
                </a:path>
              </a:pathLst>
            </a:custGeom>
            <a:solidFill>
              <a:schemeClr val="dk1">
                <a:lumMod val="35000"/>
                <a:lumOff val="65000"/>
                <a:alpha val="15000"/>
              </a:schemeClr>
            </a:solidFill>
            <a:ln w="4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35"/>
              </p:custDataLst>
            </p:nvPr>
          </p:nvSpPr>
          <p:spPr>
            <a:xfrm>
              <a:off x="13057" y="6484"/>
              <a:ext cx="1804" cy="569"/>
            </a:xfrm>
            <a:custGeom>
              <a:avLst/>
              <a:gdLst>
                <a:gd name="connsiteX0" fmla="*/ 0 w 1415896"/>
                <a:gd name="connsiteY0" fmla="*/ 0 h 446283"/>
                <a:gd name="connsiteX1" fmla="*/ 48683 w 1415896"/>
                <a:gd name="connsiteY1" fmla="*/ 123755 h 446283"/>
                <a:gd name="connsiteX2" fmla="*/ 491835 w 1415896"/>
                <a:gd name="connsiteY2" fmla="*/ 388554 h 446283"/>
                <a:gd name="connsiteX3" fmla="*/ 906323 w 1415896"/>
                <a:gd name="connsiteY3" fmla="*/ 390374 h 446283"/>
                <a:gd name="connsiteX4" fmla="*/ 1371314 w 1415896"/>
                <a:gd name="connsiteY4" fmla="*/ 117840 h 446283"/>
                <a:gd name="connsiteX5" fmla="*/ 1415447 w 1415896"/>
                <a:gd name="connsiteY5" fmla="*/ 0 h 4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896" h="446283">
                  <a:moveTo>
                    <a:pt x="0" y="0"/>
                  </a:moveTo>
                  <a:cubicBezTo>
                    <a:pt x="0" y="61423"/>
                    <a:pt x="0" y="96001"/>
                    <a:pt x="48683" y="123755"/>
                  </a:cubicBezTo>
                  <a:lnTo>
                    <a:pt x="491835" y="388554"/>
                  </a:lnTo>
                  <a:cubicBezTo>
                    <a:pt x="619230" y="464991"/>
                    <a:pt x="778473" y="465446"/>
                    <a:pt x="906323" y="390374"/>
                  </a:cubicBezTo>
                  <a:lnTo>
                    <a:pt x="1371314" y="117840"/>
                  </a:lnTo>
                  <a:cubicBezTo>
                    <a:pt x="1404983" y="97821"/>
                    <a:pt x="1418633" y="47773"/>
                    <a:pt x="1415447" y="0"/>
                  </a:cubicBezTo>
                </a:path>
              </a:pathLst>
            </a:custGeom>
            <a:solidFill>
              <a:schemeClr val="accent4"/>
            </a:solidFill>
            <a:ln w="454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 useBgFill="1">
          <p:nvSpPr>
            <p:cNvPr id="42" name="任意多边形: 形状 41"/>
            <p:cNvSpPr/>
            <p:nvPr>
              <p:custDataLst>
                <p:tags r:id="rId36"/>
              </p:custDataLst>
            </p:nvPr>
          </p:nvSpPr>
          <p:spPr>
            <a:xfrm>
              <a:off x="13057" y="5977"/>
              <a:ext cx="1804" cy="1030"/>
            </a:xfrm>
            <a:custGeom>
              <a:avLst/>
              <a:gdLst>
                <a:gd name="connsiteX0" fmla="*/ 46125 w 1415563"/>
                <a:gd name="connsiteY0" fmla="*/ 486092 h 808620"/>
                <a:gd name="connsiteX1" fmla="*/ 489277 w 1415563"/>
                <a:gd name="connsiteY1" fmla="*/ 750891 h 808620"/>
                <a:gd name="connsiteX2" fmla="*/ 903765 w 1415563"/>
                <a:gd name="connsiteY2" fmla="*/ 752711 h 808620"/>
                <a:gd name="connsiteX3" fmla="*/ 1368757 w 1415563"/>
                <a:gd name="connsiteY3" fmla="*/ 480177 h 808620"/>
                <a:gd name="connsiteX4" fmla="*/ 1367846 w 1415563"/>
                <a:gd name="connsiteY4" fmla="*/ 315929 h 808620"/>
                <a:gd name="connsiteX5" fmla="*/ 912865 w 1415563"/>
                <a:gd name="connsiteY5" fmla="*/ 54315 h 808620"/>
                <a:gd name="connsiteX6" fmla="*/ 505202 w 1415563"/>
                <a:gd name="connsiteY6" fmla="*/ 55225 h 808620"/>
                <a:gd name="connsiteX7" fmla="*/ 47035 w 1415563"/>
                <a:gd name="connsiteY7" fmla="*/ 322754 h 808620"/>
                <a:gd name="connsiteX8" fmla="*/ 46125 w 1415563"/>
                <a:gd name="connsiteY8" fmla="*/ 486092 h 8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620">
                  <a:moveTo>
                    <a:pt x="46125" y="486092"/>
                  </a:moveTo>
                  <a:lnTo>
                    <a:pt x="489277" y="750891"/>
                  </a:lnTo>
                  <a:cubicBezTo>
                    <a:pt x="616672" y="827328"/>
                    <a:pt x="775916" y="827783"/>
                    <a:pt x="903765" y="752711"/>
                  </a:cubicBezTo>
                  <a:lnTo>
                    <a:pt x="1368757" y="480177"/>
                  </a:lnTo>
                  <a:cubicBezTo>
                    <a:pt x="1431544" y="443324"/>
                    <a:pt x="1431089" y="352328"/>
                    <a:pt x="1367846" y="315929"/>
                  </a:cubicBezTo>
                  <a:lnTo>
                    <a:pt x="912865" y="54315"/>
                  </a:lnTo>
                  <a:cubicBezTo>
                    <a:pt x="786380" y="-18482"/>
                    <a:pt x="631232" y="-18027"/>
                    <a:pt x="505202" y="55225"/>
                  </a:cubicBezTo>
                  <a:lnTo>
                    <a:pt x="47035" y="322754"/>
                  </a:lnTo>
                  <a:cubicBezTo>
                    <a:pt x="-15297" y="359152"/>
                    <a:pt x="-15752" y="448784"/>
                    <a:pt x="46125" y="486092"/>
                  </a:cubicBezTo>
                  <a:close/>
                </a:path>
              </a:pathLst>
            </a:custGeom>
            <a:ln w="4549" cap="flat">
              <a:noFill/>
              <a:prstDash val="solid"/>
              <a:miter/>
            </a:ln>
            <a:effectLst>
              <a:outerShdw blurRad="317500" dist="381000" dir="5400000" sx="85000" sy="85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矩形 45"/>
            <p:cNvSpPr/>
            <p:nvPr>
              <p:custDataLst>
                <p:tags r:id="rId37"/>
              </p:custDataLst>
            </p:nvPr>
          </p:nvSpPr>
          <p:spPr>
            <a:xfrm>
              <a:off x="12774" y="7798"/>
              <a:ext cx="2257" cy="1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kern="0" spc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sym typeface="+mn-ea"/>
                </a:rPr>
                <a:t>租购房屋</a:t>
              </a:r>
              <a:endPara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endParaRPr>
            </a:p>
          </p:txBody>
        </p:sp>
        <p:sp useBgFill="1">
          <p:nvSpPr>
            <p:cNvPr id="43" name="任意多边形: 形状 35"/>
            <p:cNvSpPr/>
            <p:nvPr>
              <p:custDataLst>
                <p:tags r:id="rId38"/>
              </p:custDataLst>
            </p:nvPr>
          </p:nvSpPr>
          <p:spPr>
            <a:xfrm>
              <a:off x="13057" y="5978"/>
              <a:ext cx="1804" cy="1030"/>
            </a:xfrm>
            <a:custGeom>
              <a:avLst/>
              <a:gdLst>
                <a:gd name="connsiteX0" fmla="*/ 46125 w 1415563"/>
                <a:gd name="connsiteY0" fmla="*/ 485637 h 808165"/>
                <a:gd name="connsiteX1" fmla="*/ 489277 w 1415563"/>
                <a:gd name="connsiteY1" fmla="*/ 750436 h 808165"/>
                <a:gd name="connsiteX2" fmla="*/ 903765 w 1415563"/>
                <a:gd name="connsiteY2" fmla="*/ 752256 h 808165"/>
                <a:gd name="connsiteX3" fmla="*/ 1368756 w 1415563"/>
                <a:gd name="connsiteY3" fmla="*/ 479722 h 808165"/>
                <a:gd name="connsiteX4" fmla="*/ 1367846 w 1415563"/>
                <a:gd name="connsiteY4" fmla="*/ 315474 h 808165"/>
                <a:gd name="connsiteX5" fmla="*/ 913320 w 1415563"/>
                <a:gd name="connsiteY5" fmla="*/ 54315 h 808165"/>
                <a:gd name="connsiteX6" fmla="*/ 505656 w 1415563"/>
                <a:gd name="connsiteY6" fmla="*/ 55225 h 808165"/>
                <a:gd name="connsiteX7" fmla="*/ 47035 w 1415563"/>
                <a:gd name="connsiteY7" fmla="*/ 322299 h 808165"/>
                <a:gd name="connsiteX8" fmla="*/ 46125 w 1415563"/>
                <a:gd name="connsiteY8" fmla="*/ 485637 h 80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563" h="808165">
                  <a:moveTo>
                    <a:pt x="46125" y="485637"/>
                  </a:moveTo>
                  <a:lnTo>
                    <a:pt x="489277" y="750436"/>
                  </a:lnTo>
                  <a:cubicBezTo>
                    <a:pt x="616672" y="826873"/>
                    <a:pt x="775915" y="827328"/>
                    <a:pt x="903765" y="752256"/>
                  </a:cubicBezTo>
                  <a:lnTo>
                    <a:pt x="1368756" y="479722"/>
                  </a:lnTo>
                  <a:cubicBezTo>
                    <a:pt x="1431544" y="442869"/>
                    <a:pt x="1431089" y="351873"/>
                    <a:pt x="1367846" y="315474"/>
                  </a:cubicBezTo>
                  <a:lnTo>
                    <a:pt x="913320" y="54315"/>
                  </a:lnTo>
                  <a:cubicBezTo>
                    <a:pt x="786835" y="-18482"/>
                    <a:pt x="631686" y="-18027"/>
                    <a:pt x="505656" y="55225"/>
                  </a:cubicBezTo>
                  <a:lnTo>
                    <a:pt x="47035" y="322299"/>
                  </a:lnTo>
                  <a:cubicBezTo>
                    <a:pt x="-15297" y="358697"/>
                    <a:pt x="-15752" y="448784"/>
                    <a:pt x="46125" y="48563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20000"/>
              </a:schemeClr>
            </a:solidFill>
            <a:ln w="4549" cap="flat">
              <a:noFill/>
              <a:prstDash val="solid"/>
              <a:miter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sym typeface="+mn-ea"/>
              </a:endParaRPr>
            </a:p>
          </p:txBody>
        </p:sp>
        <p:pic>
          <p:nvPicPr>
            <p:cNvPr id="55" name="图形 2"/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3759" y="6185"/>
              <a:ext cx="404" cy="436"/>
            </a:xfrm>
            <a:prstGeom prst="rect">
              <a:avLst/>
            </a:prstGeom>
            <a:effectLst>
              <a:outerShdw blurRad="101600" dir="5400000" sx="90000" sy="-19000" rotWithShape="0">
                <a:schemeClr val="accent4">
                  <a:alpha val="85000"/>
                </a:schemeClr>
              </a:outerShdw>
            </a:effectLst>
          </p:spPr>
        </p:pic>
        <p:sp>
          <p:nvSpPr>
            <p:cNvPr id="60" name="矩形 59"/>
            <p:cNvSpPr/>
            <p:nvPr>
              <p:custDataLst>
                <p:tags r:id="rId42"/>
              </p:custDataLst>
            </p:nvPr>
          </p:nvSpPr>
          <p:spPr>
            <a:xfrm>
              <a:off x="12933" y="5531"/>
              <a:ext cx="763" cy="7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 fontScale="70000"/>
              <a:scene3d>
                <a:camera prst="isometricRightUp"/>
                <a:lightRig rig="threePt" dir="t"/>
              </a:scene3d>
            </a:bodyPr>
            <a:lstStyle/>
            <a:p>
              <a:r>
                <a:rPr lang="en-US" altLang="zh-CN" sz="4000" b="1" kern="0" dirty="0">
                  <a:solidFill>
                    <a:schemeClr val="accent4"/>
                  </a:solidFill>
                  <a:cs typeface="+mn-lt"/>
                </a:rPr>
                <a:t>04</a:t>
              </a:r>
              <a:endParaRPr lang="en-US" altLang="zh-CN" sz="4000" b="1" kern="0" dirty="0">
                <a:solidFill>
                  <a:schemeClr val="accent4"/>
                </a:solidFill>
                <a:cs typeface="+mn-lt"/>
              </a:endParaRPr>
            </a:p>
          </p:txBody>
        </p:sp>
      </p:grpSp>
    </p:spTree>
    <p:custDataLst>
      <p:tags r:id="rId4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0*(1/3))-ceil(((deg(atan(abs((#ppt_y-0.5)/(#ppt_x-0.5)))))/90)-1*(1/3)))))*((1+floor(#ppt_y-0.5))+(2*floor(#ppt_y-0.5)+1)*0.5*#ppt_h)+(1-(1-(ceil(((deg(atan(abs((#ppt_y-0.5)/(#ppt_x-0.5)))))/90)-0*(1/3))-ceil(((deg(atan(abs((#ppt_y-0.5)/(#ppt_x-0.5)))))/90)-1*(1/3)))))*#ppt_y&#10;"/>
                                          </p:val>
                                        </p:tav>
                                        <p:tav tm="40700">
                                          <p:val>
                                            <p:strVal val="#ppt_y-((floor(#ppt_y-0.5)+ceil(#ppt_y-0.5))*0.02)"/>
                                          </p:val>
                                        </p:tav>
                                        <p:tav tm="58900">
                                          <p:val>
                                            <p:strVal val="#ppt_y+((floor(#ppt_y-0.5)+ceil(#ppt_y-0.5))*0.03)"/>
                                          </p:val>
                                        </p:tav>
                                        <p:tav tm="80400">
                                          <p:val>
                                            <p:strVal val="#ppt_y-((floor(#ppt_y-0.5)+ceil(#ppt_y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2*(1/3))-ceil(((deg(atan(abs((#ppt_y-0.5)/(#ppt_x-0.5)))))/90)-3*(1/3)))))*((1+floor(#ppt_x-0.5))+(2*floor(#ppt_x-0.5)+1)*0.5*#ppt_w)+(1-(1-(ceil(((deg(atan(abs((#ppt_y-0.5)/(#ppt_x-0.5)))))/90)-2*(1/3))-ceil(((deg(atan(abs((#ppt_y-0.5)/(#ppt_x-0.5)))))/90)-3*(1/3)))))*#ppt_x&#10;"/>
                                          </p:val>
                                        </p:tav>
                                        <p:tav tm="40000">
                                          <p:val>
                                            <p:strVal val="#ppt_x-((floor(#ppt_x-0.5)+ceil(#ppt_x-0.5))*0.02)"/>
                                          </p:val>
                                        </p:tav>
                                        <p:tav tm="60400">
                                          <p:val>
                                            <p:strVal val="#ppt_x+((floor(#ppt_x-0.5)+ceil(#ppt_x-0.5))*0.03)"/>
                                          </p:val>
                                        </p:tav>
                                        <p:tav tm="80000">
                                          <p:val>
                                            <p:strVal val="#ppt_x-((floor(#ppt_x-0.5)+ceil(#ppt_x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0*(1/3))-ceil(((deg(atan(abs((#ppt_y-0.5)/(#ppt_x-0.5)))))/90)-1*(1/3)))))*((1+floor(#ppt_y-0.5))+(2*floor(#ppt_y-0.5)+1)*0.5*#ppt_h)+(1-(1-(ceil(((deg(atan(abs((#ppt_y-0.5)/(#ppt_x-0.5)))))/90)-0*(1/3))-ceil(((deg(atan(abs((#ppt_y-0.5)/(#ppt_x-0.5)))))/90)-1*(1/3)))))*#ppt_y&#10;"/>
                                          </p:val>
                                        </p:tav>
                                        <p:tav tm="40700">
                                          <p:val>
                                            <p:strVal val="#ppt_y-((floor(#ppt_y-0.5)+ceil(#ppt_y-0.5))*0.02)"/>
                                          </p:val>
                                        </p:tav>
                                        <p:tav tm="58900">
                                          <p:val>
                                            <p:strVal val="#ppt_y+((floor(#ppt_y-0.5)+ceil(#ppt_y-0.5))*0.03)"/>
                                          </p:val>
                                        </p:tav>
                                        <p:tav tm="80400">
                                          <p:val>
                                            <p:strVal val="#ppt_y-((floor(#ppt_y-0.5)+ceil(#ppt_y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2*(1/3))-ceil(((deg(atan(abs((#ppt_y-0.5)/(#ppt_x-0.5)))))/90)-3*(1/3)))))*((1+floor(#ppt_x-0.5))+(2*floor(#ppt_x-0.5)+1)*0.5*#ppt_w)+(1-(1-(ceil(((deg(atan(abs((#ppt_y-0.5)/(#ppt_x-0.5)))))/90)-2*(1/3))-ceil(((deg(atan(abs((#ppt_y-0.5)/(#ppt_x-0.5)))))/90)-3*(1/3)))))*#ppt_x&#10;"/>
                                          </p:val>
                                        </p:tav>
                                        <p:tav tm="40000">
                                          <p:val>
                                            <p:strVal val="#ppt_x-((floor(#ppt_x-0.5)+ceil(#ppt_x-0.5))*0.02)"/>
                                          </p:val>
                                        </p:tav>
                                        <p:tav tm="60400">
                                          <p:val>
                                            <p:strVal val="#ppt_x+((floor(#ppt_x-0.5)+ceil(#ppt_x-0.5))*0.03)"/>
                                          </p:val>
                                        </p:tav>
                                        <p:tav tm="80000">
                                          <p:val>
                                            <p:strVal val="#ppt_x-((floor(#ppt_x-0.5)+ceil(#ppt_x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0*(1/3))-ceil(((deg(atan(abs((#ppt_y-0.5)/(#ppt_x-0.5)))))/90)-1*(1/3)))))*((1+floor(#ppt_y-0.5))+(2*floor(#ppt_y-0.5)+1)*0.5*#ppt_h)+(1-(1-(ceil(((deg(atan(abs((#ppt_y-0.5)/(#ppt_x-0.5)))))/90)-0*(1/3))-ceil(((deg(atan(abs((#ppt_y-0.5)/(#ppt_x-0.5)))))/90)-1*(1/3)))))*#ppt_y&#10;"/>
                                          </p:val>
                                        </p:tav>
                                        <p:tav tm="40700">
                                          <p:val>
                                            <p:strVal val="#ppt_y-((floor(#ppt_y-0.5)+ceil(#ppt_y-0.5))*0.02)"/>
                                          </p:val>
                                        </p:tav>
                                        <p:tav tm="58900">
                                          <p:val>
                                            <p:strVal val="#ppt_y+((floor(#ppt_y-0.5)+ceil(#ppt_y-0.5))*0.03)"/>
                                          </p:val>
                                        </p:tav>
                                        <p:tav tm="80400">
                                          <p:val>
                                            <p:strVal val="#ppt_y-((floor(#ppt_y-0.5)+ceil(#ppt_y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2*(1/3))-ceil(((deg(atan(abs((#ppt_y-0.5)/(#ppt_x-0.5)))))/90)-3*(1/3)))))*((1+floor(#ppt_x-0.5))+(2*floor(#ppt_x-0.5)+1)*0.5*#ppt_w)+(1-(1-(ceil(((deg(atan(abs((#ppt_y-0.5)/(#ppt_x-0.5)))))/90)-2*(1/3))-ceil(((deg(atan(abs((#ppt_y-0.5)/(#ppt_x-0.5)))))/90)-3*(1/3)))))*#ppt_x&#10;"/>
                                          </p:val>
                                        </p:tav>
                                        <p:tav tm="40000">
                                          <p:val>
                                            <p:strVal val="#ppt_x-((floor(#ppt_x-0.5)+ceil(#ppt_x-0.5))*0.02)"/>
                                          </p:val>
                                        </p:tav>
                                        <p:tav tm="60400">
                                          <p:val>
                                            <p:strVal val="#ppt_x+((floor(#ppt_x-0.5)+ceil(#ppt_x-0.5))*0.03)"/>
                                          </p:val>
                                        </p:tav>
                                        <p:tav tm="80000">
                                          <p:val>
                                            <p:strVal val="#ppt_x-((floor(#ppt_x-0.5)+ceil(#ppt_x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0*(1/3))-ceil(((deg(atan(abs((#ppt_y-0.5)/(#ppt_x-0.5)))))/90)-1*(1/3)))))*((1+floor(#ppt_y-0.5))+(2*floor(#ppt_y-0.5)+1)*0.5*#ppt_h)+(1-(1-(ceil(((deg(atan(abs((#ppt_y-0.5)/(#ppt_x-0.5)))))/90)-0*(1/3))-ceil(((deg(atan(abs((#ppt_y-0.5)/(#ppt_x-0.5)))))/90)-1*(1/3)))))*#ppt_y&#10;"/>
                                          </p:val>
                                        </p:tav>
                                        <p:tav tm="40700">
                                          <p:val>
                                            <p:strVal val="#ppt_y-((floor(#ppt_y-0.5)+ceil(#ppt_y-0.5))*0.02)"/>
                                          </p:val>
                                        </p:tav>
                                        <p:tav tm="58900">
                                          <p:val>
                                            <p:strVal val="#ppt_y+((floor(#ppt_y-0.5)+ceil(#ppt_y-0.5))*0.03)"/>
                                          </p:val>
                                        </p:tav>
                                        <p:tav tm="80400">
                                          <p:val>
                                            <p:strVal val="#ppt_y-((floor(#ppt_y-0.5)+ceil(#ppt_y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(1-(ceil(((deg(atan(abs((#ppt_y-0.5)/(#ppt_x-0.5)))))/90)-2*(1/3))-ceil(((deg(atan(abs((#ppt_y-0.5)/(#ppt_x-0.5)))))/90)-3*(1/3)))))*((1+floor(#ppt_x-0.5))+(2*floor(#ppt_x-0.5)+1)*0.5*#ppt_w)+(1-(1-(ceil(((deg(atan(abs((#ppt_y-0.5)/(#ppt_x-0.5)))))/90)-2*(1/3))-ceil(((deg(atan(abs((#ppt_y-0.5)/(#ppt_x-0.5)))))/90)-3*(1/3)))))*#ppt_x&#10;"/>
                                          </p:val>
                                        </p:tav>
                                        <p:tav tm="40000">
                                          <p:val>
                                            <p:strVal val="#ppt_x-((floor(#ppt_x-0.5)+ceil(#ppt_x-0.5))*0.02)"/>
                                          </p:val>
                                        </p:tav>
                                        <p:tav tm="60400">
                                          <p:val>
                                            <p:strVal val="#ppt_x+((floor(#ppt_x-0.5)+ceil(#ppt_x-0.5))*0.03)"/>
                                          </p:val>
                                        </p:tav>
                                        <p:tav tm="80000">
                                          <p:val>
                                            <p:strVal val="#ppt_x-((floor(#ppt_x-0.5)+ceil(#ppt_x-0.5))*0.0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554164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0320" y="2578100"/>
            <a:ext cx="4754245" cy="272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（一）企业名称概述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企业名称：作为法人企业特定称谓，具法定性与独特性，是法人人身权，经法定登记参与商业活动。像“华为”承载华为技术有限公司诸多特质，助其在众多主体中凸显专业性，方便各方识别区分。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二、新创企业的名称设计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4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1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4000000059604645,&quot;colorType&quot;:1,&quot;foreColorIndex&quot;:5,&quot;pos&quot;:0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440_5*l_h_a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FILL_FORE_SCHEMECOLOR_INDEX" val="1"/>
  <p:tag name="KSO_WM_UNIT_TEXT_FILL_TYPE" val="1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4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0"/>
  <p:tag name="KSO_WM_DIAGRAM_GROUP_CODE" val="l1-1"/>
  <p:tag name="KSO_WM_UNIT_TYPE" val="l_h_x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04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6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6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4000000059604645,&quot;colorType&quot;:1,&quot;foreColorIndex&quot;:5,&quot;pos&quot;:0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1440_5*l_h_a*1_6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FILL_FORE_SCHEMECOLOR_INDEX" val="1"/>
  <p:tag name="KSO_WM_UNIT_TEXT_FILL_TYPE" val="1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6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4*64"/>
  <p:tag name="KSO_WM_DIAGRAM_GROUP_CODE" val="l1-1"/>
  <p:tag name="KSO_WM_UNIT_TYPE" val="l_h_x"/>
  <p:tag name="KSO_WM_UNIT_INDEX" val="1_6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DIAGRAM_VIRTUALLY_FRAME" val="{&quot;height&quot;:262.29401245117214,&quot;left&quot;:86.07335521307523,&quot;top&quot;:190.8998047980361,&quot;width&quot;:775.6469116210938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1_2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1_2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1_3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1_3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1_4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1_4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f*1_1_1"/>
  <p:tag name="KSO_WM_TEMPLATE_CATEGORY" val="diagram"/>
  <p:tag name="KSO_WM_TEMPLATE_INDEX" val="20234388"/>
  <p:tag name="KSO_WM_UNIT_LAYERLEVEL" val="1_1_1"/>
  <p:tag name="KSO_WM_TAG_VERSION" val="3.0"/>
  <p:tag name="KSO_WM_UNIT_SUBTYPE" val="a"/>
  <p:tag name="KSO_WM_UNIT_NOCLEAR" val="0"/>
  <p:tag name="KSO_WM_UNIT_VALUE" val="14"/>
  <p:tag name="KSO_WM_DIAGRAM_GROUP_CODE" val="m1-1"/>
  <p:tag name="KSO_WM_UNIT_TYPE" val="m_h_f"/>
  <p:tag name="KSO_WM_UNIT_INDEX" val="1_1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x*1_1_1"/>
  <p:tag name="KSO_WM_TEMPLATE_CATEGORY" val="diagram"/>
  <p:tag name="KSO_WM_TEMPLATE_INDEX" val="20234388"/>
  <p:tag name="KSO_WM_UNIT_LAYERLEVEL" val="1_1_1"/>
  <p:tag name="KSO_WM_TAG_VERSION" val="3.0"/>
  <p:tag name="KSO_WM_UNIT_VALUE" val="96*96"/>
  <p:tag name="KSO_WM_DIAGRAM_GROUP_CODE" val="m1-1"/>
  <p:tag name="KSO_WM_UNIT_TYPE" val="m_h_x"/>
  <p:tag name="KSO_WM_UNIT_INDEX" val="1_1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1_1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SUBTYPE" val="d"/>
  <p:tag name="KSO_WM_UNIT_TYPE" val="m_h_i"/>
  <p:tag name="KSO_WM_UNIT_INDEX" val="1_1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16.xml><?xml version="1.0" encoding="utf-8"?>
<p:tagLst xmlns:p="http://schemas.openxmlformats.org/presentationml/2006/main">
  <p:tag name="KSO_WM_DIAGRAM_VIRTUALLY_FRAME" val="{&quot;height&quot;:262.29401245117214,&quot;left&quot;:86.07335521307523,&quot;top&quot;:190.8998047980361,&quot;width&quot;:775.6469116210938}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2_5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2_5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.6499999761581421,&quot;colorType&quot;:1,&quot;foreColorIndex&quot;:1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"/>
  <p:tag name="KSO_WM_UNIT_FILL_FORE_SCHEMECOLOR_INDEX_BRIGHTNESS" val="0.65"/>
  <p:tag name="KSO_WM_DIAGRAM_USE_COLOR_VALUE" val="{&quot;color_scheme&quot;:1,&quot;color_type&quot;:1,&quot;theme_color_indexes&quot;:[8,8,8,8,8,8]}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2_2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2_2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2_3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2_3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f*1_2_1"/>
  <p:tag name="KSO_WM_TEMPLATE_CATEGORY" val="diagram"/>
  <p:tag name="KSO_WM_TEMPLATE_INDEX" val="20234388"/>
  <p:tag name="KSO_WM_UNIT_LAYERLEVEL" val="1_1_1"/>
  <p:tag name="KSO_WM_TAG_VERSION" val="3.0"/>
  <p:tag name="KSO_WM_UNIT_SUBTYPE" val="a"/>
  <p:tag name="KSO_WM_UNIT_NOCLEAR" val="0"/>
  <p:tag name="KSO_WM_UNIT_VALUE" val="14"/>
  <p:tag name="KSO_WM_DIAGRAM_GROUP_CODE" val="m1-1"/>
  <p:tag name="KSO_WM_UNIT_TYPE" val="m_h_f"/>
  <p:tag name="KSO_WM_UNIT_INDEX" val="1_2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2_4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2_4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x*1_2_1"/>
  <p:tag name="KSO_WM_TEMPLATE_CATEGORY" val="diagram"/>
  <p:tag name="KSO_WM_TEMPLATE_INDEX" val="20234388"/>
  <p:tag name="KSO_WM_UNIT_LAYERLEVEL" val="1_1_1"/>
  <p:tag name="KSO_WM_TAG_VERSION" val="3.0"/>
  <p:tag name="KSO_WM_UNIT_VALUE" val="78*96"/>
  <p:tag name="KSO_WM_DIAGRAM_GROUP_CODE" val="m1-1"/>
  <p:tag name="KSO_WM_UNIT_TYPE" val="m_h_x"/>
  <p:tag name="KSO_WM_UNIT_INDEX" val="1_2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2_1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SUBTYPE" val="d"/>
  <p:tag name="KSO_WM_UNIT_TYPE" val="m_h_i"/>
  <p:tag name="KSO_WM_UNIT_INDEX" val="1_2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4.xml><?xml version="1.0" encoding="utf-8"?>
<p:tagLst xmlns:p="http://schemas.openxmlformats.org/presentationml/2006/main">
  <p:tag name="KSO_WM_DIAGRAM_VIRTUALLY_FRAME" val="{&quot;height&quot;:262.29401245117214,&quot;left&quot;:86.07335521307523,&quot;top&quot;:190.8998047980361,&quot;width&quot;:775.6469116210938}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3_5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3_5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.6499999761581421,&quot;colorType&quot;:1,&quot;foreColorIndex&quot;:1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"/>
  <p:tag name="KSO_WM_UNIT_FILL_FORE_SCHEMECOLOR_INDEX_BRIGHTNESS" val="0.65"/>
  <p:tag name="KSO_WM_DIAGRAM_USE_COLOR_VALUE" val="{&quot;color_scheme&quot;:1,&quot;color_type&quot;:1,&quot;theme_color_indexes&quot;:[8,8,8,8,8,8]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3_2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3_2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3_3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3_3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f*1_3_1"/>
  <p:tag name="KSO_WM_TEMPLATE_CATEGORY" val="diagram"/>
  <p:tag name="KSO_WM_TEMPLATE_INDEX" val="20234388"/>
  <p:tag name="KSO_WM_UNIT_LAYERLEVEL" val="1_1_1"/>
  <p:tag name="KSO_WM_TAG_VERSION" val="3.0"/>
  <p:tag name="KSO_WM_UNIT_SUBTYPE" val="a"/>
  <p:tag name="KSO_WM_UNIT_NOCLEAR" val="0"/>
  <p:tag name="KSO_WM_UNIT_VALUE" val="14"/>
  <p:tag name="KSO_WM_DIAGRAM_GROUP_CODE" val="m1-1"/>
  <p:tag name="KSO_WM_UNIT_TYPE" val="m_h_f"/>
  <p:tag name="KSO_WM_UNIT_INDEX" val="1_3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3_4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3_4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x*1_3_1"/>
  <p:tag name="KSO_WM_TEMPLATE_CATEGORY" val="diagram"/>
  <p:tag name="KSO_WM_TEMPLATE_INDEX" val="20234388"/>
  <p:tag name="KSO_WM_UNIT_LAYERLEVEL" val="1_1_1"/>
  <p:tag name="KSO_WM_TAG_VERSION" val="3.0"/>
  <p:tag name="KSO_WM_UNIT_VALUE" val="105*105"/>
  <p:tag name="KSO_WM_DIAGRAM_GROUP_CODE" val="m1-1"/>
  <p:tag name="KSO_WM_UNIT_TYPE" val="m_h_x"/>
  <p:tag name="KSO_WM_UNIT_INDEX" val="1_3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3_1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SUBTYPE" val="d"/>
  <p:tag name="KSO_WM_UNIT_TYPE" val="m_h_i"/>
  <p:tag name="KSO_WM_UNIT_INDEX" val="1_3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2.xml><?xml version="1.0" encoding="utf-8"?>
<p:tagLst xmlns:p="http://schemas.openxmlformats.org/presentationml/2006/main">
  <p:tag name="KSO_WM_DIAGRAM_VIRTUALLY_FRAME" val="{&quot;height&quot;:262.29401245117214,&quot;left&quot;:86.07335521307523,&quot;top&quot;:190.8998047980361,&quot;width&quot;:775.6469116210938}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4_5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4_5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.6499999761581421,&quot;colorType&quot;:1,&quot;foreColorIndex&quot;:1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"/>
  <p:tag name="KSO_WM_UNIT_FILL_FORE_SCHEMECOLOR_INDEX_BRIGHTNESS" val="0.65"/>
  <p:tag name="KSO_WM_DIAGRAM_USE_COLOR_VALUE" val="{&quot;color_scheme&quot;:1,&quot;color_type&quot;:1,&quot;theme_color_indexes&quot;:[8,8,8,8,8,8]}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4_2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4_2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4_3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4_3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f*1_4_1"/>
  <p:tag name="KSO_WM_TEMPLATE_CATEGORY" val="diagram"/>
  <p:tag name="KSO_WM_TEMPLATE_INDEX" val="20234388"/>
  <p:tag name="KSO_WM_UNIT_LAYERLEVEL" val="1_1_1"/>
  <p:tag name="KSO_WM_TAG_VERSION" val="3.0"/>
  <p:tag name="KSO_WM_UNIT_SUBTYPE" val="a"/>
  <p:tag name="KSO_WM_UNIT_NOCLEAR" val="0"/>
  <p:tag name="KSO_WM_UNIT_VALUE" val="14"/>
  <p:tag name="KSO_WM_DIAGRAM_GROUP_CODE" val="m1-1"/>
  <p:tag name="KSO_WM_UNIT_TYPE" val="m_h_f"/>
  <p:tag name="KSO_WM_UNIT_INDEX" val="1_4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&#10;具体文本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4_4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TYPE" val="m_h_i"/>
  <p:tag name="KSO_WM_UNIT_INDEX" val="1_4_4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3"/>
  <p:tag name="KSO_WM_BEAUTIFY_FLAG" val="#wm#"/>
  <p:tag name="KSO_WM_DIAGRAM_USE_COLOR_VALUE" val="{&quot;color_scheme&quot;:1,&quot;color_type&quot;:1,&quot;theme_color_indexes&quot;:[8,8,8,8,8,8]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x*1_4_1"/>
  <p:tag name="KSO_WM_TEMPLATE_CATEGORY" val="diagram"/>
  <p:tag name="KSO_WM_TEMPLATE_INDEX" val="20234388"/>
  <p:tag name="KSO_WM_UNIT_LAYERLEVEL" val="1_1_1"/>
  <p:tag name="KSO_WM_TAG_VERSION" val="3.0"/>
  <p:tag name="KSO_WM_UNIT_VALUE" val="95*87"/>
  <p:tag name="KSO_WM_DIAGRAM_GROUP_CODE" val="m1-1"/>
  <p:tag name="KSO_WM_UNIT_TYPE" val="m_h_x"/>
  <p:tag name="KSO_WM_UNIT_INDEX" val="1_4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15000000596046448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388_2*m_h_i*1_4_1"/>
  <p:tag name="KSO_WM_TEMPLATE_CATEGORY" val="diagram"/>
  <p:tag name="KSO_WM_TEMPLATE_INDEX" val="20234388"/>
  <p:tag name="KSO_WM_UNIT_LAYERLEVEL" val="1_1_1"/>
  <p:tag name="KSO_WM_TAG_VERSION" val="3.0"/>
  <p:tag name="KSO_WM_DIAGRAM_GROUP_CODE" val="m1-1"/>
  <p:tag name="KSO_WM_UNIT_SUBTYPE" val="d"/>
  <p:tag name="KSO_WM_UNIT_TYPE" val="m_h_i"/>
  <p:tag name="KSO_WM_UNIT_INDEX" val="1_4_1"/>
  <p:tag name="KSO_WM_DIAGRAM_VERSION" val="3"/>
  <p:tag name="KSO_WM_DIAGRAM_COLOR_TRICK" val="1"/>
  <p:tag name="KSO_WM_DIAGRAM_COLOR_TEXT_CAN_REMOVE" val="s"/>
  <p:tag name="KSO_WM_DIAGRAM_MAX_ITEMCNT" val="5"/>
  <p:tag name="KSO_WM_DIAGRAM_MIN_ITEMCNT" val="3"/>
  <p:tag name="KSO_WM_DIAGRAM_VIRTUALLY_FRAME" val="{&quot;height&quot;:262.29401245117214,&quot;left&quot;:86.07335521307523,&quot;top&quot;:190.8998047980361,&quot;width&quot;:775.646911621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1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2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3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4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5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6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7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8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9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10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i*1_11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0"/>
</p:tagLst>
</file>

<file path=ppt/tags/tag153.xml><?xml version="1.0" encoding="utf-8"?>
<p:tagLst xmlns:p="http://schemas.openxmlformats.org/presentationml/2006/main">
  <p:tag name="KSO_WM_SLIDE_ANIMATION_ID" val="3110590"/>
  <p:tag name="KSO_WM_DIAGRAM_VIRTUALLY_FRAME" val="{&quot;height&quot;:261.9150337279313,&quot;left&quot;:122.33507222333292,&quot;top&quot;:204,&quot;width&quot;:654.8564697265624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gradient&quot;:[{&quot;brightness&quot;:-0.05000000074505806,&quot;colorType&quot;:1,&quot;foreColorIndex&quot;:10,&quot;pos&quot;:0,&quot;transparency&quot;:0},{&quot;brightness&quot;:0.10000000149011612,&quot;colorType&quot;:1,&quot;foreColorIndex&quot;:10,&quot;pos&quot;:0.5,&quot;transparency&quot;:0},{&quot;brightness&quot;:0.5,&quot;colorType&quot;:1,&quot;foreColorIndex&quot;:10,&quot;pos&quot;:1,&quot;transparency&quot;:0}],&quot;type&quot;:3},&quot;glow&quot;:{&quot;colorType&quot;:0},&quot;line&quot;:{&quot;type&quot;:0},&quot;shadow&quot;:{&quot;brightness&quot;:0,&quot;colorType&quot;:1,&quot;foreColorIndex&quot;:10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x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60*160"/>
  <p:tag name="KSO_WM_DIAGRAM_GROUP_CODE" val="l1-1"/>
  <p:tag name="KSO_WM_UNIT_TYPE" val="l_h_x"/>
  <p:tag name="KSO_WM_UNIT_INDEX" val="1_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187_3*l_h_f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一亿"/>
  <p:tag name="KSO_WM_UNIT_TEXT_TYPE" val="1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57.xml><?xml version="1.0" encoding="utf-8"?>
<p:tagLst xmlns:p="http://schemas.openxmlformats.org/presentationml/2006/main">
  <p:tag name="KSO_WM_SLIDE_ANIMATION_ID" val="3110590"/>
  <p:tag name="KSO_WM_DIAGRAM_VIRTUALLY_FRAME" val="{&quot;height&quot;:261.9150337279313,&quot;left&quot;:122.33507222333292,&quot;top&quot;:204,&quot;width&quot;:654.8564697265624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gradient&quot;:[{&quot;brightness&quot;:-0.05000000074505806,&quot;colorType&quot;:1,&quot;foreColorIndex&quot;:5,&quot;pos&quot;:0,&quot;transparency&quot;:0},{&quot;brightness&quot;:0.10000000149011612,&quot;colorType&quot;:1,&quot;foreColorIndex&quot;:5,&quot;pos&quot;:0.5,&quot;transparency&quot;:0},{&quot;brightness&quot;: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x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20*120"/>
  <p:tag name="KSO_WM_DIAGRAM_GROUP_CODE" val="l1-1"/>
  <p:tag name="KSO_WM_UNIT_TYPE" val="l_h_x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187_3*l_h_f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UNIT_VALUE" val="8"/>
  <p:tag name="KSO_WM_DIAGRAM_VERSION" val="3"/>
  <p:tag name="KSO_WM_DIAGRAM_COLOR_TRICK" val="4"/>
  <p:tag name="KSO_WM_DIAGRAM_COLOR_TEXT_CAN_REMOVE" val="n"/>
  <p:tag name="KSO_WM_UNIT_PRESET_TEXT" val="七千万"/>
  <p:tag name="KSO_WM_UNIT_TEXT_TYPE" val="1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2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2.xml><?xml version="1.0" encoding="utf-8"?>
<p:tagLst xmlns:p="http://schemas.openxmlformats.org/presentationml/2006/main">
  <p:tag name="KSO_WM_SLIDE_ANIMATION_ID" val="3110590"/>
  <p:tag name="KSO_WM_DIAGRAM_VIRTUALLY_FRAME" val="{&quot;height&quot;:261.9150337279313,&quot;left&quot;:122.33507222333292,&quot;top&quot;:204,&quot;width&quot;:654.8564697265624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3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gradient&quot;:[{&quot;brightness&quot;:-0.05000000074505806,&quot;colorType&quot;:1,&quot;foreColorIndex&quot;:6,&quot;pos&quot;:0,&quot;transparency&quot;:0},{&quot;brightness&quot;:0.10000000149011612,&quot;colorType&quot;:1,&quot;foreColorIndex&quot;:6,&quot;pos&quot;:0.5,&quot;transparency&quot;:0},{&quot;brightness&quot;:0.5,&quot;colorType&quot;:1,&quot;foreColorIndex&quot;:6,&quot;pos&quot;:1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187_3*l_h_f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30+"/>
  <p:tag name="KSO_WM_UNIT_TEXT_TYPE" val="1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5187_3*l_h_x*1_3_1"/>
  <p:tag name="KSO_WM_TEMPLATE_CATEGORY" val="diagram"/>
  <p:tag name="KSO_WM_TEMPLATE_INDEX" val="20235187"/>
  <p:tag name="KSO_WM_UNIT_LAYERLEVEL" val="1_1_1"/>
  <p:tag name="KSO_WM_TAG_VERSION" val="3.0"/>
  <p:tag name="KSO_WM_UNIT_VALUE" val="120*120"/>
  <p:tag name="KSO_WM_DIAGRAM_GROUP_CODE" val="l1-1"/>
  <p:tag name="KSO_WM_UNIT_TYPE" val="l_h_x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67.xml><?xml version="1.0" encoding="utf-8"?>
<p:tagLst xmlns:p="http://schemas.openxmlformats.org/presentationml/2006/main">
  <p:tag name="KSO_WM_SLIDE_ANIMATION_ID" val="3110590"/>
  <p:tag name="KSO_WM_DIAGRAM_VIRTUALLY_FRAME" val="{&quot;height&quot;:261.9150337279313,&quot;left&quot;:122.33507222333292,&quot;top&quot;:204,&quot;width&quot;:654.8564697265624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3*l_h_i*1_4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gradient&quot;:[{&quot;brightness&quot;:-0.05000000074505806,&quot;colorType&quot;:1,&quot;foreColorIndex&quot;:7,&quot;pos&quot;:0,&quot;transparency&quot;:0},{&quot;brightness&quot;:0.10000000149011612,&quot;colorType&quot;:1,&quot;foreColorIndex&quot;:7,&quot;pos&quot;:0.5,&quot;transparency&quot;:0},{&quot;brightness&quot;:0.5,&quot;colorType&quot;:1,&quot;foreColorIndex&quot;:7,&quot;pos&quot;:1,&quot;transparency&quot;:0}],&quot;type&quot;:3},&quot;glow&quot;:{&quot;colorType&quot;:0},&quot;line&quot;:{&quot;type&quot;:0},&quot;shadow&quot;:{&quot;brightness&quot;:0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187_3*l_h_f*1_4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80%"/>
  <p:tag name="KSO_WM_UNIT_TEXT_TYPE" val="1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5187_3*l_h_x*1_4_1"/>
  <p:tag name="KSO_WM_TEMPLATE_CATEGORY" val="diagram"/>
  <p:tag name="KSO_WM_TEMPLATE_INDEX" val="20235187"/>
  <p:tag name="KSO_WM_UNIT_LAYERLEVEL" val="1_1_1"/>
  <p:tag name="KSO_WM_TAG_VERSION" val="3.0"/>
  <p:tag name="KSO_WM_UNIT_VALUE" val="120*120"/>
  <p:tag name="KSO_WM_DIAGRAM_GROUP_CODE" val="l1-1"/>
  <p:tag name="KSO_WM_UNIT_TYPE" val="l_h_x"/>
  <p:tag name="KSO_WM_UNIT_INDEX" val="1_4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61.9150337279313,&quot;left&quot;:122.33507222333292,&quot;top&quot;:204,&quot;width&quot;:654.856469726562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6"/>
  <p:tag name="KSO_WM_SLIDE_ANIMATION_TYPE" val="1_9_2_2"/>
</p:tagLst>
</file>

<file path=ppt/tags/tag17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173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7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515_1*l_h_i*1_1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7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7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515_1*l_h_x*1_1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515_1*l_h_i*1_1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515_1*l_h_f*1_1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78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515_1*l_h_i*1_2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515_1*l_h_i*1_2_3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515_1*l_h_x*1_2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515_1*l_h_i*1_2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515_1*l_h_f*1_2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4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515_1*l_h_i*1_3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515_1*l_h_x*1_3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515_1*l_h_i*1_3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515_1*l_h_f*1_3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9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515_1*l_h_i*1_4_3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515_1*l_h_i*1_4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5*10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4515_1*l_h_x*1_4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4515_1*l_h_i*1_4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515_1*l_h_f*1_4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95.xml><?xml version="1.0" encoding="utf-8"?>
<p:tagLst xmlns:p="http://schemas.openxmlformats.org/presentationml/2006/main">
  <p:tag name="KSO_WM_SLIDE_ANIMATION_ID" val="3110590"/>
  <p:tag name="KSO_WM_DIAGRAM_VIRTUALLY_FRAME" val="{&quot;height&quot;:233.86984863281268,&quot;left&quot;:118.97503937007873,&quot;top&quot;:219.39027253398746,&quot;width&quot;:724.35}"/>
</p:tagLst>
</file>

<file path=ppt/tags/tag1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4515_1*l_h_i*1_5_2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20*1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4515_1*l_h_x*1_5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8,8,8,8,8,8]}"/>
</p:tagLst>
</file>

<file path=ppt/tags/tag1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34515_1*l_h_i*1_5_1"/>
  <p:tag name="KSO_WM_TEMPLATE_CATEGORY" val="diagram"/>
  <p:tag name="KSO_WM_TEMPLATE_INDEX" val="20234515"/>
  <p:tag name="KSO_WM_UNIT_LAYERLEVEL" val="1_1_1"/>
  <p:tag name="KSO_WM_TAG_VERSION" val="3.0"/>
  <p:tag name="KSO_WM_DIAGRAM_MAX_ITEMCNT" val="5"/>
  <p:tag name="KSO_WM_DIAGRAM_MIN_ITEMCNT" val="5"/>
  <p:tag name="KSO_WM_DIAGRAM_VIRTUALLY_FRAME" val="{&quot;height&quot;:233.86984863281268,&quot;left&quot;:118.97503937007873,&quot;top&quot;:219.39027253398746,&quot;width&quot;:724.3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1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4515_1*l_h_f*1_5_1"/>
  <p:tag name="KSO_WM_TEMPLATE_CATEGORY" val="diagram"/>
  <p:tag name="KSO_WM_TEMPLATE_INDEX" val="20234515"/>
  <p:tag name="KSO_WM_UNIT_LAYERLEVEL" val="1_1_1"/>
  <p:tag name="KSO_WM_TAG_VERSION" val="3.0"/>
  <p:tag name="KSO_WM_BEAUTIFY_FLAG" val="#wm#"/>
  <p:tag name="KSO_WM_DIAGRAM_VIRTUALLY_FRAME" val="{&quot;height&quot;:233.86984863281268,&quot;left&quot;:118.97503937007873,&quot;top&quot;:219.39027253398746,&quot;width&quot;:724.35}"/>
  <p:tag name="KSO_WM_UNIT_SUBTYPE" val="a"/>
  <p:tag name="KSO_WM_UNIT_TEXT_LAYER_COUNT" val="1"/>
  <p:tag name="KSO_WM_UNIT_NOCLEAR" val="0"/>
  <p:tag name="KSO_WM_UNIT_PRESET_TEXT" val="单击此处添加文本简明扼要地阐述您的观点。可酌情增减文字以便观者理解思想明"/>
  <p:tag name="KSO_WM_UNIT_LINE_FORE_SCHEMECOLOR_INDEX" val="5"/>
  <p:tag name="KSO_WM_UNIT_TEXT_TYPE" val="1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9100000262260437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3261_1*n_h_h_f*1_2_1_1"/>
  <p:tag name="KSO_WM_TEMPLATE_CATEGORY" val="diagram"/>
  <p:tag name="KSO_WM_TEMPLATE_INDEX" val="20233261"/>
  <p:tag name="KSO_WM_UNIT_LAYERLEVEL" val="1_1_1_1"/>
  <p:tag name="KSO_WM_TAG_VERSION" val="3.0"/>
  <p:tag name="KSO_WM_DIAGRAM_GROUP_CODE" val="n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3261_1*n_h_h_f*1_2_2_1"/>
  <p:tag name="KSO_WM_TEMPLATE_CATEGORY" val="diagram"/>
  <p:tag name="KSO_WM_TEMPLATE_INDEX" val="20233261"/>
  <p:tag name="KSO_WM_UNIT_LAYERLEVEL" val="1_1_1_1"/>
  <p:tag name="KSO_WM_TAG_VERSION" val="3.0"/>
  <p:tag name="KSO_WM_DIAGRAM_GROUP_CODE" val="n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简明扼要地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3261_1*n_h_h_f*1_2_3_1"/>
  <p:tag name="KSO_WM_TEMPLATE_CATEGORY" val="diagram"/>
  <p:tag name="KSO_WM_TEMPLATE_INDEX" val="20233261"/>
  <p:tag name="KSO_WM_UNIT_LAYERLEVEL" val="1_1_1_1"/>
  <p:tag name="KSO_WM_TAG_VERSION" val="3.0"/>
  <p:tag name="KSO_WM_DIAGRAM_GROUP_CODE" val="n1-1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33261_1*n_h_h_i*1_2_3_2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33261_1*n_h_h_i*1_2_2_2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3261_1*n_h_h_i*1_2_1_2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3261_1*n_h_h_i*1_2_3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33261_1*n_h_h_i*1_2_2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4*8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33261_1*n_h_h_x*1_2_1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2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33261_1*n_h_h_i*1_2_1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4*8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33261_1*n_h_h_x*1_2_2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2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4*8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33261_1*n_h_h_x*1_2_3_1"/>
  <p:tag name="KSO_WM_TEMPLATE_CATEGORY" val="diagram"/>
  <p:tag name="KSO_WM_TEMPLATE_INDEX" val="20233261"/>
  <p:tag name="KSO_WM_UNIT_LAYERLEVEL" val="1_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8,8,8,8,8,8]}"/>
</p:tagLst>
</file>

<file path=ppt/tags/tag2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3261_1*n_h_a*1_1_1"/>
  <p:tag name="KSO_WM_TEMPLATE_CATEGORY" val="diagram"/>
  <p:tag name="KSO_WM_TEMPLATE_INDEX" val="20233261"/>
  <p:tag name="KSO_WM_UNIT_LAYERLEVEL" val="1_1_1"/>
  <p:tag name="KSO_WM_TAG_VERSION" val="3.0"/>
  <p:tag name="KSO_WM_DIAGRAM_MAX_ITEMCNT" val="3"/>
  <p:tag name="KSO_WM_DIAGRAM_MIN_ITEMCNT" val="3"/>
  <p:tag name="KSO_WM_DIAGRAM_VIRTUALLY_FRAME" val="{&quot;height&quot;:324.45,&quot;left&quot;:86.95,&quot;top&quot;:143.85,&quot;width&quot;:758.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TEXT_TYPE" val="1"/>
  <p:tag name="KSO_WM_UNIT_VALUE" val="40"/>
  <p:tag name="KSO_WM_BEAUTIFY_FLAG" val="#wm#"/>
  <p:tag name="KSO_WM_UNIT_PRESET_TEXT" val="单击此处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16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217_1*l_h_i*1_1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17_1*l_h_a*1_1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17_1*l_h_i*1_1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20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217_1*l_h_i*1_2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17_1*l_h_a*1_2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17_1*l_h_i*1_2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24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217_1*l_h_i*1_3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217_1*l_h_a*1_3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217_1*l_h_i*1_3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28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3217_1*l_h_i*1_4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217_1*l_h_a*1_4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3217_1*l_h_i*1_4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32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3217_1*l_h_i*1_5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33217_1*l_h_a*1_5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33217_1*l_h_i*1_5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36.xml><?xml version="1.0" encoding="utf-8"?>
<p:tagLst xmlns:p="http://schemas.openxmlformats.org/presentationml/2006/main">
  <p:tag name="KSO_WM_SLIDE_ANIMATION_ID" val="3110599"/>
  <p:tag name="KSO_WM_DIAGRAM_VIRTUALLY_FRAME" val="{&quot;height&quot;:289.7125589686119,&quot;left&quot;:85.8,&quot;top&quot;:178.55,&quot;width&quot;:751.773937007874}"/>
</p:tagLst>
</file>

<file path=ppt/tags/tag2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33217_1*l_h_i*1_6_2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UNIT_FILL_FORE_SCHEMECOLOR_INDEX" val="14"/>
  <p:tag name="KSO_WM_UNIT_FILL_FORE_SCHEMECOLOR_INDEX_BRIGHTNESS" val="0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2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33217_1*l_h_a*1_6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PRESET_TEXT" val="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33217_1*l_h_i*1_6_1"/>
  <p:tag name="KSO_WM_TEMPLATE_CATEGORY" val="diagram"/>
  <p:tag name="KSO_WM_TEMPLATE_INDEX" val="20233217"/>
  <p:tag name="KSO_WM_UNIT_LAYERLEVEL" val="1_1_1"/>
  <p:tag name="KSO_WM_TAG_VERSION" val="3.0"/>
  <p:tag name="KSO_WM_BEAUTIFY_FLAG" val="#wm#"/>
  <p:tag name="KSO_WM_DIAGRAM_MAX_ITEMCNT" val="6"/>
  <p:tag name="KSO_WM_DIAGRAM_MIN_ITEMCNT" val="6"/>
  <p:tag name="KSO_WM_DIAGRAM_VIRTUALLY_FRAME" val="{&quot;height&quot;:289.7125589686119,&quot;left&quot;:85.8,&quot;top&quot;:178.55,&quot;width&quot;:751.7739370078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34503_1*l_h_i*1_5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4503_1*l_h_f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4503_1*l_h_x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34503_1*l_h_i*1_5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34503_1*l_h_i*1_4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503_1*l_h_f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503_1*l_h_i*1_4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4503_1*l_h_i*1_3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503_1*l_h_f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4503_1*l_h_i*1_3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503_1*l_h_i*1_2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503_1*l_h_f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503_1*l_h_i*1_2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503_1*l_h_i*1_1_4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503_1*l_h_f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VALUE" val="100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要地阐述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503_1*l_h_i*1_1_3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4503_1*l_h_i*1_5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503_1*l_h_i*1_4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503_1*l_h_i*1_3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503_1*l_h_i*1_2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503_1*l_h_i*1_1_2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4503_1*l_h_i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4503_1*l_h_i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4503_1*l_h_i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4503_1*l_h_i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503_1*l_h_x*1_1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3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503_1*l_h_x*1_2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4503_1*l_h_x*1_3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6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4503_1*l_h_x*1_4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diagram20234503_1*l_h_i*1_5_1"/>
  <p:tag name="KSO_WM_TEMPLATE_CATEGORY" val="diagram"/>
  <p:tag name="KSO_WM_TEMPLATE_INDEX" val="2023450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5"/>
  <p:tag name="KSO_WM_DIAGRAM_VIRTUALLY_FRAME" val="{&quot;height&quot;:236.50000000000006,&quot;left&quot;:117.6,&quot;top&quot;:196.02503937007873,&quot;width&quot;:692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75.xml><?xml version="1.0" encoding="utf-8"?>
<p:tagLst xmlns:p="http://schemas.openxmlformats.org/presentationml/2006/main">
  <p:tag name="KSO_WM_SLIDE_ANIMATION_ID" val="3115627"/>
  <p:tag name="KSO_WM_DIAGRAM_VIRTUALLY_FRAME" val="{&quot;height&quot;:283.5,&quot;left&quot;:115.4,&quot;top&quot;:180.8,&quot;width&quot;:748.3}"/>
</p:tagLst>
</file>

<file path=ppt/tags/tag2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233_1*l_h_d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DIAGRAM_USE_COLOR_VALUE" val="{&quot;color_scheme&quot;:1,&quot;color_type&quot;:1,&quot;theme_color_indexes&quot;:[8,8,8,8,8,8]}"/>
</p:tagLst>
</file>

<file path=ppt/tags/tag2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33_1*l_h_f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8,8,8,8,8,8]}"/>
</p:tagLst>
</file>

<file path=ppt/tags/tag2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33_1*l_h_a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33_1*l_h_i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80.xml><?xml version="1.0" encoding="utf-8"?>
<p:tagLst xmlns:p="http://schemas.openxmlformats.org/presentationml/2006/main">
  <p:tag name="KSO_WM_SLIDE_ANIMATION_ID" val="3115627"/>
  <p:tag name="KSO_WM_DIAGRAM_VIRTUALLY_FRAME" val="{&quot;height&quot;:283.5,&quot;left&quot;:115.4,&quot;top&quot;:180.8,&quot;width&quot;:748.3}"/>
</p:tagLst>
</file>

<file path=ppt/tags/tag2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233_1*l_h_d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DIAGRAM_USE_COLOR_VALUE" val="{&quot;color_scheme&quot;:1,&quot;color_type&quot;:1,&quot;theme_color_indexes&quot;:[8,8,8,8,8,8]}"/>
</p:tagLst>
</file>

<file path=ppt/tags/tag2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33_1*l_h_f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0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8,8,8,8,8,8]}"/>
</p:tagLst>
</file>

<file path=ppt/tags/tag2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33_1*l_h_a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33_1*l_h_i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283.5,&quot;left&quot;:115.4,&quot;top&quot;:180.8,&quot;width&quot;:748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1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,&quot;colorType&quot;:1,&quot;foreColorIndex&quot;:5,&quot;pos&quot;:0.5400000214576721,&quot;transparency&quot;:0.8999999761581421},{&quot;brightness&quot;:0,&quot;colorType&quot;:1,&quot;foreColorIndex&quot;:5,&quot;pos&quot;:0,&quot;transparency&quot;:1},{&quot;brightness&quot;:0,&quot;colorType&quot;:1,&quot;foreColorIndex&quot;:5,&quot;pos&quot;:1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2,&quot;rgb&quot;:&quot;#000000&quot;,&quot;transparency&quot;:0.5686299800872803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2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2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,&quot;colorType&quot;:1,&quot;foreColorIndex&quot;:5,&quot;pos&quot;:1,&quot;transparency&quot;:0.6499999761581421},{&quot;brightness&quot;:0,&quot;colorType&quot;:1,&quot;foreColorIndex&quot;:5,&quot;pos&quot;:0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3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3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.3300000131130218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4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4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,&quot;colorType&quot;:1,&quot;foreColorIndex&quot;:5,&quot;pos&quot;:1,&quot;transparency&quot;:0.800000011920929},{&quot;brightness&quot;:0,&quot;colorType&quot;:1,&quot;foreColorIndex&quot;:5,&quot;pos&quot;:0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5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5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,&quot;colorType&quot;:1,&quot;foreColorIndex&quot;:5,&quot;pos&quot;:0,&quot;transparency&quot;:0.5},{&quot;brightness&quot;:0,&quot;colorType&quot;:1,&quot;foreColorIndex&quot;:5,&quot;pos&quot;:0.4099999964237213,&quot;transparency&quot;:0.800000011920929},{&quot;brightness&quot;:0.800000011920929,&quot;colorType&quot;:1,&quot;foreColorIndex&quot;:5,&quot;pos&quot;:1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x*1_6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x"/>
  <p:tag name="KSO_WM_UNIT_INDEX" val="1_6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UNIT_VALUE" val="209*22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3*m_i*1_6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6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294.xml><?xml version="1.0" encoding="utf-8"?>
<p:tagLst xmlns:p="http://schemas.openxmlformats.org/presentationml/2006/main">
  <p:tag name="KSO_WM_DIAGRAM_VIRTUALLY_FRAME" val="{&quot;height&quot;:335.83395360353853,&quot;left&quot;:83.29826092096755,&quot;top&quot;:126.27825112087092,&quot;width&quot;:782.5573364257813}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20236919_3*m_h_i*1_1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6919_3*m_h_a*1_1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297.xml><?xml version="1.0" encoding="utf-8"?>
<p:tagLst xmlns:p="http://schemas.openxmlformats.org/presentationml/2006/main">
  <p:tag name="KSO_WM_DIAGRAM_VIRTUALLY_FRAME" val="{&quot;height&quot;:335.83395360353853,&quot;left&quot;:83.29826092096755,&quot;top&quot;:126.27825112087092,&quot;width&quot;:782.5573364257813}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20236919_3*m_h_i*1_3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6919_3*m_h_a*1_3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00.xml><?xml version="1.0" encoding="utf-8"?>
<p:tagLst xmlns:p="http://schemas.openxmlformats.org/presentationml/2006/main">
  <p:tag name="KSO_WM_DIAGRAM_VIRTUALLY_FRAME" val="{&quot;height&quot;:335.83395360353853,&quot;left&quot;:83.29826092096755,&quot;top&quot;:126.27825112087092,&quot;width&quot;:782.5573364257813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20236919_3*m_h_i*1_2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6919_3*m_h_a*1_2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03.xml><?xml version="1.0" encoding="utf-8"?>
<p:tagLst xmlns:p="http://schemas.openxmlformats.org/presentationml/2006/main">
  <p:tag name="KSO_WM_DIAGRAM_VIRTUALLY_FRAME" val="{&quot;height&quot;:335.83395360353853,&quot;left&quot;:83.29826092096755,&quot;top&quot;:126.27825112087092,&quot;width&quot;:782.5573364257813}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1"/>
  <p:tag name="KSO_WM_UNIT_ID" val="diagram20236919_3*m_h_i*1_4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6919_3*m_h_a*1_4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06.xml><?xml version="1.0" encoding="utf-8"?>
<p:tagLst xmlns:p="http://schemas.openxmlformats.org/presentationml/2006/main">
  <p:tag name="KSO_WM_DIAGRAM_VIRTUALLY_FRAME" val="{&quot;height&quot;:335.83395360353853,&quot;left&quot;:83.29826092096755,&quot;top&quot;:126.27825112087092,&quot;width&quot;:782.5573364257813}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5_1"/>
  <p:tag name="KSO_WM_UNIT_ID" val="diagram20236919_3*m_h_i*1_5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6919_3*m_h_a*1_5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335.83395360353853,&quot;left&quot;:83.29826092096755,&quot;top&quot;:126.27825112087092,&quot;width&quot;:782.55733642578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1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31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1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1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19.0193700787402,&quot;left&quot;:93.27503937007874,&quot;top&quot;:145.2,&quot;width&quot;:748.2998425196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52"/>
  <p:tag name="KSO_WM_SLIDE_ANIMATION_TYPE" val="1_3_2_3"/>
</p:tagLst>
</file>

<file path=ppt/tags/tag319.xml><?xml version="1.0" encoding="utf-8"?>
<p:tagLst xmlns:p="http://schemas.openxmlformats.org/presentationml/2006/main">
  <p:tag name="KSO_WM_SLIDE_ANIMATION_ID" val="3110599"/>
  <p:tag name="KSO_WM_DIAGRAM_VIRTUALLY_FRAME" val="{&quot;height&quot;:283.07095336914074,&quot;left&quot;:135.15,&quot;top&quot;:185.27503512645336,&quot;width&quot;:645.5277952755905}"/>
</p:tagLst>
</file>

<file path=ppt/tags/tag3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20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573_1*l_h_i*1_1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21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573_1*l_h_a*1_1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内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22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VALUE" val="123*1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3573_1*l_h_x*1_1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13,&quot;pos&quot;:0,&quot;transparency&quot;:0},{&quot;brightness&quot;:0,&quot;colorType&quot;:1,&quot;foreColorIndex&quot;:13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15"/>
  <p:tag name="KSO_WM_DIAGRAM_USE_COLOR_VALUE" val="{&quot;color_scheme&quot;:1,&quot;color_type&quot;:1,&quot;theme_color_indexes&quot;:[8,8,8,8,8,8]}"/>
</p:tagLst>
</file>

<file path=ppt/tags/tag323.xml><?xml version="1.0" encoding="utf-8"?>
<p:tagLst xmlns:p="http://schemas.openxmlformats.org/presentationml/2006/main">
  <p:tag name="KSO_WM_SLIDE_ANIMATION_ID" val="3110599"/>
  <p:tag name="KSO_WM_DIAGRAM_VIRTUALLY_FRAME" val="{&quot;height&quot;:283.07095336914074,&quot;left&quot;:135.15,&quot;top&quot;:185.27503512645336,&quot;width&quot;:645.5277952755905}"/>
</p:tagLst>
</file>

<file path=ppt/tags/tag324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573_1*l_h_i*1_3_2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25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573_1*l_h_a*1_3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VALUE" val="8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内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26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3573_1*l_h_i*1_3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27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573_1*l_h_x*1_3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UNIT_VALUE" val="113*113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13,&quot;pos&quot;:0,&quot;transparency&quot;:0},{&quot;brightness&quot;:0,&quot;colorType&quot;:1,&quot;foreColorIndex&quot;:13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15"/>
  <p:tag name="KSO_WM_DIAGRAM_USE_COLOR_VALUE" val="{&quot;color_scheme&quot;:1,&quot;color_type&quot;:1,&quot;theme_color_indexes&quot;:[8,8,8,8,8,8]}"/>
</p:tagLst>
</file>

<file path=ppt/tags/tag328.xml><?xml version="1.0" encoding="utf-8"?>
<p:tagLst xmlns:p="http://schemas.openxmlformats.org/presentationml/2006/main">
  <p:tag name="KSO_WM_SLIDE_ANIMATION_ID" val="3110599"/>
  <p:tag name="KSO_WM_DIAGRAM_VIRTUALLY_FRAME" val="{&quot;height&quot;:283.07095336914074,&quot;left&quot;:135.15,&quot;top&quot;:185.27503512645336,&quot;width&quot;:645.5277952755905}"/>
</p:tagLst>
</file>

<file path=ppt/tags/tag329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573_1*l_h_i*1_2_2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30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3573_1*l_h_i*1_2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31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VALUE" val="110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573_1*l_h_x*1_2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13,&quot;pos&quot;:0,&quot;transparency&quot;:0},{&quot;brightness&quot;:0,&quot;colorType&quot;:1,&quot;foreColorIndex&quot;:13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15"/>
  <p:tag name="KSO_WM_DIAGRAM_USE_COLOR_VALUE" val="{&quot;color_scheme&quot;:1,&quot;color_type&quot;:1,&quot;theme_color_indexes&quot;:[8,8,8,8,8,8]}"/>
</p:tagLst>
</file>

<file path=ppt/tags/tag332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573_1*l_h_a*1_2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内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33.xml><?xml version="1.0" encoding="utf-8"?>
<p:tagLst xmlns:p="http://schemas.openxmlformats.org/presentationml/2006/main">
  <p:tag name="KSO_WM_SLIDE_ANIMATION_ID" val="3110599"/>
  <p:tag name="KSO_WM_DIAGRAM_VIRTUALLY_FRAME" val="{&quot;height&quot;:283.07095336914074,&quot;left&quot;:135.15,&quot;top&quot;:185.27503512645336,&quot;width&quot;:645.5277952755905}"/>
</p:tagLst>
</file>

<file path=ppt/tags/tag334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3573_1*l_h_i*1_5_2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35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33573_1*l_h_i*1_5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36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33573_1*l_h_a*1_5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VALUE" val="8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内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37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573_1*l_h_x*1_5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UNIT_VALUE" val="103*113"/>
  <p:tag name="KSO_WM_UNIT_TYPE" val="l_h_x"/>
  <p:tag name="KSO_WM_UNIT_INDEX" val="1_5_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13,&quot;pos&quot;:0,&quot;transparency&quot;:0},{&quot;brightness&quot;:0,&quot;colorType&quot;:1,&quot;foreColorIndex&quot;:13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15"/>
  <p:tag name="KSO_WM_DIAGRAM_USE_COLOR_VALUE" val="{&quot;color_scheme&quot;:1,&quot;color_type&quot;:1,&quot;theme_color_indexes&quot;:[8,8,8,8,8,8]}"/>
</p:tagLst>
</file>

<file path=ppt/tags/tag338.xml><?xml version="1.0" encoding="utf-8"?>
<p:tagLst xmlns:p="http://schemas.openxmlformats.org/presentationml/2006/main">
  <p:tag name="KSO_WM_SLIDE_ANIMATION_ID" val="3110599"/>
  <p:tag name="KSO_WM_DIAGRAM_VIRTUALLY_FRAME" val="{&quot;height&quot;:283.07095336914074,&quot;left&quot;:135.15,&quot;top&quot;:185.27503512645336,&quot;width&quot;:645.5277952755905}"/>
</p:tagLst>
</file>

<file path=ppt/tags/tag339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3573_1*l_h_i*1_4_2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40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3573_1*l_h_i*1_4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341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573_1*l_h_a*1_4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内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42.xml><?xml version="1.0" encoding="utf-8"?>
<p:tagLst xmlns:p="http://schemas.openxmlformats.org/presentationml/2006/main">
  <p:tag name="KSO_WM_DIAGRAM_VIRTUALLY_FRAME" val="{&quot;height&quot;:283.07095336914074,&quot;left&quot;:135.15,&quot;top&quot;:185.27503512645336,&quot;width&quot;:645.52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573_1*l_h_x*1_4_1"/>
  <p:tag name="KSO_WM_TEMPLATE_CATEGORY" val="diagram"/>
  <p:tag name="KSO_WM_TEMPLATE_INDEX" val="20233573"/>
  <p:tag name="KSO_WM_UNIT_LAYERLEVEL" val="1_1_1"/>
  <p:tag name="KSO_WM_TAG_VERSION" val="3.0"/>
  <p:tag name="KSO_WM_BEAUTIFY_FLAG" val="#wm#"/>
  <p:tag name="KSO_WM_UNIT_VALUE" val="110*110"/>
  <p:tag name="KSO_WM_UNIT_TYPE" val="l_h_x"/>
  <p:tag name="KSO_WM_UNIT_INDEX" val="1_4_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,&quot;colorType&quot;:1,&quot;foreColorIndex&quot;:13,&quot;pos&quot;:0,&quot;transparency&quot;:0},{&quot;brightness&quot;:0,&quot;colorType&quot;:1,&quot;foreColorIndex&quot;:13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15"/>
  <p:tag name="KSO_WM_DIAGRAM_USE_COLOR_VALUE" val="{&quot;color_scheme&quot;:1,&quot;color_type&quot;:1,&quot;theme_color_indexes&quot;:[8,8,8,8,8,8]}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573_1*l_i*1_1"/>
  <p:tag name="KSO_WM_TEMPLATE_CATEGORY" val="diagram"/>
  <p:tag name="KSO_WM_TEMPLATE_INDEX" val="20233573"/>
  <p:tag name="KSO_WM_UNIT_LAYERLEVEL" val="1_1"/>
  <p:tag name="KSO_WM_TAG_VERSION" val="3.0"/>
  <p:tag name="KSO_WM_BEAUTIFY_FLAG" val="#wm#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283.07095336914074,&quot;left&quot;:135.15,&quot;top&quot;:185.27503512645336,&quot;width&quot;:645.527795275590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  <p:tag name="KSO_WM_SLIDE_ANIMATION_ID" val="3110599"/>
</p:tagLst>
</file>

<file path=ppt/tags/tag34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4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4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47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21_5*l_h_i*1_1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21_5*l_h_i*1_1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21_5*l_h_i*1_1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1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1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1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21_5*l_h_a*1_1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54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0921_5*l_h_i*1_2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21_5*l_h_i*1_2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0921_5*l_h_i*1_2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2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2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2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21_5*l_h_a*1_2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61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0921_5*l_h_i*1_3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0921_5*l_h_i*1_3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0921_5*l_h_i*1_3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3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3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3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21_5*l_h_a*1_3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68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0921_5*l_h_i*1_4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0921_5*l_h_i*1_4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30921_5*l_h_i*1_4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4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4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4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4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21_5*l_h_a*1_4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75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0921_5*l_h_i*1_5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30921_5*l_h_i*1_5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20230921_5*l_h_i*1_5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5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5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5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5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0921_5*l_h_a*1_5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82.xml><?xml version="1.0" encoding="utf-8"?>
<p:tagLst xmlns:p="http://schemas.openxmlformats.org/presentationml/2006/main">
  <p:tag name="KSO_WM_SLIDE_ANIMATION_ID" val="3110599"/>
  <p:tag name="KSO_WM_DIAGRAM_VIRTUALLY_FRAME" val="{&quot;height&quot;:261.25,&quot;left&quot;:170.45,&quot;top&quot;:196.85,&quot;width&quot;:595.7}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30921_5*l_h_i*1_6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30921_5*l_h_i*1_6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USESOURCEFORMAT_APPLY" val="1"/>
  <p:tag name="KSO_WM_DIAGRAM_USE_COLOR_VALUE" val="{&quot;color_scheme&quot;:1,&quot;color_type&quot;:1,&quot;theme_color_indexes&quot;:[8,8,8,8,8,8]}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diagram20230921_5*l_h_i*1_6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6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6_1"/>
  <p:tag name="KSO_WM_UNIT_SUBTYPE" val="d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8,8,8,8,8,8]}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1_5*l_h_i*1_6_4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UNIT_TYPE" val="l_h_i"/>
  <p:tag name="KSO_WM_UNIT_INDEX" val="1_6_4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0921_5*l_h_a*1_6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261.25,&quot;left&quot;:170.45,&quot;top&quot;:196.85,&quot;width&quot;:595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8,8,8,8,8,8]}"/>
</p:tagLst>
</file>

<file path=ppt/tags/tag3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90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391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392.xml><?xml version="1.0" encoding="utf-8"?>
<p:tagLst xmlns:p="http://schemas.openxmlformats.org/presentationml/2006/main">
  <p:tag name="KSO_WM_UNIT_VALUE" val="92*1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3544_1*l_h_x*1_1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544_1*l_h_a*1_1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94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395.xml><?xml version="1.0" encoding="utf-8"?>
<p:tagLst xmlns:p="http://schemas.openxmlformats.org/presentationml/2006/main">
  <p:tag name="KSO_WM_UNIT_VALUE" val="129*1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3544_1*l_h_x*1_3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3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544_1*l_h_a*1_3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397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398.xml><?xml version="1.0" encoding="utf-8"?>
<p:tagLst xmlns:p="http://schemas.openxmlformats.org/presentationml/2006/main">
  <p:tag name="KSO_WM_UNIT_VALUE" val="28*5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33544_1*l_h_x*1_5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3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3544_1*l_h_a*1_5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UNIT_VALUE" val="10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00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401.xml><?xml version="1.0" encoding="utf-8"?>
<p:tagLst xmlns:p="http://schemas.openxmlformats.org/presentationml/2006/main">
  <p:tag name="KSO_WM_UNIT_VALUE" val="129*1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6_1"/>
  <p:tag name="KSO_WM_UNIT_ID" val="diagram20233544_1*l_h_x*1_6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3544_1*l_h_a*1_6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UNIT_VALUE" val="10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03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404.xml><?xml version="1.0" encoding="utf-8"?>
<p:tagLst xmlns:p="http://schemas.openxmlformats.org/presentationml/2006/main">
  <p:tag name="KSO_WM_UNIT_VALUE" val="129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3544_1*l_h_x*1_4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544_1*l_h_a*1_4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06.xml><?xml version="1.0" encoding="utf-8"?>
<p:tagLst xmlns:p="http://schemas.openxmlformats.org/presentationml/2006/main">
  <p:tag name="KSO_WM_SLIDE_ANIMATION_ID" val="3110599"/>
  <p:tag name="KSO_WM_DIAGRAM_VIRTUALLY_FRAME" val="{&quot;height&quot;:261.25,&quot;left&quot;:167.08212598425195,&quot;top&quot;:194.1,&quot;width&quot;:595.7178740157481}"/>
</p:tagLst>
</file>

<file path=ppt/tags/tag4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544_1*l_h_a*1_2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UNIT_VALUE" val="10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08.xml><?xml version="1.0" encoding="utf-8"?>
<p:tagLst xmlns:p="http://schemas.openxmlformats.org/presentationml/2006/main">
  <p:tag name="KSO_WM_UNIT_VALUE" val="129*10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544_1*l_h_x*1_2_1"/>
  <p:tag name="KSO_WM_TEMPLATE_CATEGORY" val="diagram"/>
  <p:tag name="KSO_WM_TEMPLATE_INDEX" val="2023354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3544_1*l_i*1_2"/>
  <p:tag name="KSO_WM_TEMPLATE_CATEGORY" val="diagram"/>
  <p:tag name="KSO_WM_TEMPLATE_INDEX" val="2023354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-0.25,&quot;colorType&quot;:1,&quot;foreColorIndex&quot;:5,&quot;pos&quot;:0.23999999463558197,&quot;transparency&quot;:0},{&quot;brightness&quot;:0,&quot;colorType&quot;:1,&quot;foreColorIndex&quot;:5,&quot;pos&quot;:0.7300000190734863,&quot;transparency&quot;:0.20000000298023224},{&quot;brightness&quot;:0.6000000238418579,&quot;colorType&quot;:1,&quot;foreColorIndex&quot;:5,&quot;pos&quot;:0.95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4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3544_1*l_i*1_1"/>
  <p:tag name="KSO_WM_TEMPLATE_CATEGORY" val="diagram"/>
  <p:tag name="KSO_WM_TEMPLATE_INDEX" val="2023354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-0.25,&quot;colorType&quot;:1,&quot;foreColorIndex&quot;:5,&quot;pos&quot;:0.23999999463558197,&quot;transparency&quot;:0},{&quot;brightness&quot;:0,&quot;colorType&quot;:1,&quot;foreColorIndex&quot;:5,&quot;pos&quot;:0.7300000190734863,&quot;transparency&quot;:0.20000000298023224},{&quot;brightness&quot;:0.6000000238418579,&quot;colorType&quot;:1,&quot;foreColorIndex&quot;:5,&quot;pos&quot;:0.95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33544_1*l_i*1_5"/>
  <p:tag name="KSO_WM_TEMPLATE_CATEGORY" val="diagram"/>
  <p:tag name="KSO_WM_TEMPLATE_INDEX" val="2023354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-0.25,&quot;colorType&quot;:1,&quot;foreColorIndex&quot;:5,&quot;pos&quot;:0.23999999463558197,&quot;transparency&quot;:0},{&quot;brightness&quot;:0,&quot;colorType&quot;:1,&quot;foreColorIndex&quot;:5,&quot;pos&quot;:0.7300000190734863,&quot;transparency&quot;:0.20000000298023224},{&quot;brightness&quot;:0.6000000238418579,&quot;colorType&quot;:1,&quot;foreColorIndex&quot;:5,&quot;pos&quot;:0.95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3544_1*l_i*1_3"/>
  <p:tag name="KSO_WM_TEMPLATE_CATEGORY" val="diagram"/>
  <p:tag name="KSO_WM_TEMPLATE_INDEX" val="2023354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-0.25,&quot;colorType&quot;:1,&quot;foreColorIndex&quot;:5,&quot;pos&quot;:0.23999999463558197,&quot;transparency&quot;:0},{&quot;brightness&quot;:0,&quot;colorType&quot;:1,&quot;foreColorIndex&quot;:5,&quot;pos&quot;:0.7300000190734863,&quot;transparency&quot;:0.20000000298023224},{&quot;brightness&quot;:0.6000000238418579,&quot;colorType&quot;:1,&quot;foreColorIndex&quot;:5,&quot;pos&quot;:0.95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3544_1*l_i*1_4"/>
  <p:tag name="KSO_WM_TEMPLATE_CATEGORY" val="diagram"/>
  <p:tag name="KSO_WM_TEMPLATE_INDEX" val="2023354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6"/>
  <p:tag name="KSO_WM_DIAGRAM_VIRTUALLY_FRAME" val="{&quot;height&quot;:261.25,&quot;left&quot;:167.08212598425195,&quot;top&quot;:194.1,&quot;width&quot;:595.7178740157481}"/>
  <p:tag name="KSO_WM_DIAGRAM_COLOR_MATCH_VALUE" val="{&quot;shape&quot;:{&quot;fill&quot;:{&quot;gradient&quot;:[{&quot;brightness&quot;:-0.25,&quot;colorType&quot;:1,&quot;foreColorIndex&quot;:5,&quot;pos&quot;:0.23999999463558197,&quot;transparency&quot;:0},{&quot;brightness&quot;:0,&quot;colorType&quot;:1,&quot;foreColorIndex&quot;:5,&quot;pos&quot;:0.7300000190734863,&quot;transparency&quot;:0.20000000298023224},{&quot;brightness&quot;:0.6000000238418579,&quot;colorType&quot;:1,&quot;foreColorIndex&quot;:5,&quot;pos&quot;:0.95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4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1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27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4_1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1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1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8,8,8,8,8,8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35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4_1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1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43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  <p:tag name="KSO_WM_SLIDE_ANIMATION_ID" val="3110599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  <p:tag name="KSO_WM_SLIDE_ANIMATION_ID" val="3110599"/>
</p:tagLst>
</file>

<file path=ppt/tags/tag455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5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4_1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1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1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8,8,8,8,8,8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3.xml><?xml version="1.0" encoding="utf-8"?>
<p:tagLst xmlns:p="http://schemas.openxmlformats.org/presentationml/2006/main">
  <p:tag name="KSO_WM_SLIDE_ANIMATION_ID" val="3110599"/>
  <p:tag name="KSO_WM_DIAGRAM_VIRTUALLY_FRAME" val="{&quot;height&quot;:279.1000061035161,&quot;left&quot;:98.37503937007872,&quot;top&quot;:183.57503631832097,&quot;width&quot;:757.2}"/>
</p:tagLst>
</file>

<file path=ppt/tags/tag46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4_1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1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8,8,8,8,8,8]}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1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279.1000061035161,&quot;left&quot;:98.37503937007872,&quot;top&quot;:183.57503631832097,&quot;width&quot;:757.2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72.xml><?xml version="1.0" encoding="utf-8"?>
<p:tagLst xmlns:p="http://schemas.openxmlformats.org/presentationml/2006/main">
  <p:tag name="KSO_WM_DIAGRAM_VIRTUALLY_FRAME" val="{&quot;height&quot;:327.1693700787402,&quot;left&quot;:96.02503937007873,&quot;top&quot;:134.95,&quot;width&quot;:722.4998425196849}"/>
</p:tagLst>
</file>

<file path=ppt/tags/tag4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7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47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47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7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27.1693700787402,&quot;left&quot;:96.02503937007873,&quot;top&quot;:134.95,&quot;width&quot;:722.49984251968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4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6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ANIMATION_ID" val="3167245"/>
  <p:tag name="KSO_WM_SLIDE_ANIMATION_TYPE" val="1_3_2_3"/>
</p:tagLst>
</file>

<file path=ppt/tags/tag4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82.xml><?xml version="1.0" encoding="utf-8"?>
<p:tagLst xmlns:p="http://schemas.openxmlformats.org/presentationml/2006/main">
  <p:tag name="commondata" val="eyJoZGlkIjoiYTU1MDZiNWQ3Mzk2ODc1NGFiMjRiODI4MWFjZjNlMmMifQ=="/>
  <p:tag name="resource_record_key" val="{&quot;65&quot;:[20205081],&quot;70&quot;:[3322235,3322001,3321442,3318988,3321416,3321782,3322069,3322233,3328110,3321868,3322479,3326202,3318477,3325359,3326196,3322027,3333620,3319204,3325288,3326204,3322346,3321512,3322211,3328125,3327304,3333652,3322139,3322423,3312417,3318495,3321480,3321432,3322067,3402300,3312294,3319356,3321434,3322137,3322421,3318867,3318323,3321864,3312347,3322427,3321638,3326180,3329415,3318491,3318327,3326198,3402718,3330166,3402754,3327938,3312381,3328092,3327362,3326127,3321977,3327300,3333648,3325120,3322475,3322269,3325108,3328031,3327686,3325092,3313620,3331993,3326235,3312415]}"/>
</p:tagLst>
</file>

<file path=ppt/tags/tag4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6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7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8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9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i*1_2"/>
  <p:tag name="KSO_WM_TEMPLATE_CATEGORY" val="diagram"/>
  <p:tag name="KSO_WM_TEMPLATE_INDEX" val="2023144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i*1_1"/>
  <p:tag name="KSO_WM_TEMPLATE_CATEGORY" val="diagram"/>
  <p:tag name="KSO_WM_TEMPLATE_INDEX" val="2023144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  <p:tag name="KSO_WM_SLIDE_ANIMATION_ID" val="3110599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0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440_5*l_h_a*1_1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84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3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0*6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8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440_5*l_h_a*1_3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89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2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1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4000000059604645,&quot;colorType&quot;:1,&quot;foreColorIndex&quot;:5,&quot;pos&quot;:0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55*60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440_5*l_h_a*1_2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FILL_FORE_SCHEMECOLOR_INDEX" val="1"/>
  <p:tag name="KSO_WM_UNIT_TEXT_FILL_TYPE" val="1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94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5_2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0.800000011920929,&quot;colorType&quot;:1,&quot;foreColorIndex&quot;:5,&quot;pos&quot;:1,&quot;transparency&quot;:0.8999999761581421},{&quot;brightness&quot;:0.800000011920929,&quot;colorType&quot;:1,&quot;foreColorIndex&quot;:5,&quot;pos&quot;:0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i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gradient&quot;:[{&quot;brightness&quot;:-0.25,&quot;colorType&quot;:1,&quot;foreColorIndex&quot;:5,&quot;pos&quot;:0.14000000059604645,&quot;transparency&quot;:0},{&quot;brightness&quot;:0.4000000059604645,&quot;colorType&quot;:1,&quot;foreColorIndex&quot;:5,&quot;pos&quot;:1,&quot;transparency&quot;:0},{&quot;brightness&quot;:0,&quot;colorType&quot;:1,&quot;foreColorIndex&quot;:5,&quot;pos&quot;:0.6100000143051147,&quot;transparency&quot;:0}],&quot;type&quot;:3},&quot;glow&quot;:{&quot;colorType&quot;:0},&quot;line&quot;:{&quot;type&quot;:0},&quot;shadow&quot;:{&quot;brightness&quot;:0,&quot;colorType&quot;:1,&quot;foreColorIndex&quot;:5,&quot;transparency&quot;:0.82999998331069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9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1440_5*l_h_a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TEXT_TYPE" val="1"/>
  <p:tag name="KSO_WM_UNIT_PRESET_TEXT" val="单击此处添加标题内容"/>
  <p:tag name="KSO_WM_DIAGRAM_USE_COLOR_VALUE" val="{&quot;color_scheme&quot;:1,&quot;color_type&quot;:1,&quot;theme_color_indexes&quot;:[8,8,8,8,8,8]}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40_5*l_h_x*1_5_1"/>
  <p:tag name="KSO_WM_TEMPLATE_CATEGORY" val="diagram"/>
  <p:tag name="KSO_WM_TEMPLATE_INDEX" val="20231440"/>
  <p:tag name="KSO_WM_UNIT_LAYERLEVEL" val="1_1_1"/>
  <p:tag name="KSO_WM_TAG_VERSION" val="3.0"/>
  <p:tag name="KSO_WM_BEAUTIFY_FLAG" val="#wm#"/>
  <p:tag name="KSO_WM_UNIT_VALUE" val="61*70"/>
  <p:tag name="KSO_WM_DIAGRAM_GROUP_CODE" val="l1-1"/>
  <p:tag name="KSO_WM_UNIT_TYPE" val="l_h_x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5.9923645019529,&quot;left&quot;:75.5765716477679,&quot;top&quot;:191.95030394721144,&quot;width&quot;:796.812658691406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99.xml><?xml version="1.0" encoding="utf-8"?>
<p:tagLst xmlns:p="http://schemas.openxmlformats.org/presentationml/2006/main">
  <p:tag name="KSO_WM_SLIDE_ANIMATION_ID" val="3110599"/>
  <p:tag name="KSO_WM_DIAGRAM_VIRTUALLY_FRAME" val="{&quot;height&quot;:285.9923645019529,&quot;left&quot;:75.5765716477679,&quot;top&quot;:191.95030394721144,&quot;width&quot;:796.8126586914065}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2783</Words>
  <Application>WPS 演示</Application>
  <PresentationFormat>宽屏</PresentationFormat>
  <Paragraphs>468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思源黑体 Normal</vt:lpstr>
      <vt:lpstr>Wingdings</vt:lpstr>
      <vt:lpstr>OPPOSans R</vt:lpstr>
      <vt:lpstr>字魂35号-经典雅黑</vt:lpstr>
      <vt:lpstr>黑体</vt:lpstr>
      <vt:lpstr>OPPOSans B</vt:lpstr>
      <vt:lpstr>Helvetica</vt:lpstr>
      <vt:lpstr>Lato Black</vt:lpstr>
      <vt:lpstr>Arial Unicode MS</vt:lpstr>
      <vt:lpstr>OPPOSans M</vt:lpstr>
      <vt:lpstr>汉仪文黑-55简</vt:lpstr>
      <vt:lpstr>汉仪铸字超然体W</vt:lpstr>
      <vt:lpstr>MiSans Normal</vt:lpstr>
      <vt:lpstr>等线</vt:lpstr>
      <vt:lpstr>Calibri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</dc:title>
  <dc:creator/>
  <cp:keywords>www.1ppt.com</cp:keywords>
  <dc:description>www.1ppt.com</dc:description>
  <cp:lastModifiedBy>伊</cp:lastModifiedBy>
  <cp:revision>515</cp:revision>
  <dcterms:created xsi:type="dcterms:W3CDTF">2019-06-19T02:08:00Z</dcterms:created>
  <dcterms:modified xsi:type="dcterms:W3CDTF">2025-03-14T09:46:37Z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1606F0784B4D4091A59F350D6C01277B_12</vt:lpwstr>
  </property>
  <property fmtid="{D5CDD505-2E9C-101B-9397-08002B2CF9AE}" pid="3" name="KSOProductBuildVer">
    <vt:lpwstr>2052-12.1.0.16729</vt:lpwstr>
  </property>
</Properties>
</file>