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59" r:id="rId3"/>
    <p:sldId id="360" r:id="rId5"/>
    <p:sldId id="361" r:id="rId6"/>
    <p:sldId id="362" r:id="rId7"/>
    <p:sldId id="387" r:id="rId8"/>
    <p:sldId id="386" r:id="rId9"/>
    <p:sldId id="778" r:id="rId10"/>
    <p:sldId id="912" r:id="rId11"/>
    <p:sldId id="899" r:id="rId12"/>
    <p:sldId id="857" r:id="rId13"/>
    <p:sldId id="900" r:id="rId14"/>
    <p:sldId id="885" r:id="rId15"/>
    <p:sldId id="901" r:id="rId16"/>
    <p:sldId id="886" r:id="rId17"/>
    <p:sldId id="902" r:id="rId18"/>
    <p:sldId id="903" r:id="rId19"/>
    <p:sldId id="724" r:id="rId20"/>
    <p:sldId id="817" r:id="rId21"/>
    <p:sldId id="690" r:id="rId22"/>
    <p:sldId id="816" r:id="rId23"/>
    <p:sldId id="363" r:id="rId24"/>
  </p:sldIdLst>
  <p:sldSz cx="12192000" cy="6858000"/>
  <p:notesSz cx="6858000" cy="9144000"/>
  <p:custDataLst>
    <p:tags r:id="rId29"/>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316" userDrawn="1">
          <p15:clr>
            <a:srgbClr val="A4A3A4"/>
          </p15:clr>
        </p15:guide>
        <p15:guide id="2" pos="30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316"/>
        <p:guide pos="3016"/>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819.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99" Type="http://schemas.openxmlformats.org/officeDocument/2006/relationships/tags" Target="../tags/tag132.xml"/><Relationship Id="rId98" Type="http://schemas.openxmlformats.org/officeDocument/2006/relationships/tags" Target="../tags/tag131.xml"/><Relationship Id="rId97" Type="http://schemas.openxmlformats.org/officeDocument/2006/relationships/tags" Target="../tags/tag130.xml"/><Relationship Id="rId96" Type="http://schemas.openxmlformats.org/officeDocument/2006/relationships/tags" Target="../tags/tag129.xml"/><Relationship Id="rId95" Type="http://schemas.openxmlformats.org/officeDocument/2006/relationships/tags" Target="../tags/tag128.xml"/><Relationship Id="rId94" Type="http://schemas.openxmlformats.org/officeDocument/2006/relationships/tags" Target="../tags/tag127.xml"/><Relationship Id="rId93" Type="http://schemas.openxmlformats.org/officeDocument/2006/relationships/tags" Target="../tags/tag126.xml"/><Relationship Id="rId92" Type="http://schemas.openxmlformats.org/officeDocument/2006/relationships/tags" Target="../tags/tag125.xml"/><Relationship Id="rId91" Type="http://schemas.openxmlformats.org/officeDocument/2006/relationships/tags" Target="../tags/tag124.xml"/><Relationship Id="rId90" Type="http://schemas.openxmlformats.org/officeDocument/2006/relationships/tags" Target="../tags/tag123.xml"/><Relationship Id="rId9" Type="http://schemas.openxmlformats.org/officeDocument/2006/relationships/tags" Target="../tags/tag42.xml"/><Relationship Id="rId89" Type="http://schemas.openxmlformats.org/officeDocument/2006/relationships/tags" Target="../tags/tag122.xml"/><Relationship Id="rId88" Type="http://schemas.openxmlformats.org/officeDocument/2006/relationships/tags" Target="../tags/tag121.xml"/><Relationship Id="rId87" Type="http://schemas.openxmlformats.org/officeDocument/2006/relationships/tags" Target="../tags/tag120.xml"/><Relationship Id="rId86" Type="http://schemas.openxmlformats.org/officeDocument/2006/relationships/tags" Target="../tags/tag119.xml"/><Relationship Id="rId85" Type="http://schemas.openxmlformats.org/officeDocument/2006/relationships/tags" Target="../tags/tag118.xml"/><Relationship Id="rId84" Type="http://schemas.openxmlformats.org/officeDocument/2006/relationships/tags" Target="../tags/tag117.xml"/><Relationship Id="rId83" Type="http://schemas.openxmlformats.org/officeDocument/2006/relationships/tags" Target="../tags/tag116.xml"/><Relationship Id="rId82" Type="http://schemas.openxmlformats.org/officeDocument/2006/relationships/tags" Target="../tags/tag115.xml"/><Relationship Id="rId81" Type="http://schemas.openxmlformats.org/officeDocument/2006/relationships/tags" Target="../tags/tag114.xml"/><Relationship Id="rId80" Type="http://schemas.openxmlformats.org/officeDocument/2006/relationships/tags" Target="../tags/tag113.xml"/><Relationship Id="rId8" Type="http://schemas.openxmlformats.org/officeDocument/2006/relationships/tags" Target="../tags/tag41.xml"/><Relationship Id="rId79" Type="http://schemas.openxmlformats.org/officeDocument/2006/relationships/tags" Target="../tags/tag112.xml"/><Relationship Id="rId78" Type="http://schemas.openxmlformats.org/officeDocument/2006/relationships/tags" Target="../tags/tag111.xml"/><Relationship Id="rId77" Type="http://schemas.openxmlformats.org/officeDocument/2006/relationships/tags" Target="../tags/tag110.xml"/><Relationship Id="rId76" Type="http://schemas.openxmlformats.org/officeDocument/2006/relationships/tags" Target="../tags/tag109.xml"/><Relationship Id="rId75" Type="http://schemas.openxmlformats.org/officeDocument/2006/relationships/tags" Target="../tags/tag108.xml"/><Relationship Id="rId74" Type="http://schemas.openxmlformats.org/officeDocument/2006/relationships/tags" Target="../tags/tag107.xml"/><Relationship Id="rId73" Type="http://schemas.openxmlformats.org/officeDocument/2006/relationships/tags" Target="../tags/tag106.xml"/><Relationship Id="rId72" Type="http://schemas.openxmlformats.org/officeDocument/2006/relationships/tags" Target="../tags/tag105.xml"/><Relationship Id="rId71" Type="http://schemas.openxmlformats.org/officeDocument/2006/relationships/tags" Target="../tags/tag104.xml"/><Relationship Id="rId70" Type="http://schemas.openxmlformats.org/officeDocument/2006/relationships/tags" Target="../tags/tag103.xml"/><Relationship Id="rId7" Type="http://schemas.openxmlformats.org/officeDocument/2006/relationships/tags" Target="../tags/tag40.xml"/><Relationship Id="rId69" Type="http://schemas.openxmlformats.org/officeDocument/2006/relationships/tags" Target="../tags/tag102.xml"/><Relationship Id="rId68" Type="http://schemas.openxmlformats.org/officeDocument/2006/relationships/tags" Target="../tags/tag101.xml"/><Relationship Id="rId67" Type="http://schemas.openxmlformats.org/officeDocument/2006/relationships/tags" Target="../tags/tag100.xml"/><Relationship Id="rId66" Type="http://schemas.openxmlformats.org/officeDocument/2006/relationships/tags" Target="../tags/tag99.xml"/><Relationship Id="rId65" Type="http://schemas.openxmlformats.org/officeDocument/2006/relationships/tags" Target="../tags/tag98.xml"/><Relationship Id="rId64" Type="http://schemas.openxmlformats.org/officeDocument/2006/relationships/tags" Target="../tags/tag97.xml"/><Relationship Id="rId63" Type="http://schemas.openxmlformats.org/officeDocument/2006/relationships/tags" Target="../tags/tag96.xml"/><Relationship Id="rId62" Type="http://schemas.openxmlformats.org/officeDocument/2006/relationships/tags" Target="../tags/tag95.xml"/><Relationship Id="rId61" Type="http://schemas.openxmlformats.org/officeDocument/2006/relationships/tags" Target="../tags/tag94.xml"/><Relationship Id="rId60" Type="http://schemas.openxmlformats.org/officeDocument/2006/relationships/tags" Target="../tags/tag93.xml"/><Relationship Id="rId6" Type="http://schemas.openxmlformats.org/officeDocument/2006/relationships/tags" Target="../tags/tag39.xml"/><Relationship Id="rId59" Type="http://schemas.openxmlformats.org/officeDocument/2006/relationships/tags" Target="../tags/tag92.xml"/><Relationship Id="rId58" Type="http://schemas.openxmlformats.org/officeDocument/2006/relationships/tags" Target="../tags/tag91.xml"/><Relationship Id="rId57" Type="http://schemas.openxmlformats.org/officeDocument/2006/relationships/tags" Target="../tags/tag90.xml"/><Relationship Id="rId56" Type="http://schemas.openxmlformats.org/officeDocument/2006/relationships/tags" Target="../tags/tag89.xml"/><Relationship Id="rId55" Type="http://schemas.openxmlformats.org/officeDocument/2006/relationships/tags" Target="../tags/tag88.xml"/><Relationship Id="rId54" Type="http://schemas.openxmlformats.org/officeDocument/2006/relationships/tags" Target="../tags/tag87.xml"/><Relationship Id="rId53" Type="http://schemas.openxmlformats.org/officeDocument/2006/relationships/tags" Target="../tags/tag86.xml"/><Relationship Id="rId52" Type="http://schemas.openxmlformats.org/officeDocument/2006/relationships/tags" Target="../tags/tag85.xml"/><Relationship Id="rId51" Type="http://schemas.openxmlformats.org/officeDocument/2006/relationships/tags" Target="../tags/tag84.xml"/><Relationship Id="rId50" Type="http://schemas.openxmlformats.org/officeDocument/2006/relationships/tags" Target="../tags/tag83.xml"/><Relationship Id="rId5" Type="http://schemas.openxmlformats.org/officeDocument/2006/relationships/tags" Target="../tags/tag38.xml"/><Relationship Id="rId49" Type="http://schemas.openxmlformats.org/officeDocument/2006/relationships/tags" Target="../tags/tag82.xml"/><Relationship Id="rId48" Type="http://schemas.openxmlformats.org/officeDocument/2006/relationships/tags" Target="../tags/tag81.xml"/><Relationship Id="rId47" Type="http://schemas.openxmlformats.org/officeDocument/2006/relationships/tags" Target="../tags/tag80.xml"/><Relationship Id="rId460" Type="http://schemas.openxmlformats.org/officeDocument/2006/relationships/slideLayout" Target="../slideLayouts/slideLayout2.xml"/><Relationship Id="rId46" Type="http://schemas.openxmlformats.org/officeDocument/2006/relationships/tags" Target="../tags/tag79.xml"/><Relationship Id="rId459" Type="http://schemas.openxmlformats.org/officeDocument/2006/relationships/tags" Target="../tags/tag492.xml"/><Relationship Id="rId458" Type="http://schemas.openxmlformats.org/officeDocument/2006/relationships/tags" Target="../tags/tag491.xml"/><Relationship Id="rId457" Type="http://schemas.openxmlformats.org/officeDocument/2006/relationships/tags" Target="../tags/tag490.xml"/><Relationship Id="rId456" Type="http://schemas.openxmlformats.org/officeDocument/2006/relationships/tags" Target="../tags/tag489.xml"/><Relationship Id="rId455" Type="http://schemas.openxmlformats.org/officeDocument/2006/relationships/tags" Target="../tags/tag488.xml"/><Relationship Id="rId454" Type="http://schemas.openxmlformats.org/officeDocument/2006/relationships/tags" Target="../tags/tag487.xml"/><Relationship Id="rId453" Type="http://schemas.openxmlformats.org/officeDocument/2006/relationships/tags" Target="../tags/tag486.xml"/><Relationship Id="rId452" Type="http://schemas.openxmlformats.org/officeDocument/2006/relationships/tags" Target="../tags/tag485.xml"/><Relationship Id="rId451" Type="http://schemas.openxmlformats.org/officeDocument/2006/relationships/tags" Target="../tags/tag484.xml"/><Relationship Id="rId450" Type="http://schemas.openxmlformats.org/officeDocument/2006/relationships/tags" Target="../tags/tag483.xml"/><Relationship Id="rId45" Type="http://schemas.openxmlformats.org/officeDocument/2006/relationships/tags" Target="../tags/tag78.xml"/><Relationship Id="rId449" Type="http://schemas.openxmlformats.org/officeDocument/2006/relationships/tags" Target="../tags/tag482.xml"/><Relationship Id="rId448" Type="http://schemas.openxmlformats.org/officeDocument/2006/relationships/tags" Target="../tags/tag481.xml"/><Relationship Id="rId447" Type="http://schemas.openxmlformats.org/officeDocument/2006/relationships/tags" Target="../tags/tag480.xml"/><Relationship Id="rId446" Type="http://schemas.openxmlformats.org/officeDocument/2006/relationships/tags" Target="../tags/tag479.xml"/><Relationship Id="rId445" Type="http://schemas.openxmlformats.org/officeDocument/2006/relationships/tags" Target="../tags/tag478.xml"/><Relationship Id="rId444" Type="http://schemas.openxmlformats.org/officeDocument/2006/relationships/tags" Target="../tags/tag477.xml"/><Relationship Id="rId443" Type="http://schemas.openxmlformats.org/officeDocument/2006/relationships/tags" Target="../tags/tag476.xml"/><Relationship Id="rId442" Type="http://schemas.openxmlformats.org/officeDocument/2006/relationships/tags" Target="../tags/tag475.xml"/><Relationship Id="rId441" Type="http://schemas.openxmlformats.org/officeDocument/2006/relationships/tags" Target="../tags/tag474.xml"/><Relationship Id="rId440" Type="http://schemas.openxmlformats.org/officeDocument/2006/relationships/tags" Target="../tags/tag473.xml"/><Relationship Id="rId44" Type="http://schemas.openxmlformats.org/officeDocument/2006/relationships/tags" Target="../tags/tag77.xml"/><Relationship Id="rId439" Type="http://schemas.openxmlformats.org/officeDocument/2006/relationships/tags" Target="../tags/tag472.xml"/><Relationship Id="rId438" Type="http://schemas.openxmlformats.org/officeDocument/2006/relationships/tags" Target="../tags/tag471.xml"/><Relationship Id="rId437" Type="http://schemas.openxmlformats.org/officeDocument/2006/relationships/tags" Target="../tags/tag470.xml"/><Relationship Id="rId436" Type="http://schemas.openxmlformats.org/officeDocument/2006/relationships/tags" Target="../tags/tag469.xml"/><Relationship Id="rId435" Type="http://schemas.openxmlformats.org/officeDocument/2006/relationships/tags" Target="../tags/tag468.xml"/><Relationship Id="rId434" Type="http://schemas.openxmlformats.org/officeDocument/2006/relationships/tags" Target="../tags/tag467.xml"/><Relationship Id="rId433" Type="http://schemas.openxmlformats.org/officeDocument/2006/relationships/tags" Target="../tags/tag466.xml"/><Relationship Id="rId432" Type="http://schemas.openxmlformats.org/officeDocument/2006/relationships/tags" Target="../tags/tag465.xml"/><Relationship Id="rId431" Type="http://schemas.openxmlformats.org/officeDocument/2006/relationships/tags" Target="../tags/tag464.xml"/><Relationship Id="rId430" Type="http://schemas.openxmlformats.org/officeDocument/2006/relationships/tags" Target="../tags/tag463.xml"/><Relationship Id="rId43" Type="http://schemas.openxmlformats.org/officeDocument/2006/relationships/tags" Target="../tags/tag76.xml"/><Relationship Id="rId429" Type="http://schemas.openxmlformats.org/officeDocument/2006/relationships/tags" Target="../tags/tag462.xml"/><Relationship Id="rId428" Type="http://schemas.openxmlformats.org/officeDocument/2006/relationships/tags" Target="../tags/tag461.xml"/><Relationship Id="rId427" Type="http://schemas.openxmlformats.org/officeDocument/2006/relationships/tags" Target="../tags/tag460.xml"/><Relationship Id="rId426" Type="http://schemas.openxmlformats.org/officeDocument/2006/relationships/tags" Target="../tags/tag459.xml"/><Relationship Id="rId425" Type="http://schemas.openxmlformats.org/officeDocument/2006/relationships/tags" Target="../tags/tag458.xml"/><Relationship Id="rId424" Type="http://schemas.openxmlformats.org/officeDocument/2006/relationships/tags" Target="../tags/tag457.xml"/><Relationship Id="rId423" Type="http://schemas.openxmlformats.org/officeDocument/2006/relationships/tags" Target="../tags/tag456.xml"/><Relationship Id="rId422" Type="http://schemas.openxmlformats.org/officeDocument/2006/relationships/tags" Target="../tags/tag455.xml"/><Relationship Id="rId421" Type="http://schemas.openxmlformats.org/officeDocument/2006/relationships/tags" Target="../tags/tag454.xml"/><Relationship Id="rId420" Type="http://schemas.openxmlformats.org/officeDocument/2006/relationships/tags" Target="../tags/tag453.xml"/><Relationship Id="rId42" Type="http://schemas.openxmlformats.org/officeDocument/2006/relationships/tags" Target="../tags/tag75.xml"/><Relationship Id="rId419" Type="http://schemas.openxmlformats.org/officeDocument/2006/relationships/tags" Target="../tags/tag452.xml"/><Relationship Id="rId418" Type="http://schemas.openxmlformats.org/officeDocument/2006/relationships/tags" Target="../tags/tag451.xml"/><Relationship Id="rId417" Type="http://schemas.openxmlformats.org/officeDocument/2006/relationships/tags" Target="../tags/tag450.xml"/><Relationship Id="rId416" Type="http://schemas.openxmlformats.org/officeDocument/2006/relationships/tags" Target="../tags/tag449.xml"/><Relationship Id="rId415" Type="http://schemas.openxmlformats.org/officeDocument/2006/relationships/tags" Target="../tags/tag448.xml"/><Relationship Id="rId414" Type="http://schemas.openxmlformats.org/officeDocument/2006/relationships/tags" Target="../tags/tag447.xml"/><Relationship Id="rId413" Type="http://schemas.openxmlformats.org/officeDocument/2006/relationships/tags" Target="../tags/tag446.xml"/><Relationship Id="rId412" Type="http://schemas.openxmlformats.org/officeDocument/2006/relationships/tags" Target="../tags/tag445.xml"/><Relationship Id="rId411" Type="http://schemas.openxmlformats.org/officeDocument/2006/relationships/tags" Target="../tags/tag444.xml"/><Relationship Id="rId410" Type="http://schemas.openxmlformats.org/officeDocument/2006/relationships/tags" Target="../tags/tag443.xml"/><Relationship Id="rId41" Type="http://schemas.openxmlformats.org/officeDocument/2006/relationships/tags" Target="../tags/tag74.xml"/><Relationship Id="rId409" Type="http://schemas.openxmlformats.org/officeDocument/2006/relationships/tags" Target="../tags/tag442.xml"/><Relationship Id="rId408" Type="http://schemas.openxmlformats.org/officeDocument/2006/relationships/tags" Target="../tags/tag441.xml"/><Relationship Id="rId407" Type="http://schemas.openxmlformats.org/officeDocument/2006/relationships/tags" Target="../tags/tag440.xml"/><Relationship Id="rId406" Type="http://schemas.openxmlformats.org/officeDocument/2006/relationships/tags" Target="../tags/tag439.xml"/><Relationship Id="rId405" Type="http://schemas.openxmlformats.org/officeDocument/2006/relationships/tags" Target="../tags/tag438.xml"/><Relationship Id="rId404" Type="http://schemas.openxmlformats.org/officeDocument/2006/relationships/tags" Target="../tags/tag437.xml"/><Relationship Id="rId403" Type="http://schemas.openxmlformats.org/officeDocument/2006/relationships/tags" Target="../tags/tag436.xml"/><Relationship Id="rId402" Type="http://schemas.openxmlformats.org/officeDocument/2006/relationships/tags" Target="../tags/tag435.xml"/><Relationship Id="rId401" Type="http://schemas.openxmlformats.org/officeDocument/2006/relationships/tags" Target="../tags/tag434.xml"/><Relationship Id="rId400" Type="http://schemas.openxmlformats.org/officeDocument/2006/relationships/tags" Target="../tags/tag433.xml"/><Relationship Id="rId40" Type="http://schemas.openxmlformats.org/officeDocument/2006/relationships/tags" Target="../tags/tag73.xml"/><Relationship Id="rId4" Type="http://schemas.openxmlformats.org/officeDocument/2006/relationships/tags" Target="../tags/tag37.xml"/><Relationship Id="rId399" Type="http://schemas.openxmlformats.org/officeDocument/2006/relationships/tags" Target="../tags/tag432.xml"/><Relationship Id="rId398" Type="http://schemas.openxmlformats.org/officeDocument/2006/relationships/tags" Target="../tags/tag431.xml"/><Relationship Id="rId397" Type="http://schemas.openxmlformats.org/officeDocument/2006/relationships/tags" Target="../tags/tag430.xml"/><Relationship Id="rId396" Type="http://schemas.openxmlformats.org/officeDocument/2006/relationships/tags" Target="../tags/tag429.xml"/><Relationship Id="rId395" Type="http://schemas.openxmlformats.org/officeDocument/2006/relationships/tags" Target="../tags/tag428.xml"/><Relationship Id="rId394" Type="http://schemas.openxmlformats.org/officeDocument/2006/relationships/tags" Target="../tags/tag427.xml"/><Relationship Id="rId393" Type="http://schemas.openxmlformats.org/officeDocument/2006/relationships/tags" Target="../tags/tag426.xml"/><Relationship Id="rId392" Type="http://schemas.openxmlformats.org/officeDocument/2006/relationships/tags" Target="../tags/tag425.xml"/><Relationship Id="rId391" Type="http://schemas.openxmlformats.org/officeDocument/2006/relationships/tags" Target="../tags/tag424.xml"/><Relationship Id="rId390" Type="http://schemas.openxmlformats.org/officeDocument/2006/relationships/tags" Target="../tags/tag423.xml"/><Relationship Id="rId39" Type="http://schemas.openxmlformats.org/officeDocument/2006/relationships/tags" Target="../tags/tag72.xml"/><Relationship Id="rId389" Type="http://schemas.openxmlformats.org/officeDocument/2006/relationships/tags" Target="../tags/tag422.xml"/><Relationship Id="rId388" Type="http://schemas.openxmlformats.org/officeDocument/2006/relationships/tags" Target="../tags/tag421.xml"/><Relationship Id="rId387" Type="http://schemas.openxmlformats.org/officeDocument/2006/relationships/tags" Target="../tags/tag420.xml"/><Relationship Id="rId386" Type="http://schemas.openxmlformats.org/officeDocument/2006/relationships/tags" Target="../tags/tag419.xml"/><Relationship Id="rId385" Type="http://schemas.openxmlformats.org/officeDocument/2006/relationships/tags" Target="../tags/tag418.xml"/><Relationship Id="rId384" Type="http://schemas.openxmlformats.org/officeDocument/2006/relationships/tags" Target="../tags/tag417.xml"/><Relationship Id="rId383" Type="http://schemas.openxmlformats.org/officeDocument/2006/relationships/tags" Target="../tags/tag416.xml"/><Relationship Id="rId382" Type="http://schemas.openxmlformats.org/officeDocument/2006/relationships/tags" Target="../tags/tag415.xml"/><Relationship Id="rId381" Type="http://schemas.openxmlformats.org/officeDocument/2006/relationships/tags" Target="../tags/tag414.xml"/><Relationship Id="rId380" Type="http://schemas.openxmlformats.org/officeDocument/2006/relationships/tags" Target="../tags/tag413.xml"/><Relationship Id="rId38" Type="http://schemas.openxmlformats.org/officeDocument/2006/relationships/tags" Target="../tags/tag71.xml"/><Relationship Id="rId379" Type="http://schemas.openxmlformats.org/officeDocument/2006/relationships/tags" Target="../tags/tag412.xml"/><Relationship Id="rId378" Type="http://schemas.openxmlformats.org/officeDocument/2006/relationships/tags" Target="../tags/tag411.xml"/><Relationship Id="rId377" Type="http://schemas.openxmlformats.org/officeDocument/2006/relationships/tags" Target="../tags/tag410.xml"/><Relationship Id="rId376" Type="http://schemas.openxmlformats.org/officeDocument/2006/relationships/tags" Target="../tags/tag409.xml"/><Relationship Id="rId375" Type="http://schemas.openxmlformats.org/officeDocument/2006/relationships/tags" Target="../tags/tag408.xml"/><Relationship Id="rId374" Type="http://schemas.openxmlformats.org/officeDocument/2006/relationships/tags" Target="../tags/tag407.xml"/><Relationship Id="rId373" Type="http://schemas.openxmlformats.org/officeDocument/2006/relationships/tags" Target="../tags/tag406.xml"/><Relationship Id="rId372" Type="http://schemas.openxmlformats.org/officeDocument/2006/relationships/tags" Target="../tags/tag405.xml"/><Relationship Id="rId371" Type="http://schemas.openxmlformats.org/officeDocument/2006/relationships/tags" Target="../tags/tag404.xml"/><Relationship Id="rId370" Type="http://schemas.openxmlformats.org/officeDocument/2006/relationships/tags" Target="../tags/tag403.xml"/><Relationship Id="rId37" Type="http://schemas.openxmlformats.org/officeDocument/2006/relationships/tags" Target="../tags/tag70.xml"/><Relationship Id="rId369" Type="http://schemas.openxmlformats.org/officeDocument/2006/relationships/tags" Target="../tags/tag402.xml"/><Relationship Id="rId368" Type="http://schemas.openxmlformats.org/officeDocument/2006/relationships/tags" Target="../tags/tag401.xml"/><Relationship Id="rId367" Type="http://schemas.openxmlformats.org/officeDocument/2006/relationships/tags" Target="../tags/tag400.xml"/><Relationship Id="rId366" Type="http://schemas.openxmlformats.org/officeDocument/2006/relationships/tags" Target="../tags/tag399.xml"/><Relationship Id="rId365" Type="http://schemas.openxmlformats.org/officeDocument/2006/relationships/tags" Target="../tags/tag398.xml"/><Relationship Id="rId364" Type="http://schemas.openxmlformats.org/officeDocument/2006/relationships/tags" Target="../tags/tag397.xml"/><Relationship Id="rId363" Type="http://schemas.openxmlformats.org/officeDocument/2006/relationships/tags" Target="../tags/tag396.xml"/><Relationship Id="rId362" Type="http://schemas.openxmlformats.org/officeDocument/2006/relationships/tags" Target="../tags/tag395.xml"/><Relationship Id="rId361" Type="http://schemas.openxmlformats.org/officeDocument/2006/relationships/tags" Target="../tags/tag394.xml"/><Relationship Id="rId360" Type="http://schemas.openxmlformats.org/officeDocument/2006/relationships/tags" Target="../tags/tag393.xml"/><Relationship Id="rId36" Type="http://schemas.openxmlformats.org/officeDocument/2006/relationships/tags" Target="../tags/tag69.xml"/><Relationship Id="rId359" Type="http://schemas.openxmlformats.org/officeDocument/2006/relationships/tags" Target="../tags/tag392.xml"/><Relationship Id="rId358" Type="http://schemas.openxmlformats.org/officeDocument/2006/relationships/tags" Target="../tags/tag391.xml"/><Relationship Id="rId357" Type="http://schemas.openxmlformats.org/officeDocument/2006/relationships/tags" Target="../tags/tag390.xml"/><Relationship Id="rId356" Type="http://schemas.openxmlformats.org/officeDocument/2006/relationships/tags" Target="../tags/tag389.xml"/><Relationship Id="rId355" Type="http://schemas.openxmlformats.org/officeDocument/2006/relationships/tags" Target="../tags/tag388.xml"/><Relationship Id="rId354" Type="http://schemas.openxmlformats.org/officeDocument/2006/relationships/tags" Target="../tags/tag387.xml"/><Relationship Id="rId353" Type="http://schemas.openxmlformats.org/officeDocument/2006/relationships/tags" Target="../tags/tag386.xml"/><Relationship Id="rId352" Type="http://schemas.openxmlformats.org/officeDocument/2006/relationships/tags" Target="../tags/tag385.xml"/><Relationship Id="rId351" Type="http://schemas.openxmlformats.org/officeDocument/2006/relationships/tags" Target="../tags/tag384.xml"/><Relationship Id="rId350" Type="http://schemas.openxmlformats.org/officeDocument/2006/relationships/tags" Target="../tags/tag383.xml"/><Relationship Id="rId35" Type="http://schemas.openxmlformats.org/officeDocument/2006/relationships/tags" Target="../tags/tag68.xml"/><Relationship Id="rId349" Type="http://schemas.openxmlformats.org/officeDocument/2006/relationships/tags" Target="../tags/tag382.xml"/><Relationship Id="rId348" Type="http://schemas.openxmlformats.org/officeDocument/2006/relationships/tags" Target="../tags/tag381.xml"/><Relationship Id="rId347" Type="http://schemas.openxmlformats.org/officeDocument/2006/relationships/tags" Target="../tags/tag380.xml"/><Relationship Id="rId346" Type="http://schemas.openxmlformats.org/officeDocument/2006/relationships/tags" Target="../tags/tag379.xml"/><Relationship Id="rId345" Type="http://schemas.openxmlformats.org/officeDocument/2006/relationships/tags" Target="../tags/tag378.xml"/><Relationship Id="rId344" Type="http://schemas.openxmlformats.org/officeDocument/2006/relationships/tags" Target="../tags/tag377.xml"/><Relationship Id="rId343" Type="http://schemas.openxmlformats.org/officeDocument/2006/relationships/tags" Target="../tags/tag376.xml"/><Relationship Id="rId342" Type="http://schemas.openxmlformats.org/officeDocument/2006/relationships/tags" Target="../tags/tag375.xml"/><Relationship Id="rId341" Type="http://schemas.openxmlformats.org/officeDocument/2006/relationships/tags" Target="../tags/tag374.xml"/><Relationship Id="rId340" Type="http://schemas.openxmlformats.org/officeDocument/2006/relationships/tags" Target="../tags/tag373.xml"/><Relationship Id="rId34" Type="http://schemas.openxmlformats.org/officeDocument/2006/relationships/tags" Target="../tags/tag67.xml"/><Relationship Id="rId339" Type="http://schemas.openxmlformats.org/officeDocument/2006/relationships/tags" Target="../tags/tag372.xml"/><Relationship Id="rId338" Type="http://schemas.openxmlformats.org/officeDocument/2006/relationships/tags" Target="../tags/tag371.xml"/><Relationship Id="rId337" Type="http://schemas.openxmlformats.org/officeDocument/2006/relationships/tags" Target="../tags/tag370.xml"/><Relationship Id="rId336" Type="http://schemas.openxmlformats.org/officeDocument/2006/relationships/tags" Target="../tags/tag369.xml"/><Relationship Id="rId335" Type="http://schemas.openxmlformats.org/officeDocument/2006/relationships/tags" Target="../tags/tag368.xml"/><Relationship Id="rId334" Type="http://schemas.openxmlformats.org/officeDocument/2006/relationships/tags" Target="../tags/tag367.xml"/><Relationship Id="rId333" Type="http://schemas.openxmlformats.org/officeDocument/2006/relationships/tags" Target="../tags/tag366.xml"/><Relationship Id="rId332" Type="http://schemas.openxmlformats.org/officeDocument/2006/relationships/tags" Target="../tags/tag365.xml"/><Relationship Id="rId331" Type="http://schemas.openxmlformats.org/officeDocument/2006/relationships/tags" Target="../tags/tag364.xml"/><Relationship Id="rId330" Type="http://schemas.openxmlformats.org/officeDocument/2006/relationships/tags" Target="../tags/tag363.xml"/><Relationship Id="rId33" Type="http://schemas.openxmlformats.org/officeDocument/2006/relationships/tags" Target="../tags/tag66.xml"/><Relationship Id="rId329" Type="http://schemas.openxmlformats.org/officeDocument/2006/relationships/tags" Target="../tags/tag362.xml"/><Relationship Id="rId328" Type="http://schemas.openxmlformats.org/officeDocument/2006/relationships/tags" Target="../tags/tag361.xml"/><Relationship Id="rId327" Type="http://schemas.openxmlformats.org/officeDocument/2006/relationships/tags" Target="../tags/tag360.xml"/><Relationship Id="rId326" Type="http://schemas.openxmlformats.org/officeDocument/2006/relationships/tags" Target="../tags/tag359.xml"/><Relationship Id="rId325" Type="http://schemas.openxmlformats.org/officeDocument/2006/relationships/tags" Target="../tags/tag358.xml"/><Relationship Id="rId324" Type="http://schemas.openxmlformats.org/officeDocument/2006/relationships/tags" Target="../tags/tag357.xml"/><Relationship Id="rId323" Type="http://schemas.openxmlformats.org/officeDocument/2006/relationships/tags" Target="../tags/tag356.xml"/><Relationship Id="rId322" Type="http://schemas.openxmlformats.org/officeDocument/2006/relationships/tags" Target="../tags/tag355.xml"/><Relationship Id="rId321" Type="http://schemas.openxmlformats.org/officeDocument/2006/relationships/tags" Target="../tags/tag354.xml"/><Relationship Id="rId320" Type="http://schemas.openxmlformats.org/officeDocument/2006/relationships/tags" Target="../tags/tag353.xml"/><Relationship Id="rId32" Type="http://schemas.openxmlformats.org/officeDocument/2006/relationships/tags" Target="../tags/tag65.xml"/><Relationship Id="rId319" Type="http://schemas.openxmlformats.org/officeDocument/2006/relationships/tags" Target="../tags/tag352.xml"/><Relationship Id="rId318" Type="http://schemas.openxmlformats.org/officeDocument/2006/relationships/tags" Target="../tags/tag351.xml"/><Relationship Id="rId317" Type="http://schemas.openxmlformats.org/officeDocument/2006/relationships/tags" Target="../tags/tag350.xml"/><Relationship Id="rId316" Type="http://schemas.openxmlformats.org/officeDocument/2006/relationships/tags" Target="../tags/tag349.xml"/><Relationship Id="rId315" Type="http://schemas.openxmlformats.org/officeDocument/2006/relationships/tags" Target="../tags/tag348.xml"/><Relationship Id="rId314" Type="http://schemas.openxmlformats.org/officeDocument/2006/relationships/tags" Target="../tags/tag347.xml"/><Relationship Id="rId313" Type="http://schemas.openxmlformats.org/officeDocument/2006/relationships/tags" Target="../tags/tag346.xml"/><Relationship Id="rId312" Type="http://schemas.openxmlformats.org/officeDocument/2006/relationships/tags" Target="../tags/tag345.xml"/><Relationship Id="rId311" Type="http://schemas.openxmlformats.org/officeDocument/2006/relationships/tags" Target="../tags/tag344.xml"/><Relationship Id="rId310" Type="http://schemas.openxmlformats.org/officeDocument/2006/relationships/tags" Target="../tags/tag343.xml"/><Relationship Id="rId31" Type="http://schemas.openxmlformats.org/officeDocument/2006/relationships/tags" Target="../tags/tag64.xml"/><Relationship Id="rId309" Type="http://schemas.openxmlformats.org/officeDocument/2006/relationships/tags" Target="../tags/tag342.xml"/><Relationship Id="rId308" Type="http://schemas.openxmlformats.org/officeDocument/2006/relationships/tags" Target="../tags/tag341.xml"/><Relationship Id="rId307" Type="http://schemas.openxmlformats.org/officeDocument/2006/relationships/tags" Target="../tags/tag340.xml"/><Relationship Id="rId306" Type="http://schemas.openxmlformats.org/officeDocument/2006/relationships/tags" Target="../tags/tag339.xml"/><Relationship Id="rId305" Type="http://schemas.openxmlformats.org/officeDocument/2006/relationships/tags" Target="../tags/tag338.xml"/><Relationship Id="rId304" Type="http://schemas.openxmlformats.org/officeDocument/2006/relationships/tags" Target="../tags/tag337.xml"/><Relationship Id="rId303" Type="http://schemas.openxmlformats.org/officeDocument/2006/relationships/tags" Target="../tags/tag336.xml"/><Relationship Id="rId302" Type="http://schemas.openxmlformats.org/officeDocument/2006/relationships/tags" Target="../tags/tag335.xml"/><Relationship Id="rId301" Type="http://schemas.openxmlformats.org/officeDocument/2006/relationships/tags" Target="../tags/tag334.xml"/><Relationship Id="rId300" Type="http://schemas.openxmlformats.org/officeDocument/2006/relationships/tags" Target="../tags/tag333.xml"/><Relationship Id="rId30" Type="http://schemas.openxmlformats.org/officeDocument/2006/relationships/tags" Target="../tags/tag63.xml"/><Relationship Id="rId3" Type="http://schemas.openxmlformats.org/officeDocument/2006/relationships/tags" Target="../tags/tag36.xml"/><Relationship Id="rId299" Type="http://schemas.openxmlformats.org/officeDocument/2006/relationships/tags" Target="../tags/tag332.xml"/><Relationship Id="rId298" Type="http://schemas.openxmlformats.org/officeDocument/2006/relationships/tags" Target="../tags/tag331.xml"/><Relationship Id="rId297" Type="http://schemas.openxmlformats.org/officeDocument/2006/relationships/tags" Target="../tags/tag330.xml"/><Relationship Id="rId296" Type="http://schemas.openxmlformats.org/officeDocument/2006/relationships/tags" Target="../tags/tag329.xml"/><Relationship Id="rId295" Type="http://schemas.openxmlformats.org/officeDocument/2006/relationships/tags" Target="../tags/tag328.xml"/><Relationship Id="rId294" Type="http://schemas.openxmlformats.org/officeDocument/2006/relationships/tags" Target="../tags/tag327.xml"/><Relationship Id="rId293" Type="http://schemas.openxmlformats.org/officeDocument/2006/relationships/tags" Target="../tags/tag326.xml"/><Relationship Id="rId292" Type="http://schemas.openxmlformats.org/officeDocument/2006/relationships/tags" Target="../tags/tag325.xml"/><Relationship Id="rId291" Type="http://schemas.openxmlformats.org/officeDocument/2006/relationships/tags" Target="../tags/tag324.xml"/><Relationship Id="rId290" Type="http://schemas.openxmlformats.org/officeDocument/2006/relationships/tags" Target="../tags/tag323.xml"/><Relationship Id="rId29" Type="http://schemas.openxmlformats.org/officeDocument/2006/relationships/tags" Target="../tags/tag62.xml"/><Relationship Id="rId289" Type="http://schemas.openxmlformats.org/officeDocument/2006/relationships/tags" Target="../tags/tag322.xml"/><Relationship Id="rId288" Type="http://schemas.openxmlformats.org/officeDocument/2006/relationships/tags" Target="../tags/tag321.xml"/><Relationship Id="rId287" Type="http://schemas.openxmlformats.org/officeDocument/2006/relationships/tags" Target="../tags/tag320.xml"/><Relationship Id="rId286" Type="http://schemas.openxmlformats.org/officeDocument/2006/relationships/tags" Target="../tags/tag319.xml"/><Relationship Id="rId285" Type="http://schemas.openxmlformats.org/officeDocument/2006/relationships/tags" Target="../tags/tag318.xml"/><Relationship Id="rId284" Type="http://schemas.openxmlformats.org/officeDocument/2006/relationships/tags" Target="../tags/tag317.xml"/><Relationship Id="rId283" Type="http://schemas.openxmlformats.org/officeDocument/2006/relationships/tags" Target="../tags/tag316.xml"/><Relationship Id="rId282" Type="http://schemas.openxmlformats.org/officeDocument/2006/relationships/tags" Target="../tags/tag315.xml"/><Relationship Id="rId281" Type="http://schemas.openxmlformats.org/officeDocument/2006/relationships/tags" Target="../tags/tag314.xml"/><Relationship Id="rId280" Type="http://schemas.openxmlformats.org/officeDocument/2006/relationships/tags" Target="../tags/tag313.xml"/><Relationship Id="rId28" Type="http://schemas.openxmlformats.org/officeDocument/2006/relationships/tags" Target="../tags/tag61.xml"/><Relationship Id="rId279" Type="http://schemas.openxmlformats.org/officeDocument/2006/relationships/tags" Target="../tags/tag312.xml"/><Relationship Id="rId278" Type="http://schemas.openxmlformats.org/officeDocument/2006/relationships/tags" Target="../tags/tag311.xml"/><Relationship Id="rId277" Type="http://schemas.openxmlformats.org/officeDocument/2006/relationships/tags" Target="../tags/tag310.xml"/><Relationship Id="rId276" Type="http://schemas.openxmlformats.org/officeDocument/2006/relationships/tags" Target="../tags/tag309.xml"/><Relationship Id="rId275" Type="http://schemas.openxmlformats.org/officeDocument/2006/relationships/tags" Target="../tags/tag308.xml"/><Relationship Id="rId274" Type="http://schemas.openxmlformats.org/officeDocument/2006/relationships/tags" Target="../tags/tag307.xml"/><Relationship Id="rId273" Type="http://schemas.openxmlformats.org/officeDocument/2006/relationships/tags" Target="../tags/tag306.xml"/><Relationship Id="rId272" Type="http://schemas.openxmlformats.org/officeDocument/2006/relationships/tags" Target="../tags/tag305.xml"/><Relationship Id="rId271" Type="http://schemas.openxmlformats.org/officeDocument/2006/relationships/tags" Target="../tags/tag304.xml"/><Relationship Id="rId270" Type="http://schemas.openxmlformats.org/officeDocument/2006/relationships/tags" Target="../tags/tag303.xml"/><Relationship Id="rId27" Type="http://schemas.openxmlformats.org/officeDocument/2006/relationships/tags" Target="../tags/tag60.xml"/><Relationship Id="rId269" Type="http://schemas.openxmlformats.org/officeDocument/2006/relationships/tags" Target="../tags/tag302.xml"/><Relationship Id="rId268" Type="http://schemas.openxmlformats.org/officeDocument/2006/relationships/tags" Target="../tags/tag301.xml"/><Relationship Id="rId267" Type="http://schemas.openxmlformats.org/officeDocument/2006/relationships/tags" Target="../tags/tag300.xml"/><Relationship Id="rId266" Type="http://schemas.openxmlformats.org/officeDocument/2006/relationships/tags" Target="../tags/tag299.xml"/><Relationship Id="rId265" Type="http://schemas.openxmlformats.org/officeDocument/2006/relationships/tags" Target="../tags/tag298.xml"/><Relationship Id="rId264" Type="http://schemas.openxmlformats.org/officeDocument/2006/relationships/tags" Target="../tags/tag297.xml"/><Relationship Id="rId263" Type="http://schemas.openxmlformats.org/officeDocument/2006/relationships/tags" Target="../tags/tag296.xml"/><Relationship Id="rId262" Type="http://schemas.openxmlformats.org/officeDocument/2006/relationships/tags" Target="../tags/tag295.xml"/><Relationship Id="rId261" Type="http://schemas.openxmlformats.org/officeDocument/2006/relationships/tags" Target="../tags/tag294.xml"/><Relationship Id="rId260" Type="http://schemas.openxmlformats.org/officeDocument/2006/relationships/tags" Target="../tags/tag293.xml"/><Relationship Id="rId26" Type="http://schemas.openxmlformats.org/officeDocument/2006/relationships/tags" Target="../tags/tag59.xml"/><Relationship Id="rId259" Type="http://schemas.openxmlformats.org/officeDocument/2006/relationships/tags" Target="../tags/tag292.xml"/><Relationship Id="rId258" Type="http://schemas.openxmlformats.org/officeDocument/2006/relationships/tags" Target="../tags/tag291.xml"/><Relationship Id="rId257" Type="http://schemas.openxmlformats.org/officeDocument/2006/relationships/tags" Target="../tags/tag290.xml"/><Relationship Id="rId256" Type="http://schemas.openxmlformats.org/officeDocument/2006/relationships/tags" Target="../tags/tag289.xml"/><Relationship Id="rId255" Type="http://schemas.openxmlformats.org/officeDocument/2006/relationships/tags" Target="../tags/tag288.xml"/><Relationship Id="rId254" Type="http://schemas.openxmlformats.org/officeDocument/2006/relationships/tags" Target="../tags/tag287.xml"/><Relationship Id="rId253" Type="http://schemas.openxmlformats.org/officeDocument/2006/relationships/tags" Target="../tags/tag286.xml"/><Relationship Id="rId252" Type="http://schemas.openxmlformats.org/officeDocument/2006/relationships/tags" Target="../tags/tag285.xml"/><Relationship Id="rId251" Type="http://schemas.openxmlformats.org/officeDocument/2006/relationships/tags" Target="../tags/tag284.xml"/><Relationship Id="rId250" Type="http://schemas.openxmlformats.org/officeDocument/2006/relationships/tags" Target="../tags/tag283.xml"/><Relationship Id="rId25" Type="http://schemas.openxmlformats.org/officeDocument/2006/relationships/tags" Target="../tags/tag58.xml"/><Relationship Id="rId249" Type="http://schemas.openxmlformats.org/officeDocument/2006/relationships/tags" Target="../tags/tag282.xml"/><Relationship Id="rId248" Type="http://schemas.openxmlformats.org/officeDocument/2006/relationships/tags" Target="../tags/tag281.xml"/><Relationship Id="rId247" Type="http://schemas.openxmlformats.org/officeDocument/2006/relationships/tags" Target="../tags/tag280.xml"/><Relationship Id="rId246" Type="http://schemas.openxmlformats.org/officeDocument/2006/relationships/tags" Target="../tags/tag279.xml"/><Relationship Id="rId245" Type="http://schemas.openxmlformats.org/officeDocument/2006/relationships/tags" Target="../tags/tag278.xml"/><Relationship Id="rId244" Type="http://schemas.openxmlformats.org/officeDocument/2006/relationships/tags" Target="../tags/tag277.xml"/><Relationship Id="rId243" Type="http://schemas.openxmlformats.org/officeDocument/2006/relationships/tags" Target="../tags/tag276.xml"/><Relationship Id="rId242" Type="http://schemas.openxmlformats.org/officeDocument/2006/relationships/tags" Target="../tags/tag275.xml"/><Relationship Id="rId241" Type="http://schemas.openxmlformats.org/officeDocument/2006/relationships/tags" Target="../tags/tag274.xml"/><Relationship Id="rId240" Type="http://schemas.openxmlformats.org/officeDocument/2006/relationships/tags" Target="../tags/tag273.xml"/><Relationship Id="rId24" Type="http://schemas.openxmlformats.org/officeDocument/2006/relationships/tags" Target="../tags/tag57.xml"/><Relationship Id="rId239" Type="http://schemas.openxmlformats.org/officeDocument/2006/relationships/tags" Target="../tags/tag272.xml"/><Relationship Id="rId238" Type="http://schemas.openxmlformats.org/officeDocument/2006/relationships/tags" Target="../tags/tag271.xml"/><Relationship Id="rId237" Type="http://schemas.openxmlformats.org/officeDocument/2006/relationships/tags" Target="../tags/tag270.xml"/><Relationship Id="rId236" Type="http://schemas.openxmlformats.org/officeDocument/2006/relationships/tags" Target="../tags/tag269.xml"/><Relationship Id="rId235" Type="http://schemas.openxmlformats.org/officeDocument/2006/relationships/tags" Target="../tags/tag268.xml"/><Relationship Id="rId234" Type="http://schemas.openxmlformats.org/officeDocument/2006/relationships/tags" Target="../tags/tag267.xml"/><Relationship Id="rId233" Type="http://schemas.openxmlformats.org/officeDocument/2006/relationships/tags" Target="../tags/tag266.xml"/><Relationship Id="rId232" Type="http://schemas.openxmlformats.org/officeDocument/2006/relationships/tags" Target="../tags/tag265.xml"/><Relationship Id="rId231" Type="http://schemas.openxmlformats.org/officeDocument/2006/relationships/tags" Target="../tags/tag264.xml"/><Relationship Id="rId230" Type="http://schemas.openxmlformats.org/officeDocument/2006/relationships/tags" Target="../tags/tag263.xml"/><Relationship Id="rId23" Type="http://schemas.openxmlformats.org/officeDocument/2006/relationships/tags" Target="../tags/tag56.xml"/><Relationship Id="rId229" Type="http://schemas.openxmlformats.org/officeDocument/2006/relationships/tags" Target="../tags/tag262.xml"/><Relationship Id="rId228" Type="http://schemas.openxmlformats.org/officeDocument/2006/relationships/tags" Target="../tags/tag261.xml"/><Relationship Id="rId227" Type="http://schemas.openxmlformats.org/officeDocument/2006/relationships/tags" Target="../tags/tag260.xml"/><Relationship Id="rId226" Type="http://schemas.openxmlformats.org/officeDocument/2006/relationships/tags" Target="../tags/tag259.xml"/><Relationship Id="rId225" Type="http://schemas.openxmlformats.org/officeDocument/2006/relationships/tags" Target="../tags/tag258.xml"/><Relationship Id="rId224" Type="http://schemas.openxmlformats.org/officeDocument/2006/relationships/tags" Target="../tags/tag257.xml"/><Relationship Id="rId223" Type="http://schemas.openxmlformats.org/officeDocument/2006/relationships/tags" Target="../tags/tag256.xml"/><Relationship Id="rId222" Type="http://schemas.openxmlformats.org/officeDocument/2006/relationships/tags" Target="../tags/tag255.xml"/><Relationship Id="rId221" Type="http://schemas.openxmlformats.org/officeDocument/2006/relationships/tags" Target="../tags/tag254.xml"/><Relationship Id="rId220" Type="http://schemas.openxmlformats.org/officeDocument/2006/relationships/tags" Target="../tags/tag253.xml"/><Relationship Id="rId22" Type="http://schemas.openxmlformats.org/officeDocument/2006/relationships/tags" Target="../tags/tag55.xml"/><Relationship Id="rId219" Type="http://schemas.openxmlformats.org/officeDocument/2006/relationships/tags" Target="../tags/tag252.xml"/><Relationship Id="rId218" Type="http://schemas.openxmlformats.org/officeDocument/2006/relationships/tags" Target="../tags/tag251.xml"/><Relationship Id="rId217" Type="http://schemas.openxmlformats.org/officeDocument/2006/relationships/tags" Target="../tags/tag250.xml"/><Relationship Id="rId216" Type="http://schemas.openxmlformats.org/officeDocument/2006/relationships/tags" Target="../tags/tag249.xml"/><Relationship Id="rId215" Type="http://schemas.openxmlformats.org/officeDocument/2006/relationships/tags" Target="../tags/tag248.xml"/><Relationship Id="rId214" Type="http://schemas.openxmlformats.org/officeDocument/2006/relationships/tags" Target="../tags/tag247.xml"/><Relationship Id="rId213" Type="http://schemas.openxmlformats.org/officeDocument/2006/relationships/tags" Target="../tags/tag246.xml"/><Relationship Id="rId212" Type="http://schemas.openxmlformats.org/officeDocument/2006/relationships/tags" Target="../tags/tag245.xml"/><Relationship Id="rId211" Type="http://schemas.openxmlformats.org/officeDocument/2006/relationships/tags" Target="../tags/tag244.xml"/><Relationship Id="rId210" Type="http://schemas.openxmlformats.org/officeDocument/2006/relationships/tags" Target="../tags/tag243.xml"/><Relationship Id="rId21" Type="http://schemas.openxmlformats.org/officeDocument/2006/relationships/tags" Target="../tags/tag54.xml"/><Relationship Id="rId209" Type="http://schemas.openxmlformats.org/officeDocument/2006/relationships/tags" Target="../tags/tag242.xml"/><Relationship Id="rId208" Type="http://schemas.openxmlformats.org/officeDocument/2006/relationships/tags" Target="../tags/tag241.xml"/><Relationship Id="rId207" Type="http://schemas.openxmlformats.org/officeDocument/2006/relationships/tags" Target="../tags/tag240.xml"/><Relationship Id="rId206" Type="http://schemas.openxmlformats.org/officeDocument/2006/relationships/tags" Target="../tags/tag239.xml"/><Relationship Id="rId205" Type="http://schemas.openxmlformats.org/officeDocument/2006/relationships/tags" Target="../tags/tag238.xml"/><Relationship Id="rId204" Type="http://schemas.openxmlformats.org/officeDocument/2006/relationships/tags" Target="../tags/tag237.xml"/><Relationship Id="rId203" Type="http://schemas.openxmlformats.org/officeDocument/2006/relationships/tags" Target="../tags/tag236.xml"/><Relationship Id="rId202" Type="http://schemas.openxmlformats.org/officeDocument/2006/relationships/tags" Target="../tags/tag235.xml"/><Relationship Id="rId201" Type="http://schemas.openxmlformats.org/officeDocument/2006/relationships/tags" Target="../tags/tag234.xml"/><Relationship Id="rId200" Type="http://schemas.openxmlformats.org/officeDocument/2006/relationships/tags" Target="../tags/tag233.xml"/><Relationship Id="rId20" Type="http://schemas.openxmlformats.org/officeDocument/2006/relationships/tags" Target="../tags/tag53.xml"/><Relationship Id="rId2" Type="http://schemas.openxmlformats.org/officeDocument/2006/relationships/tags" Target="../tags/tag35.xml"/><Relationship Id="rId199" Type="http://schemas.openxmlformats.org/officeDocument/2006/relationships/tags" Target="../tags/tag232.xml"/><Relationship Id="rId198" Type="http://schemas.openxmlformats.org/officeDocument/2006/relationships/tags" Target="../tags/tag231.xml"/><Relationship Id="rId197" Type="http://schemas.openxmlformats.org/officeDocument/2006/relationships/tags" Target="../tags/tag230.xml"/><Relationship Id="rId196" Type="http://schemas.openxmlformats.org/officeDocument/2006/relationships/tags" Target="../tags/tag229.xml"/><Relationship Id="rId195" Type="http://schemas.openxmlformats.org/officeDocument/2006/relationships/tags" Target="../tags/tag228.xml"/><Relationship Id="rId194" Type="http://schemas.openxmlformats.org/officeDocument/2006/relationships/tags" Target="../tags/tag227.xml"/><Relationship Id="rId193" Type="http://schemas.openxmlformats.org/officeDocument/2006/relationships/tags" Target="../tags/tag226.xml"/><Relationship Id="rId192" Type="http://schemas.openxmlformats.org/officeDocument/2006/relationships/tags" Target="../tags/tag225.xml"/><Relationship Id="rId191" Type="http://schemas.openxmlformats.org/officeDocument/2006/relationships/tags" Target="../tags/tag224.xml"/><Relationship Id="rId190" Type="http://schemas.openxmlformats.org/officeDocument/2006/relationships/tags" Target="../tags/tag223.xml"/><Relationship Id="rId19" Type="http://schemas.openxmlformats.org/officeDocument/2006/relationships/tags" Target="../tags/tag52.xml"/><Relationship Id="rId189" Type="http://schemas.openxmlformats.org/officeDocument/2006/relationships/tags" Target="../tags/tag222.xml"/><Relationship Id="rId188" Type="http://schemas.openxmlformats.org/officeDocument/2006/relationships/tags" Target="../tags/tag221.xml"/><Relationship Id="rId187" Type="http://schemas.openxmlformats.org/officeDocument/2006/relationships/tags" Target="../tags/tag220.xml"/><Relationship Id="rId186" Type="http://schemas.openxmlformats.org/officeDocument/2006/relationships/tags" Target="../tags/tag219.xml"/><Relationship Id="rId185" Type="http://schemas.openxmlformats.org/officeDocument/2006/relationships/tags" Target="../tags/tag218.xml"/><Relationship Id="rId184" Type="http://schemas.openxmlformats.org/officeDocument/2006/relationships/tags" Target="../tags/tag217.xml"/><Relationship Id="rId183" Type="http://schemas.openxmlformats.org/officeDocument/2006/relationships/tags" Target="../tags/tag216.xml"/><Relationship Id="rId182" Type="http://schemas.openxmlformats.org/officeDocument/2006/relationships/tags" Target="../tags/tag215.xml"/><Relationship Id="rId181" Type="http://schemas.openxmlformats.org/officeDocument/2006/relationships/tags" Target="../tags/tag214.xml"/><Relationship Id="rId180" Type="http://schemas.openxmlformats.org/officeDocument/2006/relationships/tags" Target="../tags/tag213.xml"/><Relationship Id="rId18" Type="http://schemas.openxmlformats.org/officeDocument/2006/relationships/tags" Target="../tags/tag51.xml"/><Relationship Id="rId179" Type="http://schemas.openxmlformats.org/officeDocument/2006/relationships/tags" Target="../tags/tag212.xml"/><Relationship Id="rId178" Type="http://schemas.openxmlformats.org/officeDocument/2006/relationships/tags" Target="../tags/tag211.xml"/><Relationship Id="rId177" Type="http://schemas.openxmlformats.org/officeDocument/2006/relationships/tags" Target="../tags/tag210.xml"/><Relationship Id="rId176" Type="http://schemas.openxmlformats.org/officeDocument/2006/relationships/tags" Target="../tags/tag209.xml"/><Relationship Id="rId175" Type="http://schemas.openxmlformats.org/officeDocument/2006/relationships/tags" Target="../tags/tag208.xml"/><Relationship Id="rId174" Type="http://schemas.openxmlformats.org/officeDocument/2006/relationships/tags" Target="../tags/tag207.xml"/><Relationship Id="rId173" Type="http://schemas.openxmlformats.org/officeDocument/2006/relationships/tags" Target="../tags/tag206.xml"/><Relationship Id="rId172" Type="http://schemas.openxmlformats.org/officeDocument/2006/relationships/tags" Target="../tags/tag205.xml"/><Relationship Id="rId171" Type="http://schemas.openxmlformats.org/officeDocument/2006/relationships/tags" Target="../tags/tag204.xml"/><Relationship Id="rId170" Type="http://schemas.openxmlformats.org/officeDocument/2006/relationships/tags" Target="../tags/tag203.xml"/><Relationship Id="rId17" Type="http://schemas.openxmlformats.org/officeDocument/2006/relationships/tags" Target="../tags/tag50.xml"/><Relationship Id="rId169" Type="http://schemas.openxmlformats.org/officeDocument/2006/relationships/tags" Target="../tags/tag202.xml"/><Relationship Id="rId168" Type="http://schemas.openxmlformats.org/officeDocument/2006/relationships/tags" Target="../tags/tag201.xml"/><Relationship Id="rId167" Type="http://schemas.openxmlformats.org/officeDocument/2006/relationships/tags" Target="../tags/tag200.xml"/><Relationship Id="rId166" Type="http://schemas.openxmlformats.org/officeDocument/2006/relationships/tags" Target="../tags/tag199.xml"/><Relationship Id="rId165" Type="http://schemas.openxmlformats.org/officeDocument/2006/relationships/tags" Target="../tags/tag198.xml"/><Relationship Id="rId164" Type="http://schemas.openxmlformats.org/officeDocument/2006/relationships/tags" Target="../tags/tag197.xml"/><Relationship Id="rId163" Type="http://schemas.openxmlformats.org/officeDocument/2006/relationships/tags" Target="../tags/tag196.xml"/><Relationship Id="rId162" Type="http://schemas.openxmlformats.org/officeDocument/2006/relationships/tags" Target="../tags/tag195.xml"/><Relationship Id="rId161" Type="http://schemas.openxmlformats.org/officeDocument/2006/relationships/tags" Target="../tags/tag194.xml"/><Relationship Id="rId160" Type="http://schemas.openxmlformats.org/officeDocument/2006/relationships/tags" Target="../tags/tag193.xml"/><Relationship Id="rId16" Type="http://schemas.openxmlformats.org/officeDocument/2006/relationships/tags" Target="../tags/tag49.xml"/><Relationship Id="rId159" Type="http://schemas.openxmlformats.org/officeDocument/2006/relationships/tags" Target="../tags/tag192.xml"/><Relationship Id="rId158" Type="http://schemas.openxmlformats.org/officeDocument/2006/relationships/tags" Target="../tags/tag191.xml"/><Relationship Id="rId157" Type="http://schemas.openxmlformats.org/officeDocument/2006/relationships/tags" Target="../tags/tag190.xml"/><Relationship Id="rId156" Type="http://schemas.openxmlformats.org/officeDocument/2006/relationships/tags" Target="../tags/tag189.xml"/><Relationship Id="rId155" Type="http://schemas.openxmlformats.org/officeDocument/2006/relationships/tags" Target="../tags/tag188.xml"/><Relationship Id="rId154" Type="http://schemas.openxmlformats.org/officeDocument/2006/relationships/tags" Target="../tags/tag187.xml"/><Relationship Id="rId153" Type="http://schemas.openxmlformats.org/officeDocument/2006/relationships/tags" Target="../tags/tag186.xml"/><Relationship Id="rId152" Type="http://schemas.openxmlformats.org/officeDocument/2006/relationships/tags" Target="../tags/tag185.xml"/><Relationship Id="rId151" Type="http://schemas.openxmlformats.org/officeDocument/2006/relationships/tags" Target="../tags/tag184.xml"/><Relationship Id="rId150" Type="http://schemas.openxmlformats.org/officeDocument/2006/relationships/tags" Target="../tags/tag183.xml"/><Relationship Id="rId15" Type="http://schemas.openxmlformats.org/officeDocument/2006/relationships/tags" Target="../tags/tag48.xml"/><Relationship Id="rId149" Type="http://schemas.openxmlformats.org/officeDocument/2006/relationships/tags" Target="../tags/tag182.xml"/><Relationship Id="rId148" Type="http://schemas.openxmlformats.org/officeDocument/2006/relationships/tags" Target="../tags/tag181.xml"/><Relationship Id="rId147" Type="http://schemas.openxmlformats.org/officeDocument/2006/relationships/tags" Target="../tags/tag180.xml"/><Relationship Id="rId146" Type="http://schemas.openxmlformats.org/officeDocument/2006/relationships/tags" Target="../tags/tag179.xml"/><Relationship Id="rId145" Type="http://schemas.openxmlformats.org/officeDocument/2006/relationships/tags" Target="../tags/tag178.xml"/><Relationship Id="rId144" Type="http://schemas.openxmlformats.org/officeDocument/2006/relationships/tags" Target="../tags/tag177.xml"/><Relationship Id="rId143" Type="http://schemas.openxmlformats.org/officeDocument/2006/relationships/tags" Target="../tags/tag176.xml"/><Relationship Id="rId142" Type="http://schemas.openxmlformats.org/officeDocument/2006/relationships/tags" Target="../tags/tag175.xml"/><Relationship Id="rId141" Type="http://schemas.openxmlformats.org/officeDocument/2006/relationships/tags" Target="../tags/tag174.xml"/><Relationship Id="rId140" Type="http://schemas.openxmlformats.org/officeDocument/2006/relationships/tags" Target="../tags/tag173.xml"/><Relationship Id="rId14" Type="http://schemas.openxmlformats.org/officeDocument/2006/relationships/tags" Target="../tags/tag47.xml"/><Relationship Id="rId139" Type="http://schemas.openxmlformats.org/officeDocument/2006/relationships/tags" Target="../tags/tag172.xml"/><Relationship Id="rId138" Type="http://schemas.openxmlformats.org/officeDocument/2006/relationships/tags" Target="../tags/tag171.xml"/><Relationship Id="rId137" Type="http://schemas.openxmlformats.org/officeDocument/2006/relationships/tags" Target="../tags/tag170.xml"/><Relationship Id="rId136" Type="http://schemas.openxmlformats.org/officeDocument/2006/relationships/tags" Target="../tags/tag169.xml"/><Relationship Id="rId135" Type="http://schemas.openxmlformats.org/officeDocument/2006/relationships/tags" Target="../tags/tag168.xml"/><Relationship Id="rId134" Type="http://schemas.openxmlformats.org/officeDocument/2006/relationships/tags" Target="../tags/tag167.xml"/><Relationship Id="rId133" Type="http://schemas.openxmlformats.org/officeDocument/2006/relationships/tags" Target="../tags/tag166.xml"/><Relationship Id="rId132" Type="http://schemas.openxmlformats.org/officeDocument/2006/relationships/tags" Target="../tags/tag165.xml"/><Relationship Id="rId131" Type="http://schemas.openxmlformats.org/officeDocument/2006/relationships/tags" Target="../tags/tag164.xml"/><Relationship Id="rId130" Type="http://schemas.openxmlformats.org/officeDocument/2006/relationships/tags" Target="../tags/tag163.xml"/><Relationship Id="rId13" Type="http://schemas.openxmlformats.org/officeDocument/2006/relationships/tags" Target="../tags/tag46.xml"/><Relationship Id="rId129" Type="http://schemas.openxmlformats.org/officeDocument/2006/relationships/tags" Target="../tags/tag162.xml"/><Relationship Id="rId128" Type="http://schemas.openxmlformats.org/officeDocument/2006/relationships/tags" Target="../tags/tag161.xml"/><Relationship Id="rId127" Type="http://schemas.openxmlformats.org/officeDocument/2006/relationships/tags" Target="../tags/tag160.xml"/><Relationship Id="rId126" Type="http://schemas.openxmlformats.org/officeDocument/2006/relationships/tags" Target="../tags/tag159.xml"/><Relationship Id="rId125" Type="http://schemas.openxmlformats.org/officeDocument/2006/relationships/tags" Target="../tags/tag158.xml"/><Relationship Id="rId124" Type="http://schemas.openxmlformats.org/officeDocument/2006/relationships/tags" Target="../tags/tag157.xml"/><Relationship Id="rId123" Type="http://schemas.openxmlformats.org/officeDocument/2006/relationships/tags" Target="../tags/tag156.xml"/><Relationship Id="rId122" Type="http://schemas.openxmlformats.org/officeDocument/2006/relationships/tags" Target="../tags/tag155.xml"/><Relationship Id="rId121" Type="http://schemas.openxmlformats.org/officeDocument/2006/relationships/tags" Target="../tags/tag154.xml"/><Relationship Id="rId120" Type="http://schemas.openxmlformats.org/officeDocument/2006/relationships/tags" Target="../tags/tag153.xml"/><Relationship Id="rId12" Type="http://schemas.openxmlformats.org/officeDocument/2006/relationships/tags" Target="../tags/tag45.xml"/><Relationship Id="rId119" Type="http://schemas.openxmlformats.org/officeDocument/2006/relationships/tags" Target="../tags/tag152.xml"/><Relationship Id="rId118" Type="http://schemas.openxmlformats.org/officeDocument/2006/relationships/tags" Target="../tags/tag151.xml"/><Relationship Id="rId117" Type="http://schemas.openxmlformats.org/officeDocument/2006/relationships/tags" Target="../tags/tag150.xml"/><Relationship Id="rId116" Type="http://schemas.openxmlformats.org/officeDocument/2006/relationships/tags" Target="../tags/tag149.xml"/><Relationship Id="rId115" Type="http://schemas.openxmlformats.org/officeDocument/2006/relationships/tags" Target="../tags/tag148.xml"/><Relationship Id="rId114" Type="http://schemas.openxmlformats.org/officeDocument/2006/relationships/tags" Target="../tags/tag147.xml"/><Relationship Id="rId113" Type="http://schemas.openxmlformats.org/officeDocument/2006/relationships/tags" Target="../tags/tag146.xml"/><Relationship Id="rId112" Type="http://schemas.openxmlformats.org/officeDocument/2006/relationships/tags" Target="../tags/tag145.xml"/><Relationship Id="rId111" Type="http://schemas.openxmlformats.org/officeDocument/2006/relationships/tags" Target="../tags/tag144.xml"/><Relationship Id="rId110" Type="http://schemas.openxmlformats.org/officeDocument/2006/relationships/tags" Target="../tags/tag143.xml"/><Relationship Id="rId11" Type="http://schemas.openxmlformats.org/officeDocument/2006/relationships/tags" Target="../tags/tag44.xml"/><Relationship Id="rId109" Type="http://schemas.openxmlformats.org/officeDocument/2006/relationships/tags" Target="../tags/tag142.xml"/><Relationship Id="rId108" Type="http://schemas.openxmlformats.org/officeDocument/2006/relationships/tags" Target="../tags/tag141.xml"/><Relationship Id="rId107" Type="http://schemas.openxmlformats.org/officeDocument/2006/relationships/tags" Target="../tags/tag140.xml"/><Relationship Id="rId106" Type="http://schemas.openxmlformats.org/officeDocument/2006/relationships/tags" Target="../tags/tag139.xml"/><Relationship Id="rId105" Type="http://schemas.openxmlformats.org/officeDocument/2006/relationships/tags" Target="../tags/tag138.xml"/><Relationship Id="rId104" Type="http://schemas.openxmlformats.org/officeDocument/2006/relationships/tags" Target="../tags/tag137.xml"/><Relationship Id="rId103" Type="http://schemas.openxmlformats.org/officeDocument/2006/relationships/tags" Target="../tags/tag136.xml"/><Relationship Id="rId102" Type="http://schemas.openxmlformats.org/officeDocument/2006/relationships/tags" Target="../tags/tag135.xml"/><Relationship Id="rId101" Type="http://schemas.openxmlformats.org/officeDocument/2006/relationships/tags" Target="../tags/tag134.xml"/><Relationship Id="rId100" Type="http://schemas.openxmlformats.org/officeDocument/2006/relationships/tags" Target="../tags/tag133.xml"/><Relationship Id="rId10" Type="http://schemas.openxmlformats.org/officeDocument/2006/relationships/tags" Target="../tags/tag43.xml"/><Relationship Id="rId1" Type="http://schemas.openxmlformats.org/officeDocument/2006/relationships/tags" Target="../tags/tag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9" Type="http://schemas.openxmlformats.org/officeDocument/2006/relationships/tags" Target="../tags/tag591.xml"/><Relationship Id="rId98" Type="http://schemas.openxmlformats.org/officeDocument/2006/relationships/tags" Target="../tags/tag590.xml"/><Relationship Id="rId97" Type="http://schemas.openxmlformats.org/officeDocument/2006/relationships/tags" Target="../tags/tag589.xml"/><Relationship Id="rId96" Type="http://schemas.openxmlformats.org/officeDocument/2006/relationships/tags" Target="../tags/tag588.xml"/><Relationship Id="rId95" Type="http://schemas.openxmlformats.org/officeDocument/2006/relationships/tags" Target="../tags/tag587.xml"/><Relationship Id="rId94" Type="http://schemas.openxmlformats.org/officeDocument/2006/relationships/tags" Target="../tags/tag586.xml"/><Relationship Id="rId93" Type="http://schemas.openxmlformats.org/officeDocument/2006/relationships/tags" Target="../tags/tag585.xml"/><Relationship Id="rId92" Type="http://schemas.openxmlformats.org/officeDocument/2006/relationships/tags" Target="../tags/tag584.xml"/><Relationship Id="rId91" Type="http://schemas.openxmlformats.org/officeDocument/2006/relationships/tags" Target="../tags/tag583.xml"/><Relationship Id="rId90" Type="http://schemas.openxmlformats.org/officeDocument/2006/relationships/tags" Target="../tags/tag582.xml"/><Relationship Id="rId9" Type="http://schemas.openxmlformats.org/officeDocument/2006/relationships/tags" Target="../tags/tag501.xml"/><Relationship Id="rId89" Type="http://schemas.openxmlformats.org/officeDocument/2006/relationships/tags" Target="../tags/tag581.xml"/><Relationship Id="rId88" Type="http://schemas.openxmlformats.org/officeDocument/2006/relationships/tags" Target="../tags/tag580.xml"/><Relationship Id="rId87" Type="http://schemas.openxmlformats.org/officeDocument/2006/relationships/tags" Target="../tags/tag579.xml"/><Relationship Id="rId86" Type="http://schemas.openxmlformats.org/officeDocument/2006/relationships/tags" Target="../tags/tag578.xml"/><Relationship Id="rId85" Type="http://schemas.openxmlformats.org/officeDocument/2006/relationships/tags" Target="../tags/tag577.xml"/><Relationship Id="rId84" Type="http://schemas.openxmlformats.org/officeDocument/2006/relationships/tags" Target="../tags/tag576.xml"/><Relationship Id="rId83" Type="http://schemas.openxmlformats.org/officeDocument/2006/relationships/tags" Target="../tags/tag575.xml"/><Relationship Id="rId82" Type="http://schemas.openxmlformats.org/officeDocument/2006/relationships/tags" Target="../tags/tag574.xml"/><Relationship Id="rId81" Type="http://schemas.openxmlformats.org/officeDocument/2006/relationships/tags" Target="../tags/tag573.xml"/><Relationship Id="rId80" Type="http://schemas.openxmlformats.org/officeDocument/2006/relationships/tags" Target="../tags/tag572.xml"/><Relationship Id="rId8" Type="http://schemas.openxmlformats.org/officeDocument/2006/relationships/tags" Target="../tags/tag500.xml"/><Relationship Id="rId79" Type="http://schemas.openxmlformats.org/officeDocument/2006/relationships/tags" Target="../tags/tag571.xml"/><Relationship Id="rId78" Type="http://schemas.openxmlformats.org/officeDocument/2006/relationships/tags" Target="../tags/tag570.xml"/><Relationship Id="rId77" Type="http://schemas.openxmlformats.org/officeDocument/2006/relationships/tags" Target="../tags/tag569.xml"/><Relationship Id="rId76" Type="http://schemas.openxmlformats.org/officeDocument/2006/relationships/tags" Target="../tags/tag568.xml"/><Relationship Id="rId75" Type="http://schemas.openxmlformats.org/officeDocument/2006/relationships/tags" Target="../tags/tag567.xml"/><Relationship Id="rId74" Type="http://schemas.openxmlformats.org/officeDocument/2006/relationships/tags" Target="../tags/tag566.xml"/><Relationship Id="rId73" Type="http://schemas.openxmlformats.org/officeDocument/2006/relationships/tags" Target="../tags/tag565.xml"/><Relationship Id="rId72" Type="http://schemas.openxmlformats.org/officeDocument/2006/relationships/tags" Target="../tags/tag564.xml"/><Relationship Id="rId71" Type="http://schemas.openxmlformats.org/officeDocument/2006/relationships/tags" Target="../tags/tag563.xml"/><Relationship Id="rId70" Type="http://schemas.openxmlformats.org/officeDocument/2006/relationships/tags" Target="../tags/tag562.xml"/><Relationship Id="rId7" Type="http://schemas.openxmlformats.org/officeDocument/2006/relationships/tags" Target="../tags/tag499.xml"/><Relationship Id="rId69" Type="http://schemas.openxmlformats.org/officeDocument/2006/relationships/tags" Target="../tags/tag561.xml"/><Relationship Id="rId68" Type="http://schemas.openxmlformats.org/officeDocument/2006/relationships/tags" Target="../tags/tag560.xml"/><Relationship Id="rId67" Type="http://schemas.openxmlformats.org/officeDocument/2006/relationships/tags" Target="../tags/tag559.xml"/><Relationship Id="rId66" Type="http://schemas.openxmlformats.org/officeDocument/2006/relationships/tags" Target="../tags/tag558.xml"/><Relationship Id="rId65" Type="http://schemas.openxmlformats.org/officeDocument/2006/relationships/tags" Target="../tags/tag557.xml"/><Relationship Id="rId64" Type="http://schemas.openxmlformats.org/officeDocument/2006/relationships/tags" Target="../tags/tag556.xml"/><Relationship Id="rId63" Type="http://schemas.openxmlformats.org/officeDocument/2006/relationships/tags" Target="../tags/tag555.xml"/><Relationship Id="rId62" Type="http://schemas.openxmlformats.org/officeDocument/2006/relationships/tags" Target="../tags/tag554.xml"/><Relationship Id="rId61" Type="http://schemas.openxmlformats.org/officeDocument/2006/relationships/tags" Target="../tags/tag553.xml"/><Relationship Id="rId60" Type="http://schemas.openxmlformats.org/officeDocument/2006/relationships/tags" Target="../tags/tag552.xml"/><Relationship Id="rId6" Type="http://schemas.openxmlformats.org/officeDocument/2006/relationships/tags" Target="../tags/tag498.xml"/><Relationship Id="rId59" Type="http://schemas.openxmlformats.org/officeDocument/2006/relationships/tags" Target="../tags/tag551.xml"/><Relationship Id="rId58" Type="http://schemas.openxmlformats.org/officeDocument/2006/relationships/tags" Target="../tags/tag550.xml"/><Relationship Id="rId57" Type="http://schemas.openxmlformats.org/officeDocument/2006/relationships/tags" Target="../tags/tag549.xml"/><Relationship Id="rId56" Type="http://schemas.openxmlformats.org/officeDocument/2006/relationships/tags" Target="../tags/tag548.xml"/><Relationship Id="rId55" Type="http://schemas.openxmlformats.org/officeDocument/2006/relationships/tags" Target="../tags/tag547.xml"/><Relationship Id="rId54" Type="http://schemas.openxmlformats.org/officeDocument/2006/relationships/tags" Target="../tags/tag546.xml"/><Relationship Id="rId53" Type="http://schemas.openxmlformats.org/officeDocument/2006/relationships/tags" Target="../tags/tag545.xml"/><Relationship Id="rId52" Type="http://schemas.openxmlformats.org/officeDocument/2006/relationships/tags" Target="../tags/tag544.xml"/><Relationship Id="rId51" Type="http://schemas.openxmlformats.org/officeDocument/2006/relationships/tags" Target="../tags/tag543.xml"/><Relationship Id="rId50" Type="http://schemas.openxmlformats.org/officeDocument/2006/relationships/tags" Target="../tags/tag542.xml"/><Relationship Id="rId5" Type="http://schemas.openxmlformats.org/officeDocument/2006/relationships/tags" Target="../tags/tag497.xml"/><Relationship Id="rId49" Type="http://schemas.openxmlformats.org/officeDocument/2006/relationships/tags" Target="../tags/tag541.xml"/><Relationship Id="rId48" Type="http://schemas.openxmlformats.org/officeDocument/2006/relationships/tags" Target="../tags/tag540.xml"/><Relationship Id="rId47" Type="http://schemas.openxmlformats.org/officeDocument/2006/relationships/tags" Target="../tags/tag539.xml"/><Relationship Id="rId46" Type="http://schemas.openxmlformats.org/officeDocument/2006/relationships/tags" Target="../tags/tag538.xml"/><Relationship Id="rId45" Type="http://schemas.openxmlformats.org/officeDocument/2006/relationships/tags" Target="../tags/tag537.xml"/><Relationship Id="rId44" Type="http://schemas.openxmlformats.org/officeDocument/2006/relationships/tags" Target="../tags/tag536.xml"/><Relationship Id="rId435" Type="http://schemas.openxmlformats.org/officeDocument/2006/relationships/slideLayout" Target="../slideLayouts/slideLayout2.xml"/><Relationship Id="rId434" Type="http://schemas.openxmlformats.org/officeDocument/2006/relationships/tags" Target="../tags/tag926.xml"/><Relationship Id="rId433" Type="http://schemas.openxmlformats.org/officeDocument/2006/relationships/tags" Target="../tags/tag925.xml"/><Relationship Id="rId432" Type="http://schemas.openxmlformats.org/officeDocument/2006/relationships/tags" Target="../tags/tag924.xml"/><Relationship Id="rId431" Type="http://schemas.openxmlformats.org/officeDocument/2006/relationships/tags" Target="../tags/tag923.xml"/><Relationship Id="rId430" Type="http://schemas.openxmlformats.org/officeDocument/2006/relationships/tags" Target="../tags/tag922.xml"/><Relationship Id="rId43" Type="http://schemas.openxmlformats.org/officeDocument/2006/relationships/tags" Target="../tags/tag535.xml"/><Relationship Id="rId429" Type="http://schemas.openxmlformats.org/officeDocument/2006/relationships/tags" Target="../tags/tag921.xml"/><Relationship Id="rId428" Type="http://schemas.openxmlformats.org/officeDocument/2006/relationships/tags" Target="../tags/tag920.xml"/><Relationship Id="rId427" Type="http://schemas.openxmlformats.org/officeDocument/2006/relationships/tags" Target="../tags/tag919.xml"/><Relationship Id="rId426" Type="http://schemas.openxmlformats.org/officeDocument/2006/relationships/tags" Target="../tags/tag918.xml"/><Relationship Id="rId425" Type="http://schemas.openxmlformats.org/officeDocument/2006/relationships/tags" Target="../tags/tag917.xml"/><Relationship Id="rId424" Type="http://schemas.openxmlformats.org/officeDocument/2006/relationships/tags" Target="../tags/tag916.xml"/><Relationship Id="rId423" Type="http://schemas.openxmlformats.org/officeDocument/2006/relationships/tags" Target="../tags/tag915.xml"/><Relationship Id="rId422" Type="http://schemas.openxmlformats.org/officeDocument/2006/relationships/tags" Target="../tags/tag914.xml"/><Relationship Id="rId421" Type="http://schemas.openxmlformats.org/officeDocument/2006/relationships/tags" Target="../tags/tag913.xml"/><Relationship Id="rId420" Type="http://schemas.openxmlformats.org/officeDocument/2006/relationships/tags" Target="../tags/tag912.xml"/><Relationship Id="rId42" Type="http://schemas.openxmlformats.org/officeDocument/2006/relationships/tags" Target="../tags/tag534.xml"/><Relationship Id="rId419" Type="http://schemas.openxmlformats.org/officeDocument/2006/relationships/tags" Target="../tags/tag911.xml"/><Relationship Id="rId418" Type="http://schemas.openxmlformats.org/officeDocument/2006/relationships/tags" Target="../tags/tag910.xml"/><Relationship Id="rId417" Type="http://schemas.openxmlformats.org/officeDocument/2006/relationships/tags" Target="../tags/tag909.xml"/><Relationship Id="rId416" Type="http://schemas.openxmlformats.org/officeDocument/2006/relationships/tags" Target="../tags/tag908.xml"/><Relationship Id="rId415" Type="http://schemas.openxmlformats.org/officeDocument/2006/relationships/tags" Target="../tags/tag907.xml"/><Relationship Id="rId414" Type="http://schemas.openxmlformats.org/officeDocument/2006/relationships/tags" Target="../tags/tag906.xml"/><Relationship Id="rId413" Type="http://schemas.openxmlformats.org/officeDocument/2006/relationships/tags" Target="../tags/tag905.xml"/><Relationship Id="rId412" Type="http://schemas.openxmlformats.org/officeDocument/2006/relationships/tags" Target="../tags/tag904.xml"/><Relationship Id="rId411" Type="http://schemas.openxmlformats.org/officeDocument/2006/relationships/tags" Target="../tags/tag903.xml"/><Relationship Id="rId410" Type="http://schemas.openxmlformats.org/officeDocument/2006/relationships/tags" Target="../tags/tag902.xml"/><Relationship Id="rId41" Type="http://schemas.openxmlformats.org/officeDocument/2006/relationships/tags" Target="../tags/tag533.xml"/><Relationship Id="rId409" Type="http://schemas.openxmlformats.org/officeDocument/2006/relationships/tags" Target="../tags/tag901.xml"/><Relationship Id="rId408" Type="http://schemas.openxmlformats.org/officeDocument/2006/relationships/tags" Target="../tags/tag900.xml"/><Relationship Id="rId407" Type="http://schemas.openxmlformats.org/officeDocument/2006/relationships/tags" Target="../tags/tag899.xml"/><Relationship Id="rId406" Type="http://schemas.openxmlformats.org/officeDocument/2006/relationships/tags" Target="../tags/tag898.xml"/><Relationship Id="rId405" Type="http://schemas.openxmlformats.org/officeDocument/2006/relationships/tags" Target="../tags/tag897.xml"/><Relationship Id="rId404" Type="http://schemas.openxmlformats.org/officeDocument/2006/relationships/tags" Target="../tags/tag896.xml"/><Relationship Id="rId403" Type="http://schemas.openxmlformats.org/officeDocument/2006/relationships/tags" Target="../tags/tag895.xml"/><Relationship Id="rId402" Type="http://schemas.openxmlformats.org/officeDocument/2006/relationships/tags" Target="../tags/tag894.xml"/><Relationship Id="rId401" Type="http://schemas.openxmlformats.org/officeDocument/2006/relationships/tags" Target="../tags/tag893.xml"/><Relationship Id="rId400" Type="http://schemas.openxmlformats.org/officeDocument/2006/relationships/tags" Target="../tags/tag892.xml"/><Relationship Id="rId40" Type="http://schemas.openxmlformats.org/officeDocument/2006/relationships/tags" Target="../tags/tag532.xml"/><Relationship Id="rId4" Type="http://schemas.openxmlformats.org/officeDocument/2006/relationships/tags" Target="../tags/tag496.xml"/><Relationship Id="rId399" Type="http://schemas.openxmlformats.org/officeDocument/2006/relationships/tags" Target="../tags/tag891.xml"/><Relationship Id="rId398" Type="http://schemas.openxmlformats.org/officeDocument/2006/relationships/tags" Target="../tags/tag890.xml"/><Relationship Id="rId397" Type="http://schemas.openxmlformats.org/officeDocument/2006/relationships/tags" Target="../tags/tag889.xml"/><Relationship Id="rId396" Type="http://schemas.openxmlformats.org/officeDocument/2006/relationships/tags" Target="../tags/tag888.xml"/><Relationship Id="rId395" Type="http://schemas.openxmlformats.org/officeDocument/2006/relationships/tags" Target="../tags/tag887.xml"/><Relationship Id="rId394" Type="http://schemas.openxmlformats.org/officeDocument/2006/relationships/tags" Target="../tags/tag886.xml"/><Relationship Id="rId393" Type="http://schemas.openxmlformats.org/officeDocument/2006/relationships/tags" Target="../tags/tag885.xml"/><Relationship Id="rId392" Type="http://schemas.openxmlformats.org/officeDocument/2006/relationships/tags" Target="../tags/tag884.xml"/><Relationship Id="rId391" Type="http://schemas.openxmlformats.org/officeDocument/2006/relationships/tags" Target="../tags/tag883.xml"/><Relationship Id="rId390" Type="http://schemas.openxmlformats.org/officeDocument/2006/relationships/tags" Target="../tags/tag882.xml"/><Relationship Id="rId39" Type="http://schemas.openxmlformats.org/officeDocument/2006/relationships/tags" Target="../tags/tag531.xml"/><Relationship Id="rId389" Type="http://schemas.openxmlformats.org/officeDocument/2006/relationships/tags" Target="../tags/tag881.xml"/><Relationship Id="rId388" Type="http://schemas.openxmlformats.org/officeDocument/2006/relationships/tags" Target="../tags/tag880.xml"/><Relationship Id="rId387" Type="http://schemas.openxmlformats.org/officeDocument/2006/relationships/tags" Target="../tags/tag879.xml"/><Relationship Id="rId386" Type="http://schemas.openxmlformats.org/officeDocument/2006/relationships/tags" Target="../tags/tag878.xml"/><Relationship Id="rId385" Type="http://schemas.openxmlformats.org/officeDocument/2006/relationships/tags" Target="../tags/tag877.xml"/><Relationship Id="rId384" Type="http://schemas.openxmlformats.org/officeDocument/2006/relationships/tags" Target="../tags/tag876.xml"/><Relationship Id="rId383" Type="http://schemas.openxmlformats.org/officeDocument/2006/relationships/tags" Target="../tags/tag875.xml"/><Relationship Id="rId382" Type="http://schemas.openxmlformats.org/officeDocument/2006/relationships/tags" Target="../tags/tag874.xml"/><Relationship Id="rId381" Type="http://schemas.openxmlformats.org/officeDocument/2006/relationships/tags" Target="../tags/tag873.xml"/><Relationship Id="rId380" Type="http://schemas.openxmlformats.org/officeDocument/2006/relationships/tags" Target="../tags/tag872.xml"/><Relationship Id="rId38" Type="http://schemas.openxmlformats.org/officeDocument/2006/relationships/tags" Target="../tags/tag530.xml"/><Relationship Id="rId379" Type="http://schemas.openxmlformats.org/officeDocument/2006/relationships/tags" Target="../tags/tag871.xml"/><Relationship Id="rId378" Type="http://schemas.openxmlformats.org/officeDocument/2006/relationships/tags" Target="../tags/tag870.xml"/><Relationship Id="rId377" Type="http://schemas.openxmlformats.org/officeDocument/2006/relationships/tags" Target="../tags/tag869.xml"/><Relationship Id="rId376" Type="http://schemas.openxmlformats.org/officeDocument/2006/relationships/tags" Target="../tags/tag868.xml"/><Relationship Id="rId375" Type="http://schemas.openxmlformats.org/officeDocument/2006/relationships/tags" Target="../tags/tag867.xml"/><Relationship Id="rId374" Type="http://schemas.openxmlformats.org/officeDocument/2006/relationships/tags" Target="../tags/tag866.xml"/><Relationship Id="rId373" Type="http://schemas.openxmlformats.org/officeDocument/2006/relationships/tags" Target="../tags/tag865.xml"/><Relationship Id="rId372" Type="http://schemas.openxmlformats.org/officeDocument/2006/relationships/tags" Target="../tags/tag864.xml"/><Relationship Id="rId371" Type="http://schemas.openxmlformats.org/officeDocument/2006/relationships/tags" Target="../tags/tag863.xml"/><Relationship Id="rId370" Type="http://schemas.openxmlformats.org/officeDocument/2006/relationships/tags" Target="../tags/tag862.xml"/><Relationship Id="rId37" Type="http://schemas.openxmlformats.org/officeDocument/2006/relationships/tags" Target="../tags/tag529.xml"/><Relationship Id="rId369" Type="http://schemas.openxmlformats.org/officeDocument/2006/relationships/tags" Target="../tags/tag861.xml"/><Relationship Id="rId368" Type="http://schemas.openxmlformats.org/officeDocument/2006/relationships/tags" Target="../tags/tag860.xml"/><Relationship Id="rId367" Type="http://schemas.openxmlformats.org/officeDocument/2006/relationships/tags" Target="../tags/tag859.xml"/><Relationship Id="rId366" Type="http://schemas.openxmlformats.org/officeDocument/2006/relationships/tags" Target="../tags/tag858.xml"/><Relationship Id="rId365" Type="http://schemas.openxmlformats.org/officeDocument/2006/relationships/tags" Target="../tags/tag857.xml"/><Relationship Id="rId364" Type="http://schemas.openxmlformats.org/officeDocument/2006/relationships/tags" Target="../tags/tag856.xml"/><Relationship Id="rId363" Type="http://schemas.openxmlformats.org/officeDocument/2006/relationships/tags" Target="../tags/tag855.xml"/><Relationship Id="rId362" Type="http://schemas.openxmlformats.org/officeDocument/2006/relationships/tags" Target="../tags/tag854.xml"/><Relationship Id="rId361" Type="http://schemas.openxmlformats.org/officeDocument/2006/relationships/tags" Target="../tags/tag853.xml"/><Relationship Id="rId360" Type="http://schemas.openxmlformats.org/officeDocument/2006/relationships/tags" Target="../tags/tag852.xml"/><Relationship Id="rId36" Type="http://schemas.openxmlformats.org/officeDocument/2006/relationships/tags" Target="../tags/tag528.xml"/><Relationship Id="rId359" Type="http://schemas.openxmlformats.org/officeDocument/2006/relationships/tags" Target="../tags/tag851.xml"/><Relationship Id="rId358" Type="http://schemas.openxmlformats.org/officeDocument/2006/relationships/tags" Target="../tags/tag850.xml"/><Relationship Id="rId357" Type="http://schemas.openxmlformats.org/officeDocument/2006/relationships/tags" Target="../tags/tag849.xml"/><Relationship Id="rId356" Type="http://schemas.openxmlformats.org/officeDocument/2006/relationships/tags" Target="../tags/tag848.xml"/><Relationship Id="rId355" Type="http://schemas.openxmlformats.org/officeDocument/2006/relationships/tags" Target="../tags/tag847.xml"/><Relationship Id="rId354" Type="http://schemas.openxmlformats.org/officeDocument/2006/relationships/tags" Target="../tags/tag846.xml"/><Relationship Id="rId353" Type="http://schemas.openxmlformats.org/officeDocument/2006/relationships/tags" Target="../tags/tag845.xml"/><Relationship Id="rId352" Type="http://schemas.openxmlformats.org/officeDocument/2006/relationships/tags" Target="../tags/tag844.xml"/><Relationship Id="rId351" Type="http://schemas.openxmlformats.org/officeDocument/2006/relationships/tags" Target="../tags/tag843.xml"/><Relationship Id="rId350" Type="http://schemas.openxmlformats.org/officeDocument/2006/relationships/tags" Target="../tags/tag842.xml"/><Relationship Id="rId35" Type="http://schemas.openxmlformats.org/officeDocument/2006/relationships/tags" Target="../tags/tag527.xml"/><Relationship Id="rId349" Type="http://schemas.openxmlformats.org/officeDocument/2006/relationships/tags" Target="../tags/tag841.xml"/><Relationship Id="rId348" Type="http://schemas.openxmlformats.org/officeDocument/2006/relationships/tags" Target="../tags/tag840.xml"/><Relationship Id="rId347" Type="http://schemas.openxmlformats.org/officeDocument/2006/relationships/tags" Target="../tags/tag839.xml"/><Relationship Id="rId346" Type="http://schemas.openxmlformats.org/officeDocument/2006/relationships/tags" Target="../tags/tag838.xml"/><Relationship Id="rId345" Type="http://schemas.openxmlformats.org/officeDocument/2006/relationships/tags" Target="../tags/tag837.xml"/><Relationship Id="rId344" Type="http://schemas.openxmlformats.org/officeDocument/2006/relationships/tags" Target="../tags/tag836.xml"/><Relationship Id="rId343" Type="http://schemas.openxmlformats.org/officeDocument/2006/relationships/tags" Target="../tags/tag835.xml"/><Relationship Id="rId342" Type="http://schemas.openxmlformats.org/officeDocument/2006/relationships/tags" Target="../tags/tag834.xml"/><Relationship Id="rId341" Type="http://schemas.openxmlformats.org/officeDocument/2006/relationships/tags" Target="../tags/tag833.xml"/><Relationship Id="rId340" Type="http://schemas.openxmlformats.org/officeDocument/2006/relationships/tags" Target="../tags/tag832.xml"/><Relationship Id="rId34" Type="http://schemas.openxmlformats.org/officeDocument/2006/relationships/tags" Target="../tags/tag526.xml"/><Relationship Id="rId339" Type="http://schemas.openxmlformats.org/officeDocument/2006/relationships/tags" Target="../tags/tag831.xml"/><Relationship Id="rId338" Type="http://schemas.openxmlformats.org/officeDocument/2006/relationships/tags" Target="../tags/tag830.xml"/><Relationship Id="rId337" Type="http://schemas.openxmlformats.org/officeDocument/2006/relationships/tags" Target="../tags/tag829.xml"/><Relationship Id="rId336" Type="http://schemas.openxmlformats.org/officeDocument/2006/relationships/tags" Target="../tags/tag828.xml"/><Relationship Id="rId335" Type="http://schemas.openxmlformats.org/officeDocument/2006/relationships/tags" Target="../tags/tag827.xml"/><Relationship Id="rId334" Type="http://schemas.openxmlformats.org/officeDocument/2006/relationships/tags" Target="../tags/tag826.xml"/><Relationship Id="rId333" Type="http://schemas.openxmlformats.org/officeDocument/2006/relationships/tags" Target="../tags/tag825.xml"/><Relationship Id="rId332" Type="http://schemas.openxmlformats.org/officeDocument/2006/relationships/tags" Target="../tags/tag824.xml"/><Relationship Id="rId331" Type="http://schemas.openxmlformats.org/officeDocument/2006/relationships/tags" Target="../tags/tag823.xml"/><Relationship Id="rId330" Type="http://schemas.openxmlformats.org/officeDocument/2006/relationships/tags" Target="../tags/tag822.xml"/><Relationship Id="rId33" Type="http://schemas.openxmlformats.org/officeDocument/2006/relationships/tags" Target="../tags/tag525.xml"/><Relationship Id="rId329" Type="http://schemas.openxmlformats.org/officeDocument/2006/relationships/tags" Target="../tags/tag821.xml"/><Relationship Id="rId328" Type="http://schemas.openxmlformats.org/officeDocument/2006/relationships/tags" Target="../tags/tag820.xml"/><Relationship Id="rId327" Type="http://schemas.openxmlformats.org/officeDocument/2006/relationships/tags" Target="../tags/tag819.xml"/><Relationship Id="rId326" Type="http://schemas.openxmlformats.org/officeDocument/2006/relationships/tags" Target="../tags/tag818.xml"/><Relationship Id="rId325" Type="http://schemas.openxmlformats.org/officeDocument/2006/relationships/tags" Target="../tags/tag817.xml"/><Relationship Id="rId324" Type="http://schemas.openxmlformats.org/officeDocument/2006/relationships/tags" Target="../tags/tag816.xml"/><Relationship Id="rId323" Type="http://schemas.openxmlformats.org/officeDocument/2006/relationships/tags" Target="../tags/tag815.xml"/><Relationship Id="rId322" Type="http://schemas.openxmlformats.org/officeDocument/2006/relationships/tags" Target="../tags/tag814.xml"/><Relationship Id="rId321" Type="http://schemas.openxmlformats.org/officeDocument/2006/relationships/tags" Target="../tags/tag813.xml"/><Relationship Id="rId320" Type="http://schemas.openxmlformats.org/officeDocument/2006/relationships/tags" Target="../tags/tag812.xml"/><Relationship Id="rId32" Type="http://schemas.openxmlformats.org/officeDocument/2006/relationships/tags" Target="../tags/tag524.xml"/><Relationship Id="rId319" Type="http://schemas.openxmlformats.org/officeDocument/2006/relationships/tags" Target="../tags/tag811.xml"/><Relationship Id="rId318" Type="http://schemas.openxmlformats.org/officeDocument/2006/relationships/tags" Target="../tags/tag810.xml"/><Relationship Id="rId317" Type="http://schemas.openxmlformats.org/officeDocument/2006/relationships/tags" Target="../tags/tag809.xml"/><Relationship Id="rId316" Type="http://schemas.openxmlformats.org/officeDocument/2006/relationships/tags" Target="../tags/tag808.xml"/><Relationship Id="rId315" Type="http://schemas.openxmlformats.org/officeDocument/2006/relationships/tags" Target="../tags/tag807.xml"/><Relationship Id="rId314" Type="http://schemas.openxmlformats.org/officeDocument/2006/relationships/tags" Target="../tags/tag806.xml"/><Relationship Id="rId313" Type="http://schemas.openxmlformats.org/officeDocument/2006/relationships/tags" Target="../tags/tag805.xml"/><Relationship Id="rId312" Type="http://schemas.openxmlformats.org/officeDocument/2006/relationships/tags" Target="../tags/tag804.xml"/><Relationship Id="rId311" Type="http://schemas.openxmlformats.org/officeDocument/2006/relationships/tags" Target="../tags/tag803.xml"/><Relationship Id="rId310" Type="http://schemas.openxmlformats.org/officeDocument/2006/relationships/tags" Target="../tags/tag802.xml"/><Relationship Id="rId31" Type="http://schemas.openxmlformats.org/officeDocument/2006/relationships/tags" Target="../tags/tag523.xml"/><Relationship Id="rId309" Type="http://schemas.openxmlformats.org/officeDocument/2006/relationships/tags" Target="../tags/tag801.xml"/><Relationship Id="rId308" Type="http://schemas.openxmlformats.org/officeDocument/2006/relationships/tags" Target="../tags/tag800.xml"/><Relationship Id="rId307" Type="http://schemas.openxmlformats.org/officeDocument/2006/relationships/tags" Target="../tags/tag799.xml"/><Relationship Id="rId306" Type="http://schemas.openxmlformats.org/officeDocument/2006/relationships/tags" Target="../tags/tag798.xml"/><Relationship Id="rId305" Type="http://schemas.openxmlformats.org/officeDocument/2006/relationships/tags" Target="../tags/tag797.xml"/><Relationship Id="rId304" Type="http://schemas.openxmlformats.org/officeDocument/2006/relationships/tags" Target="../tags/tag796.xml"/><Relationship Id="rId303" Type="http://schemas.openxmlformats.org/officeDocument/2006/relationships/tags" Target="../tags/tag795.xml"/><Relationship Id="rId302" Type="http://schemas.openxmlformats.org/officeDocument/2006/relationships/tags" Target="../tags/tag794.xml"/><Relationship Id="rId301" Type="http://schemas.openxmlformats.org/officeDocument/2006/relationships/tags" Target="../tags/tag793.xml"/><Relationship Id="rId300" Type="http://schemas.openxmlformats.org/officeDocument/2006/relationships/tags" Target="../tags/tag792.xml"/><Relationship Id="rId30" Type="http://schemas.openxmlformats.org/officeDocument/2006/relationships/tags" Target="../tags/tag522.xml"/><Relationship Id="rId3" Type="http://schemas.openxmlformats.org/officeDocument/2006/relationships/tags" Target="../tags/tag495.xml"/><Relationship Id="rId299" Type="http://schemas.openxmlformats.org/officeDocument/2006/relationships/tags" Target="../tags/tag791.xml"/><Relationship Id="rId298" Type="http://schemas.openxmlformats.org/officeDocument/2006/relationships/tags" Target="../tags/tag790.xml"/><Relationship Id="rId297" Type="http://schemas.openxmlformats.org/officeDocument/2006/relationships/tags" Target="../tags/tag789.xml"/><Relationship Id="rId296" Type="http://schemas.openxmlformats.org/officeDocument/2006/relationships/tags" Target="../tags/tag788.xml"/><Relationship Id="rId295" Type="http://schemas.openxmlformats.org/officeDocument/2006/relationships/tags" Target="../tags/tag787.xml"/><Relationship Id="rId294" Type="http://schemas.openxmlformats.org/officeDocument/2006/relationships/tags" Target="../tags/tag786.xml"/><Relationship Id="rId293" Type="http://schemas.openxmlformats.org/officeDocument/2006/relationships/tags" Target="../tags/tag785.xml"/><Relationship Id="rId292" Type="http://schemas.openxmlformats.org/officeDocument/2006/relationships/tags" Target="../tags/tag784.xml"/><Relationship Id="rId291" Type="http://schemas.openxmlformats.org/officeDocument/2006/relationships/tags" Target="../tags/tag783.xml"/><Relationship Id="rId290" Type="http://schemas.openxmlformats.org/officeDocument/2006/relationships/tags" Target="../tags/tag782.xml"/><Relationship Id="rId29" Type="http://schemas.openxmlformats.org/officeDocument/2006/relationships/tags" Target="../tags/tag521.xml"/><Relationship Id="rId289" Type="http://schemas.openxmlformats.org/officeDocument/2006/relationships/tags" Target="../tags/tag781.xml"/><Relationship Id="rId288" Type="http://schemas.openxmlformats.org/officeDocument/2006/relationships/tags" Target="../tags/tag780.xml"/><Relationship Id="rId287" Type="http://schemas.openxmlformats.org/officeDocument/2006/relationships/tags" Target="../tags/tag779.xml"/><Relationship Id="rId286" Type="http://schemas.openxmlformats.org/officeDocument/2006/relationships/tags" Target="../tags/tag778.xml"/><Relationship Id="rId285" Type="http://schemas.openxmlformats.org/officeDocument/2006/relationships/tags" Target="../tags/tag777.xml"/><Relationship Id="rId284" Type="http://schemas.openxmlformats.org/officeDocument/2006/relationships/tags" Target="../tags/tag776.xml"/><Relationship Id="rId283" Type="http://schemas.openxmlformats.org/officeDocument/2006/relationships/tags" Target="../tags/tag775.xml"/><Relationship Id="rId282" Type="http://schemas.openxmlformats.org/officeDocument/2006/relationships/tags" Target="../tags/tag774.xml"/><Relationship Id="rId281" Type="http://schemas.openxmlformats.org/officeDocument/2006/relationships/tags" Target="../tags/tag773.xml"/><Relationship Id="rId280" Type="http://schemas.openxmlformats.org/officeDocument/2006/relationships/tags" Target="../tags/tag772.xml"/><Relationship Id="rId28" Type="http://schemas.openxmlformats.org/officeDocument/2006/relationships/tags" Target="../tags/tag520.xml"/><Relationship Id="rId279" Type="http://schemas.openxmlformats.org/officeDocument/2006/relationships/tags" Target="../tags/tag771.xml"/><Relationship Id="rId278" Type="http://schemas.openxmlformats.org/officeDocument/2006/relationships/tags" Target="../tags/tag770.xml"/><Relationship Id="rId277" Type="http://schemas.openxmlformats.org/officeDocument/2006/relationships/tags" Target="../tags/tag769.xml"/><Relationship Id="rId276" Type="http://schemas.openxmlformats.org/officeDocument/2006/relationships/tags" Target="../tags/tag768.xml"/><Relationship Id="rId275" Type="http://schemas.openxmlformats.org/officeDocument/2006/relationships/tags" Target="../tags/tag767.xml"/><Relationship Id="rId274" Type="http://schemas.openxmlformats.org/officeDocument/2006/relationships/tags" Target="../tags/tag766.xml"/><Relationship Id="rId273" Type="http://schemas.openxmlformats.org/officeDocument/2006/relationships/tags" Target="../tags/tag765.xml"/><Relationship Id="rId272" Type="http://schemas.openxmlformats.org/officeDocument/2006/relationships/tags" Target="../tags/tag764.xml"/><Relationship Id="rId271" Type="http://schemas.openxmlformats.org/officeDocument/2006/relationships/tags" Target="../tags/tag763.xml"/><Relationship Id="rId270" Type="http://schemas.openxmlformats.org/officeDocument/2006/relationships/tags" Target="../tags/tag762.xml"/><Relationship Id="rId27" Type="http://schemas.openxmlformats.org/officeDocument/2006/relationships/tags" Target="../tags/tag519.xml"/><Relationship Id="rId269" Type="http://schemas.openxmlformats.org/officeDocument/2006/relationships/tags" Target="../tags/tag761.xml"/><Relationship Id="rId268" Type="http://schemas.openxmlformats.org/officeDocument/2006/relationships/tags" Target="../tags/tag760.xml"/><Relationship Id="rId267" Type="http://schemas.openxmlformats.org/officeDocument/2006/relationships/tags" Target="../tags/tag759.xml"/><Relationship Id="rId266" Type="http://schemas.openxmlformats.org/officeDocument/2006/relationships/tags" Target="../tags/tag758.xml"/><Relationship Id="rId265" Type="http://schemas.openxmlformats.org/officeDocument/2006/relationships/tags" Target="../tags/tag757.xml"/><Relationship Id="rId264" Type="http://schemas.openxmlformats.org/officeDocument/2006/relationships/tags" Target="../tags/tag756.xml"/><Relationship Id="rId263" Type="http://schemas.openxmlformats.org/officeDocument/2006/relationships/tags" Target="../tags/tag755.xml"/><Relationship Id="rId262" Type="http://schemas.openxmlformats.org/officeDocument/2006/relationships/tags" Target="../tags/tag754.xml"/><Relationship Id="rId261" Type="http://schemas.openxmlformats.org/officeDocument/2006/relationships/tags" Target="../tags/tag753.xml"/><Relationship Id="rId260" Type="http://schemas.openxmlformats.org/officeDocument/2006/relationships/tags" Target="../tags/tag752.xml"/><Relationship Id="rId26" Type="http://schemas.openxmlformats.org/officeDocument/2006/relationships/tags" Target="../tags/tag518.xml"/><Relationship Id="rId259" Type="http://schemas.openxmlformats.org/officeDocument/2006/relationships/tags" Target="../tags/tag751.xml"/><Relationship Id="rId258" Type="http://schemas.openxmlformats.org/officeDocument/2006/relationships/tags" Target="../tags/tag750.xml"/><Relationship Id="rId257" Type="http://schemas.openxmlformats.org/officeDocument/2006/relationships/tags" Target="../tags/tag749.xml"/><Relationship Id="rId256" Type="http://schemas.openxmlformats.org/officeDocument/2006/relationships/tags" Target="../tags/tag748.xml"/><Relationship Id="rId255" Type="http://schemas.openxmlformats.org/officeDocument/2006/relationships/tags" Target="../tags/tag747.xml"/><Relationship Id="rId254" Type="http://schemas.openxmlformats.org/officeDocument/2006/relationships/tags" Target="../tags/tag746.xml"/><Relationship Id="rId253" Type="http://schemas.openxmlformats.org/officeDocument/2006/relationships/tags" Target="../tags/tag745.xml"/><Relationship Id="rId252" Type="http://schemas.openxmlformats.org/officeDocument/2006/relationships/tags" Target="../tags/tag744.xml"/><Relationship Id="rId251" Type="http://schemas.openxmlformats.org/officeDocument/2006/relationships/tags" Target="../tags/tag743.xml"/><Relationship Id="rId250" Type="http://schemas.openxmlformats.org/officeDocument/2006/relationships/tags" Target="../tags/tag742.xml"/><Relationship Id="rId25" Type="http://schemas.openxmlformats.org/officeDocument/2006/relationships/tags" Target="../tags/tag517.xml"/><Relationship Id="rId249" Type="http://schemas.openxmlformats.org/officeDocument/2006/relationships/tags" Target="../tags/tag741.xml"/><Relationship Id="rId248" Type="http://schemas.openxmlformats.org/officeDocument/2006/relationships/tags" Target="../tags/tag740.xml"/><Relationship Id="rId247" Type="http://schemas.openxmlformats.org/officeDocument/2006/relationships/tags" Target="../tags/tag739.xml"/><Relationship Id="rId246" Type="http://schemas.openxmlformats.org/officeDocument/2006/relationships/tags" Target="../tags/tag738.xml"/><Relationship Id="rId245" Type="http://schemas.openxmlformats.org/officeDocument/2006/relationships/tags" Target="../tags/tag737.xml"/><Relationship Id="rId244" Type="http://schemas.openxmlformats.org/officeDocument/2006/relationships/tags" Target="../tags/tag736.xml"/><Relationship Id="rId243" Type="http://schemas.openxmlformats.org/officeDocument/2006/relationships/tags" Target="../tags/tag735.xml"/><Relationship Id="rId242" Type="http://schemas.openxmlformats.org/officeDocument/2006/relationships/tags" Target="../tags/tag734.xml"/><Relationship Id="rId241" Type="http://schemas.openxmlformats.org/officeDocument/2006/relationships/tags" Target="../tags/tag733.xml"/><Relationship Id="rId240" Type="http://schemas.openxmlformats.org/officeDocument/2006/relationships/tags" Target="../tags/tag732.xml"/><Relationship Id="rId24" Type="http://schemas.openxmlformats.org/officeDocument/2006/relationships/tags" Target="../tags/tag516.xml"/><Relationship Id="rId239" Type="http://schemas.openxmlformats.org/officeDocument/2006/relationships/tags" Target="../tags/tag731.xml"/><Relationship Id="rId238" Type="http://schemas.openxmlformats.org/officeDocument/2006/relationships/tags" Target="../tags/tag730.xml"/><Relationship Id="rId237" Type="http://schemas.openxmlformats.org/officeDocument/2006/relationships/tags" Target="../tags/tag729.xml"/><Relationship Id="rId236" Type="http://schemas.openxmlformats.org/officeDocument/2006/relationships/tags" Target="../tags/tag728.xml"/><Relationship Id="rId235" Type="http://schemas.openxmlformats.org/officeDocument/2006/relationships/tags" Target="../tags/tag727.xml"/><Relationship Id="rId234" Type="http://schemas.openxmlformats.org/officeDocument/2006/relationships/tags" Target="../tags/tag726.xml"/><Relationship Id="rId233" Type="http://schemas.openxmlformats.org/officeDocument/2006/relationships/tags" Target="../tags/tag725.xml"/><Relationship Id="rId232" Type="http://schemas.openxmlformats.org/officeDocument/2006/relationships/tags" Target="../tags/tag724.xml"/><Relationship Id="rId231" Type="http://schemas.openxmlformats.org/officeDocument/2006/relationships/tags" Target="../tags/tag723.xml"/><Relationship Id="rId230" Type="http://schemas.openxmlformats.org/officeDocument/2006/relationships/tags" Target="../tags/tag722.xml"/><Relationship Id="rId23" Type="http://schemas.openxmlformats.org/officeDocument/2006/relationships/tags" Target="../tags/tag515.xml"/><Relationship Id="rId229" Type="http://schemas.openxmlformats.org/officeDocument/2006/relationships/tags" Target="../tags/tag721.xml"/><Relationship Id="rId228" Type="http://schemas.openxmlformats.org/officeDocument/2006/relationships/tags" Target="../tags/tag720.xml"/><Relationship Id="rId227" Type="http://schemas.openxmlformats.org/officeDocument/2006/relationships/tags" Target="../tags/tag719.xml"/><Relationship Id="rId226" Type="http://schemas.openxmlformats.org/officeDocument/2006/relationships/tags" Target="../tags/tag718.xml"/><Relationship Id="rId225" Type="http://schemas.openxmlformats.org/officeDocument/2006/relationships/tags" Target="../tags/tag717.xml"/><Relationship Id="rId224" Type="http://schemas.openxmlformats.org/officeDocument/2006/relationships/tags" Target="../tags/tag716.xml"/><Relationship Id="rId223" Type="http://schemas.openxmlformats.org/officeDocument/2006/relationships/tags" Target="../tags/tag715.xml"/><Relationship Id="rId222" Type="http://schemas.openxmlformats.org/officeDocument/2006/relationships/tags" Target="../tags/tag714.xml"/><Relationship Id="rId221" Type="http://schemas.openxmlformats.org/officeDocument/2006/relationships/tags" Target="../tags/tag713.xml"/><Relationship Id="rId220" Type="http://schemas.openxmlformats.org/officeDocument/2006/relationships/tags" Target="../tags/tag712.xml"/><Relationship Id="rId22" Type="http://schemas.openxmlformats.org/officeDocument/2006/relationships/tags" Target="../tags/tag514.xml"/><Relationship Id="rId219" Type="http://schemas.openxmlformats.org/officeDocument/2006/relationships/tags" Target="../tags/tag711.xml"/><Relationship Id="rId218" Type="http://schemas.openxmlformats.org/officeDocument/2006/relationships/tags" Target="../tags/tag710.xml"/><Relationship Id="rId217" Type="http://schemas.openxmlformats.org/officeDocument/2006/relationships/tags" Target="../tags/tag709.xml"/><Relationship Id="rId216" Type="http://schemas.openxmlformats.org/officeDocument/2006/relationships/tags" Target="../tags/tag708.xml"/><Relationship Id="rId215" Type="http://schemas.openxmlformats.org/officeDocument/2006/relationships/tags" Target="../tags/tag707.xml"/><Relationship Id="rId214" Type="http://schemas.openxmlformats.org/officeDocument/2006/relationships/tags" Target="../tags/tag706.xml"/><Relationship Id="rId213" Type="http://schemas.openxmlformats.org/officeDocument/2006/relationships/tags" Target="../tags/tag705.xml"/><Relationship Id="rId212" Type="http://schemas.openxmlformats.org/officeDocument/2006/relationships/tags" Target="../tags/tag704.xml"/><Relationship Id="rId211" Type="http://schemas.openxmlformats.org/officeDocument/2006/relationships/tags" Target="../tags/tag703.xml"/><Relationship Id="rId210" Type="http://schemas.openxmlformats.org/officeDocument/2006/relationships/tags" Target="../tags/tag702.xml"/><Relationship Id="rId21" Type="http://schemas.openxmlformats.org/officeDocument/2006/relationships/tags" Target="../tags/tag513.xml"/><Relationship Id="rId209" Type="http://schemas.openxmlformats.org/officeDocument/2006/relationships/tags" Target="../tags/tag701.xml"/><Relationship Id="rId208" Type="http://schemas.openxmlformats.org/officeDocument/2006/relationships/tags" Target="../tags/tag700.xml"/><Relationship Id="rId207" Type="http://schemas.openxmlformats.org/officeDocument/2006/relationships/tags" Target="../tags/tag699.xml"/><Relationship Id="rId206" Type="http://schemas.openxmlformats.org/officeDocument/2006/relationships/tags" Target="../tags/tag698.xml"/><Relationship Id="rId205" Type="http://schemas.openxmlformats.org/officeDocument/2006/relationships/tags" Target="../tags/tag697.xml"/><Relationship Id="rId204" Type="http://schemas.openxmlformats.org/officeDocument/2006/relationships/tags" Target="../tags/tag696.xml"/><Relationship Id="rId203" Type="http://schemas.openxmlformats.org/officeDocument/2006/relationships/tags" Target="../tags/tag695.xml"/><Relationship Id="rId202" Type="http://schemas.openxmlformats.org/officeDocument/2006/relationships/tags" Target="../tags/tag694.xml"/><Relationship Id="rId201" Type="http://schemas.openxmlformats.org/officeDocument/2006/relationships/tags" Target="../tags/tag693.xml"/><Relationship Id="rId200" Type="http://schemas.openxmlformats.org/officeDocument/2006/relationships/tags" Target="../tags/tag692.xml"/><Relationship Id="rId20" Type="http://schemas.openxmlformats.org/officeDocument/2006/relationships/tags" Target="../tags/tag512.xml"/><Relationship Id="rId2" Type="http://schemas.openxmlformats.org/officeDocument/2006/relationships/tags" Target="../tags/tag494.xml"/><Relationship Id="rId199" Type="http://schemas.openxmlformats.org/officeDocument/2006/relationships/tags" Target="../tags/tag691.xml"/><Relationship Id="rId198" Type="http://schemas.openxmlformats.org/officeDocument/2006/relationships/tags" Target="../tags/tag690.xml"/><Relationship Id="rId197" Type="http://schemas.openxmlformats.org/officeDocument/2006/relationships/tags" Target="../tags/tag689.xml"/><Relationship Id="rId196" Type="http://schemas.openxmlformats.org/officeDocument/2006/relationships/tags" Target="../tags/tag688.xml"/><Relationship Id="rId195" Type="http://schemas.openxmlformats.org/officeDocument/2006/relationships/tags" Target="../tags/tag687.xml"/><Relationship Id="rId194" Type="http://schemas.openxmlformats.org/officeDocument/2006/relationships/tags" Target="../tags/tag686.xml"/><Relationship Id="rId193" Type="http://schemas.openxmlformats.org/officeDocument/2006/relationships/tags" Target="../tags/tag685.xml"/><Relationship Id="rId192" Type="http://schemas.openxmlformats.org/officeDocument/2006/relationships/tags" Target="../tags/tag684.xml"/><Relationship Id="rId191" Type="http://schemas.openxmlformats.org/officeDocument/2006/relationships/tags" Target="../tags/tag683.xml"/><Relationship Id="rId190" Type="http://schemas.openxmlformats.org/officeDocument/2006/relationships/tags" Target="../tags/tag682.xml"/><Relationship Id="rId19" Type="http://schemas.openxmlformats.org/officeDocument/2006/relationships/tags" Target="../tags/tag511.xml"/><Relationship Id="rId189" Type="http://schemas.openxmlformats.org/officeDocument/2006/relationships/tags" Target="../tags/tag681.xml"/><Relationship Id="rId188" Type="http://schemas.openxmlformats.org/officeDocument/2006/relationships/tags" Target="../tags/tag680.xml"/><Relationship Id="rId187" Type="http://schemas.openxmlformats.org/officeDocument/2006/relationships/tags" Target="../tags/tag679.xml"/><Relationship Id="rId186" Type="http://schemas.openxmlformats.org/officeDocument/2006/relationships/tags" Target="../tags/tag678.xml"/><Relationship Id="rId185" Type="http://schemas.openxmlformats.org/officeDocument/2006/relationships/tags" Target="../tags/tag677.xml"/><Relationship Id="rId184" Type="http://schemas.openxmlformats.org/officeDocument/2006/relationships/tags" Target="../tags/tag676.xml"/><Relationship Id="rId183" Type="http://schemas.openxmlformats.org/officeDocument/2006/relationships/tags" Target="../tags/tag675.xml"/><Relationship Id="rId182" Type="http://schemas.openxmlformats.org/officeDocument/2006/relationships/tags" Target="../tags/tag674.xml"/><Relationship Id="rId181" Type="http://schemas.openxmlformats.org/officeDocument/2006/relationships/tags" Target="../tags/tag673.xml"/><Relationship Id="rId180" Type="http://schemas.openxmlformats.org/officeDocument/2006/relationships/tags" Target="../tags/tag672.xml"/><Relationship Id="rId18" Type="http://schemas.openxmlformats.org/officeDocument/2006/relationships/tags" Target="../tags/tag510.xml"/><Relationship Id="rId179" Type="http://schemas.openxmlformats.org/officeDocument/2006/relationships/tags" Target="../tags/tag671.xml"/><Relationship Id="rId178" Type="http://schemas.openxmlformats.org/officeDocument/2006/relationships/tags" Target="../tags/tag670.xml"/><Relationship Id="rId177" Type="http://schemas.openxmlformats.org/officeDocument/2006/relationships/tags" Target="../tags/tag669.xml"/><Relationship Id="rId176" Type="http://schemas.openxmlformats.org/officeDocument/2006/relationships/tags" Target="../tags/tag668.xml"/><Relationship Id="rId175" Type="http://schemas.openxmlformats.org/officeDocument/2006/relationships/tags" Target="../tags/tag667.xml"/><Relationship Id="rId174" Type="http://schemas.openxmlformats.org/officeDocument/2006/relationships/tags" Target="../tags/tag666.xml"/><Relationship Id="rId173" Type="http://schemas.openxmlformats.org/officeDocument/2006/relationships/tags" Target="../tags/tag665.xml"/><Relationship Id="rId172" Type="http://schemas.openxmlformats.org/officeDocument/2006/relationships/tags" Target="../tags/tag664.xml"/><Relationship Id="rId171" Type="http://schemas.openxmlformats.org/officeDocument/2006/relationships/tags" Target="../tags/tag663.xml"/><Relationship Id="rId170" Type="http://schemas.openxmlformats.org/officeDocument/2006/relationships/tags" Target="../tags/tag662.xml"/><Relationship Id="rId17" Type="http://schemas.openxmlformats.org/officeDocument/2006/relationships/tags" Target="../tags/tag509.xml"/><Relationship Id="rId169" Type="http://schemas.openxmlformats.org/officeDocument/2006/relationships/tags" Target="../tags/tag661.xml"/><Relationship Id="rId168" Type="http://schemas.openxmlformats.org/officeDocument/2006/relationships/tags" Target="../tags/tag660.xml"/><Relationship Id="rId167" Type="http://schemas.openxmlformats.org/officeDocument/2006/relationships/tags" Target="../tags/tag659.xml"/><Relationship Id="rId166" Type="http://schemas.openxmlformats.org/officeDocument/2006/relationships/tags" Target="../tags/tag658.xml"/><Relationship Id="rId165" Type="http://schemas.openxmlformats.org/officeDocument/2006/relationships/tags" Target="../tags/tag657.xml"/><Relationship Id="rId164" Type="http://schemas.openxmlformats.org/officeDocument/2006/relationships/tags" Target="../tags/tag656.xml"/><Relationship Id="rId163" Type="http://schemas.openxmlformats.org/officeDocument/2006/relationships/tags" Target="../tags/tag655.xml"/><Relationship Id="rId162" Type="http://schemas.openxmlformats.org/officeDocument/2006/relationships/tags" Target="../tags/tag654.xml"/><Relationship Id="rId161" Type="http://schemas.openxmlformats.org/officeDocument/2006/relationships/tags" Target="../tags/tag653.xml"/><Relationship Id="rId160" Type="http://schemas.openxmlformats.org/officeDocument/2006/relationships/tags" Target="../tags/tag652.xml"/><Relationship Id="rId16" Type="http://schemas.openxmlformats.org/officeDocument/2006/relationships/tags" Target="../tags/tag508.xml"/><Relationship Id="rId159" Type="http://schemas.openxmlformats.org/officeDocument/2006/relationships/tags" Target="../tags/tag651.xml"/><Relationship Id="rId158" Type="http://schemas.openxmlformats.org/officeDocument/2006/relationships/tags" Target="../tags/tag650.xml"/><Relationship Id="rId157" Type="http://schemas.openxmlformats.org/officeDocument/2006/relationships/tags" Target="../tags/tag649.xml"/><Relationship Id="rId156" Type="http://schemas.openxmlformats.org/officeDocument/2006/relationships/tags" Target="../tags/tag648.xml"/><Relationship Id="rId155" Type="http://schemas.openxmlformats.org/officeDocument/2006/relationships/tags" Target="../tags/tag647.xml"/><Relationship Id="rId154" Type="http://schemas.openxmlformats.org/officeDocument/2006/relationships/tags" Target="../tags/tag646.xml"/><Relationship Id="rId153" Type="http://schemas.openxmlformats.org/officeDocument/2006/relationships/tags" Target="../tags/tag645.xml"/><Relationship Id="rId152" Type="http://schemas.openxmlformats.org/officeDocument/2006/relationships/tags" Target="../tags/tag644.xml"/><Relationship Id="rId151" Type="http://schemas.openxmlformats.org/officeDocument/2006/relationships/tags" Target="../tags/tag643.xml"/><Relationship Id="rId150" Type="http://schemas.openxmlformats.org/officeDocument/2006/relationships/tags" Target="../tags/tag642.xml"/><Relationship Id="rId15" Type="http://schemas.openxmlformats.org/officeDocument/2006/relationships/tags" Target="../tags/tag507.xml"/><Relationship Id="rId149" Type="http://schemas.openxmlformats.org/officeDocument/2006/relationships/tags" Target="../tags/tag641.xml"/><Relationship Id="rId148" Type="http://schemas.openxmlformats.org/officeDocument/2006/relationships/tags" Target="../tags/tag640.xml"/><Relationship Id="rId147" Type="http://schemas.openxmlformats.org/officeDocument/2006/relationships/tags" Target="../tags/tag639.xml"/><Relationship Id="rId146" Type="http://schemas.openxmlformats.org/officeDocument/2006/relationships/tags" Target="../tags/tag638.xml"/><Relationship Id="rId145" Type="http://schemas.openxmlformats.org/officeDocument/2006/relationships/tags" Target="../tags/tag637.xml"/><Relationship Id="rId144" Type="http://schemas.openxmlformats.org/officeDocument/2006/relationships/tags" Target="../tags/tag636.xml"/><Relationship Id="rId143" Type="http://schemas.openxmlformats.org/officeDocument/2006/relationships/tags" Target="../tags/tag635.xml"/><Relationship Id="rId142" Type="http://schemas.openxmlformats.org/officeDocument/2006/relationships/tags" Target="../tags/tag634.xml"/><Relationship Id="rId141" Type="http://schemas.openxmlformats.org/officeDocument/2006/relationships/tags" Target="../tags/tag633.xml"/><Relationship Id="rId140" Type="http://schemas.openxmlformats.org/officeDocument/2006/relationships/tags" Target="../tags/tag632.xml"/><Relationship Id="rId14" Type="http://schemas.openxmlformats.org/officeDocument/2006/relationships/tags" Target="../tags/tag506.xml"/><Relationship Id="rId139" Type="http://schemas.openxmlformats.org/officeDocument/2006/relationships/tags" Target="../tags/tag631.xml"/><Relationship Id="rId138" Type="http://schemas.openxmlformats.org/officeDocument/2006/relationships/tags" Target="../tags/tag630.xml"/><Relationship Id="rId137" Type="http://schemas.openxmlformats.org/officeDocument/2006/relationships/tags" Target="../tags/tag629.xml"/><Relationship Id="rId136" Type="http://schemas.openxmlformats.org/officeDocument/2006/relationships/tags" Target="../tags/tag628.xml"/><Relationship Id="rId135" Type="http://schemas.openxmlformats.org/officeDocument/2006/relationships/tags" Target="../tags/tag627.xml"/><Relationship Id="rId134" Type="http://schemas.openxmlformats.org/officeDocument/2006/relationships/tags" Target="../tags/tag626.xml"/><Relationship Id="rId133" Type="http://schemas.openxmlformats.org/officeDocument/2006/relationships/tags" Target="../tags/tag625.xml"/><Relationship Id="rId132" Type="http://schemas.openxmlformats.org/officeDocument/2006/relationships/tags" Target="../tags/tag624.xml"/><Relationship Id="rId131" Type="http://schemas.openxmlformats.org/officeDocument/2006/relationships/tags" Target="../tags/tag623.xml"/><Relationship Id="rId130" Type="http://schemas.openxmlformats.org/officeDocument/2006/relationships/tags" Target="../tags/tag622.xml"/><Relationship Id="rId13" Type="http://schemas.openxmlformats.org/officeDocument/2006/relationships/tags" Target="../tags/tag505.xml"/><Relationship Id="rId129" Type="http://schemas.openxmlformats.org/officeDocument/2006/relationships/tags" Target="../tags/tag621.xml"/><Relationship Id="rId128" Type="http://schemas.openxmlformats.org/officeDocument/2006/relationships/tags" Target="../tags/tag620.xml"/><Relationship Id="rId127" Type="http://schemas.openxmlformats.org/officeDocument/2006/relationships/tags" Target="../tags/tag619.xml"/><Relationship Id="rId126" Type="http://schemas.openxmlformats.org/officeDocument/2006/relationships/tags" Target="../tags/tag618.xml"/><Relationship Id="rId125" Type="http://schemas.openxmlformats.org/officeDocument/2006/relationships/tags" Target="../tags/tag617.xml"/><Relationship Id="rId124" Type="http://schemas.openxmlformats.org/officeDocument/2006/relationships/tags" Target="../tags/tag616.xml"/><Relationship Id="rId123" Type="http://schemas.openxmlformats.org/officeDocument/2006/relationships/tags" Target="../tags/tag615.xml"/><Relationship Id="rId122" Type="http://schemas.openxmlformats.org/officeDocument/2006/relationships/tags" Target="../tags/tag614.xml"/><Relationship Id="rId121" Type="http://schemas.openxmlformats.org/officeDocument/2006/relationships/tags" Target="../tags/tag613.xml"/><Relationship Id="rId120" Type="http://schemas.openxmlformats.org/officeDocument/2006/relationships/tags" Target="../tags/tag612.xml"/><Relationship Id="rId12" Type="http://schemas.openxmlformats.org/officeDocument/2006/relationships/tags" Target="../tags/tag504.xml"/><Relationship Id="rId119" Type="http://schemas.openxmlformats.org/officeDocument/2006/relationships/tags" Target="../tags/tag611.xml"/><Relationship Id="rId118" Type="http://schemas.openxmlformats.org/officeDocument/2006/relationships/tags" Target="../tags/tag610.xml"/><Relationship Id="rId117" Type="http://schemas.openxmlformats.org/officeDocument/2006/relationships/tags" Target="../tags/tag609.xml"/><Relationship Id="rId116" Type="http://schemas.openxmlformats.org/officeDocument/2006/relationships/tags" Target="../tags/tag608.xml"/><Relationship Id="rId115" Type="http://schemas.openxmlformats.org/officeDocument/2006/relationships/tags" Target="../tags/tag607.xml"/><Relationship Id="rId114" Type="http://schemas.openxmlformats.org/officeDocument/2006/relationships/tags" Target="../tags/tag606.xml"/><Relationship Id="rId113" Type="http://schemas.openxmlformats.org/officeDocument/2006/relationships/tags" Target="../tags/tag605.xml"/><Relationship Id="rId112" Type="http://schemas.openxmlformats.org/officeDocument/2006/relationships/tags" Target="../tags/tag604.xml"/><Relationship Id="rId111" Type="http://schemas.openxmlformats.org/officeDocument/2006/relationships/tags" Target="../tags/tag603.xml"/><Relationship Id="rId110" Type="http://schemas.openxmlformats.org/officeDocument/2006/relationships/tags" Target="../tags/tag602.xml"/><Relationship Id="rId11" Type="http://schemas.openxmlformats.org/officeDocument/2006/relationships/tags" Target="../tags/tag503.xml"/><Relationship Id="rId109" Type="http://schemas.openxmlformats.org/officeDocument/2006/relationships/tags" Target="../tags/tag601.xml"/><Relationship Id="rId108" Type="http://schemas.openxmlformats.org/officeDocument/2006/relationships/tags" Target="../tags/tag600.xml"/><Relationship Id="rId107" Type="http://schemas.openxmlformats.org/officeDocument/2006/relationships/tags" Target="../tags/tag599.xml"/><Relationship Id="rId106" Type="http://schemas.openxmlformats.org/officeDocument/2006/relationships/tags" Target="../tags/tag598.xml"/><Relationship Id="rId105" Type="http://schemas.openxmlformats.org/officeDocument/2006/relationships/tags" Target="../tags/tag597.xml"/><Relationship Id="rId104" Type="http://schemas.openxmlformats.org/officeDocument/2006/relationships/tags" Target="../tags/tag596.xml"/><Relationship Id="rId103" Type="http://schemas.openxmlformats.org/officeDocument/2006/relationships/tags" Target="../tags/tag595.xml"/><Relationship Id="rId102" Type="http://schemas.openxmlformats.org/officeDocument/2006/relationships/tags" Target="../tags/tag594.xml"/><Relationship Id="rId101" Type="http://schemas.openxmlformats.org/officeDocument/2006/relationships/tags" Target="../tags/tag593.xml"/><Relationship Id="rId100" Type="http://schemas.openxmlformats.org/officeDocument/2006/relationships/tags" Target="../tags/tag592.xml"/><Relationship Id="rId10" Type="http://schemas.openxmlformats.org/officeDocument/2006/relationships/tags" Target="../tags/tag502.xml"/><Relationship Id="rId1" Type="http://schemas.openxmlformats.org/officeDocument/2006/relationships/tags" Target="../tags/tag49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9" Type="http://schemas.openxmlformats.org/officeDocument/2006/relationships/tags" Target="../tags/tag1025.xml"/><Relationship Id="rId98" Type="http://schemas.openxmlformats.org/officeDocument/2006/relationships/tags" Target="../tags/tag1024.xml"/><Relationship Id="rId97" Type="http://schemas.openxmlformats.org/officeDocument/2006/relationships/tags" Target="../tags/tag1023.xml"/><Relationship Id="rId96" Type="http://schemas.openxmlformats.org/officeDocument/2006/relationships/tags" Target="../tags/tag1022.xml"/><Relationship Id="rId95" Type="http://schemas.openxmlformats.org/officeDocument/2006/relationships/tags" Target="../tags/tag1021.xml"/><Relationship Id="rId94" Type="http://schemas.openxmlformats.org/officeDocument/2006/relationships/tags" Target="../tags/tag1020.xml"/><Relationship Id="rId93" Type="http://schemas.openxmlformats.org/officeDocument/2006/relationships/tags" Target="../tags/tag1019.xml"/><Relationship Id="rId92" Type="http://schemas.openxmlformats.org/officeDocument/2006/relationships/tags" Target="../tags/tag1018.xml"/><Relationship Id="rId91" Type="http://schemas.openxmlformats.org/officeDocument/2006/relationships/tags" Target="../tags/tag1017.xml"/><Relationship Id="rId90" Type="http://schemas.openxmlformats.org/officeDocument/2006/relationships/tags" Target="../tags/tag1016.xml"/><Relationship Id="rId9" Type="http://schemas.openxmlformats.org/officeDocument/2006/relationships/tags" Target="../tags/tag935.xml"/><Relationship Id="rId89" Type="http://schemas.openxmlformats.org/officeDocument/2006/relationships/tags" Target="../tags/tag1015.xml"/><Relationship Id="rId88" Type="http://schemas.openxmlformats.org/officeDocument/2006/relationships/tags" Target="../tags/tag1014.xml"/><Relationship Id="rId87" Type="http://schemas.openxmlformats.org/officeDocument/2006/relationships/tags" Target="../tags/tag1013.xml"/><Relationship Id="rId86" Type="http://schemas.openxmlformats.org/officeDocument/2006/relationships/tags" Target="../tags/tag1012.xml"/><Relationship Id="rId85" Type="http://schemas.openxmlformats.org/officeDocument/2006/relationships/tags" Target="../tags/tag1011.xml"/><Relationship Id="rId84" Type="http://schemas.openxmlformats.org/officeDocument/2006/relationships/tags" Target="../tags/tag1010.xml"/><Relationship Id="rId83" Type="http://schemas.openxmlformats.org/officeDocument/2006/relationships/tags" Target="../tags/tag1009.xml"/><Relationship Id="rId82" Type="http://schemas.openxmlformats.org/officeDocument/2006/relationships/tags" Target="../tags/tag1008.xml"/><Relationship Id="rId81" Type="http://schemas.openxmlformats.org/officeDocument/2006/relationships/tags" Target="../tags/tag1007.xml"/><Relationship Id="rId80" Type="http://schemas.openxmlformats.org/officeDocument/2006/relationships/tags" Target="../tags/tag1006.xml"/><Relationship Id="rId8" Type="http://schemas.openxmlformats.org/officeDocument/2006/relationships/tags" Target="../tags/tag934.xml"/><Relationship Id="rId79" Type="http://schemas.openxmlformats.org/officeDocument/2006/relationships/tags" Target="../tags/tag1005.xml"/><Relationship Id="rId78" Type="http://schemas.openxmlformats.org/officeDocument/2006/relationships/tags" Target="../tags/tag1004.xml"/><Relationship Id="rId77" Type="http://schemas.openxmlformats.org/officeDocument/2006/relationships/tags" Target="../tags/tag1003.xml"/><Relationship Id="rId76" Type="http://schemas.openxmlformats.org/officeDocument/2006/relationships/tags" Target="../tags/tag1002.xml"/><Relationship Id="rId75" Type="http://schemas.openxmlformats.org/officeDocument/2006/relationships/tags" Target="../tags/tag1001.xml"/><Relationship Id="rId74" Type="http://schemas.openxmlformats.org/officeDocument/2006/relationships/tags" Target="../tags/tag1000.xml"/><Relationship Id="rId73" Type="http://schemas.openxmlformats.org/officeDocument/2006/relationships/tags" Target="../tags/tag999.xml"/><Relationship Id="rId72" Type="http://schemas.openxmlformats.org/officeDocument/2006/relationships/tags" Target="../tags/tag998.xml"/><Relationship Id="rId71" Type="http://schemas.openxmlformats.org/officeDocument/2006/relationships/tags" Target="../tags/tag997.xml"/><Relationship Id="rId70" Type="http://schemas.openxmlformats.org/officeDocument/2006/relationships/tags" Target="../tags/tag996.xml"/><Relationship Id="rId7" Type="http://schemas.openxmlformats.org/officeDocument/2006/relationships/tags" Target="../tags/tag933.xml"/><Relationship Id="rId69" Type="http://schemas.openxmlformats.org/officeDocument/2006/relationships/tags" Target="../tags/tag995.xml"/><Relationship Id="rId68" Type="http://schemas.openxmlformats.org/officeDocument/2006/relationships/tags" Target="../tags/tag994.xml"/><Relationship Id="rId67" Type="http://schemas.openxmlformats.org/officeDocument/2006/relationships/tags" Target="../tags/tag993.xml"/><Relationship Id="rId66" Type="http://schemas.openxmlformats.org/officeDocument/2006/relationships/tags" Target="../tags/tag992.xml"/><Relationship Id="rId65" Type="http://schemas.openxmlformats.org/officeDocument/2006/relationships/tags" Target="../tags/tag991.xml"/><Relationship Id="rId64" Type="http://schemas.openxmlformats.org/officeDocument/2006/relationships/tags" Target="../tags/tag990.xml"/><Relationship Id="rId63" Type="http://schemas.openxmlformats.org/officeDocument/2006/relationships/tags" Target="../tags/tag989.xml"/><Relationship Id="rId62" Type="http://schemas.openxmlformats.org/officeDocument/2006/relationships/tags" Target="../tags/tag988.xml"/><Relationship Id="rId61" Type="http://schemas.openxmlformats.org/officeDocument/2006/relationships/tags" Target="../tags/tag987.xml"/><Relationship Id="rId60" Type="http://schemas.openxmlformats.org/officeDocument/2006/relationships/tags" Target="../tags/tag986.xml"/><Relationship Id="rId6" Type="http://schemas.openxmlformats.org/officeDocument/2006/relationships/tags" Target="../tags/tag932.xml"/><Relationship Id="rId59" Type="http://schemas.openxmlformats.org/officeDocument/2006/relationships/tags" Target="../tags/tag985.xml"/><Relationship Id="rId58" Type="http://schemas.openxmlformats.org/officeDocument/2006/relationships/tags" Target="../tags/tag984.xml"/><Relationship Id="rId57" Type="http://schemas.openxmlformats.org/officeDocument/2006/relationships/tags" Target="../tags/tag983.xml"/><Relationship Id="rId56" Type="http://schemas.openxmlformats.org/officeDocument/2006/relationships/tags" Target="../tags/tag982.xml"/><Relationship Id="rId55" Type="http://schemas.openxmlformats.org/officeDocument/2006/relationships/tags" Target="../tags/tag981.xml"/><Relationship Id="rId54" Type="http://schemas.openxmlformats.org/officeDocument/2006/relationships/tags" Target="../tags/tag980.xml"/><Relationship Id="rId53" Type="http://schemas.openxmlformats.org/officeDocument/2006/relationships/tags" Target="../tags/tag979.xml"/><Relationship Id="rId52" Type="http://schemas.openxmlformats.org/officeDocument/2006/relationships/tags" Target="../tags/tag978.xml"/><Relationship Id="rId51" Type="http://schemas.openxmlformats.org/officeDocument/2006/relationships/tags" Target="../tags/tag977.xml"/><Relationship Id="rId50" Type="http://schemas.openxmlformats.org/officeDocument/2006/relationships/tags" Target="../tags/tag976.xml"/><Relationship Id="rId5" Type="http://schemas.openxmlformats.org/officeDocument/2006/relationships/tags" Target="../tags/tag931.xml"/><Relationship Id="rId49" Type="http://schemas.openxmlformats.org/officeDocument/2006/relationships/tags" Target="../tags/tag975.xml"/><Relationship Id="rId48" Type="http://schemas.openxmlformats.org/officeDocument/2006/relationships/tags" Target="../tags/tag974.xml"/><Relationship Id="rId47" Type="http://schemas.openxmlformats.org/officeDocument/2006/relationships/tags" Target="../tags/tag973.xml"/><Relationship Id="rId46" Type="http://schemas.openxmlformats.org/officeDocument/2006/relationships/tags" Target="../tags/tag972.xml"/><Relationship Id="rId45" Type="http://schemas.openxmlformats.org/officeDocument/2006/relationships/tags" Target="../tags/tag971.xml"/><Relationship Id="rId44" Type="http://schemas.openxmlformats.org/officeDocument/2006/relationships/tags" Target="../tags/tag970.xml"/><Relationship Id="rId435" Type="http://schemas.openxmlformats.org/officeDocument/2006/relationships/slideLayout" Target="../slideLayouts/slideLayout2.xml"/><Relationship Id="rId434" Type="http://schemas.openxmlformats.org/officeDocument/2006/relationships/tags" Target="../tags/tag1360.xml"/><Relationship Id="rId433" Type="http://schemas.openxmlformats.org/officeDocument/2006/relationships/tags" Target="../tags/tag1359.xml"/><Relationship Id="rId432" Type="http://schemas.openxmlformats.org/officeDocument/2006/relationships/tags" Target="../tags/tag1358.xml"/><Relationship Id="rId431" Type="http://schemas.openxmlformats.org/officeDocument/2006/relationships/tags" Target="../tags/tag1357.xml"/><Relationship Id="rId430" Type="http://schemas.openxmlformats.org/officeDocument/2006/relationships/tags" Target="../tags/tag1356.xml"/><Relationship Id="rId43" Type="http://schemas.openxmlformats.org/officeDocument/2006/relationships/tags" Target="../tags/tag969.xml"/><Relationship Id="rId429" Type="http://schemas.openxmlformats.org/officeDocument/2006/relationships/tags" Target="../tags/tag1355.xml"/><Relationship Id="rId428" Type="http://schemas.openxmlformats.org/officeDocument/2006/relationships/tags" Target="../tags/tag1354.xml"/><Relationship Id="rId427" Type="http://schemas.openxmlformats.org/officeDocument/2006/relationships/tags" Target="../tags/tag1353.xml"/><Relationship Id="rId426" Type="http://schemas.openxmlformats.org/officeDocument/2006/relationships/tags" Target="../tags/tag1352.xml"/><Relationship Id="rId425" Type="http://schemas.openxmlformats.org/officeDocument/2006/relationships/tags" Target="../tags/tag1351.xml"/><Relationship Id="rId424" Type="http://schemas.openxmlformats.org/officeDocument/2006/relationships/tags" Target="../tags/tag1350.xml"/><Relationship Id="rId423" Type="http://schemas.openxmlformats.org/officeDocument/2006/relationships/tags" Target="../tags/tag1349.xml"/><Relationship Id="rId422" Type="http://schemas.openxmlformats.org/officeDocument/2006/relationships/tags" Target="../tags/tag1348.xml"/><Relationship Id="rId421" Type="http://schemas.openxmlformats.org/officeDocument/2006/relationships/tags" Target="../tags/tag1347.xml"/><Relationship Id="rId420" Type="http://schemas.openxmlformats.org/officeDocument/2006/relationships/tags" Target="../tags/tag1346.xml"/><Relationship Id="rId42" Type="http://schemas.openxmlformats.org/officeDocument/2006/relationships/tags" Target="../tags/tag968.xml"/><Relationship Id="rId419" Type="http://schemas.openxmlformats.org/officeDocument/2006/relationships/tags" Target="../tags/tag1345.xml"/><Relationship Id="rId418" Type="http://schemas.openxmlformats.org/officeDocument/2006/relationships/tags" Target="../tags/tag1344.xml"/><Relationship Id="rId417" Type="http://schemas.openxmlformats.org/officeDocument/2006/relationships/tags" Target="../tags/tag1343.xml"/><Relationship Id="rId416" Type="http://schemas.openxmlformats.org/officeDocument/2006/relationships/tags" Target="../tags/tag1342.xml"/><Relationship Id="rId415" Type="http://schemas.openxmlformats.org/officeDocument/2006/relationships/tags" Target="../tags/tag1341.xml"/><Relationship Id="rId414" Type="http://schemas.openxmlformats.org/officeDocument/2006/relationships/tags" Target="../tags/tag1340.xml"/><Relationship Id="rId413" Type="http://schemas.openxmlformats.org/officeDocument/2006/relationships/tags" Target="../tags/tag1339.xml"/><Relationship Id="rId412" Type="http://schemas.openxmlformats.org/officeDocument/2006/relationships/tags" Target="../tags/tag1338.xml"/><Relationship Id="rId411" Type="http://schemas.openxmlformats.org/officeDocument/2006/relationships/tags" Target="../tags/tag1337.xml"/><Relationship Id="rId410" Type="http://schemas.openxmlformats.org/officeDocument/2006/relationships/tags" Target="../tags/tag1336.xml"/><Relationship Id="rId41" Type="http://schemas.openxmlformats.org/officeDocument/2006/relationships/tags" Target="../tags/tag967.xml"/><Relationship Id="rId409" Type="http://schemas.openxmlformats.org/officeDocument/2006/relationships/tags" Target="../tags/tag1335.xml"/><Relationship Id="rId408" Type="http://schemas.openxmlformats.org/officeDocument/2006/relationships/tags" Target="../tags/tag1334.xml"/><Relationship Id="rId407" Type="http://schemas.openxmlformats.org/officeDocument/2006/relationships/tags" Target="../tags/tag1333.xml"/><Relationship Id="rId406" Type="http://schemas.openxmlformats.org/officeDocument/2006/relationships/tags" Target="../tags/tag1332.xml"/><Relationship Id="rId405" Type="http://schemas.openxmlformats.org/officeDocument/2006/relationships/tags" Target="../tags/tag1331.xml"/><Relationship Id="rId404" Type="http://schemas.openxmlformats.org/officeDocument/2006/relationships/tags" Target="../tags/tag1330.xml"/><Relationship Id="rId403" Type="http://schemas.openxmlformats.org/officeDocument/2006/relationships/tags" Target="../tags/tag1329.xml"/><Relationship Id="rId402" Type="http://schemas.openxmlformats.org/officeDocument/2006/relationships/tags" Target="../tags/tag1328.xml"/><Relationship Id="rId401" Type="http://schemas.openxmlformats.org/officeDocument/2006/relationships/tags" Target="../tags/tag1327.xml"/><Relationship Id="rId400" Type="http://schemas.openxmlformats.org/officeDocument/2006/relationships/tags" Target="../tags/tag1326.xml"/><Relationship Id="rId40" Type="http://schemas.openxmlformats.org/officeDocument/2006/relationships/tags" Target="../tags/tag966.xml"/><Relationship Id="rId4" Type="http://schemas.openxmlformats.org/officeDocument/2006/relationships/tags" Target="../tags/tag930.xml"/><Relationship Id="rId399" Type="http://schemas.openxmlformats.org/officeDocument/2006/relationships/tags" Target="../tags/tag1325.xml"/><Relationship Id="rId398" Type="http://schemas.openxmlformats.org/officeDocument/2006/relationships/tags" Target="../tags/tag1324.xml"/><Relationship Id="rId397" Type="http://schemas.openxmlformats.org/officeDocument/2006/relationships/tags" Target="../tags/tag1323.xml"/><Relationship Id="rId396" Type="http://schemas.openxmlformats.org/officeDocument/2006/relationships/tags" Target="../tags/tag1322.xml"/><Relationship Id="rId395" Type="http://schemas.openxmlformats.org/officeDocument/2006/relationships/tags" Target="../tags/tag1321.xml"/><Relationship Id="rId394" Type="http://schemas.openxmlformats.org/officeDocument/2006/relationships/tags" Target="../tags/tag1320.xml"/><Relationship Id="rId393" Type="http://schemas.openxmlformats.org/officeDocument/2006/relationships/tags" Target="../tags/tag1319.xml"/><Relationship Id="rId392" Type="http://schemas.openxmlformats.org/officeDocument/2006/relationships/tags" Target="../tags/tag1318.xml"/><Relationship Id="rId391" Type="http://schemas.openxmlformats.org/officeDocument/2006/relationships/tags" Target="../tags/tag1317.xml"/><Relationship Id="rId390" Type="http://schemas.openxmlformats.org/officeDocument/2006/relationships/tags" Target="../tags/tag1316.xml"/><Relationship Id="rId39" Type="http://schemas.openxmlformats.org/officeDocument/2006/relationships/tags" Target="../tags/tag965.xml"/><Relationship Id="rId389" Type="http://schemas.openxmlformats.org/officeDocument/2006/relationships/tags" Target="../tags/tag1315.xml"/><Relationship Id="rId388" Type="http://schemas.openxmlformats.org/officeDocument/2006/relationships/tags" Target="../tags/tag1314.xml"/><Relationship Id="rId387" Type="http://schemas.openxmlformats.org/officeDocument/2006/relationships/tags" Target="../tags/tag1313.xml"/><Relationship Id="rId386" Type="http://schemas.openxmlformats.org/officeDocument/2006/relationships/tags" Target="../tags/tag1312.xml"/><Relationship Id="rId385" Type="http://schemas.openxmlformats.org/officeDocument/2006/relationships/tags" Target="../tags/tag1311.xml"/><Relationship Id="rId384" Type="http://schemas.openxmlformats.org/officeDocument/2006/relationships/tags" Target="../tags/tag1310.xml"/><Relationship Id="rId383" Type="http://schemas.openxmlformats.org/officeDocument/2006/relationships/tags" Target="../tags/tag1309.xml"/><Relationship Id="rId382" Type="http://schemas.openxmlformats.org/officeDocument/2006/relationships/tags" Target="../tags/tag1308.xml"/><Relationship Id="rId381" Type="http://schemas.openxmlformats.org/officeDocument/2006/relationships/tags" Target="../tags/tag1307.xml"/><Relationship Id="rId380" Type="http://schemas.openxmlformats.org/officeDocument/2006/relationships/tags" Target="../tags/tag1306.xml"/><Relationship Id="rId38" Type="http://schemas.openxmlformats.org/officeDocument/2006/relationships/tags" Target="../tags/tag964.xml"/><Relationship Id="rId379" Type="http://schemas.openxmlformats.org/officeDocument/2006/relationships/tags" Target="../tags/tag1305.xml"/><Relationship Id="rId378" Type="http://schemas.openxmlformats.org/officeDocument/2006/relationships/tags" Target="../tags/tag1304.xml"/><Relationship Id="rId377" Type="http://schemas.openxmlformats.org/officeDocument/2006/relationships/tags" Target="../tags/tag1303.xml"/><Relationship Id="rId376" Type="http://schemas.openxmlformats.org/officeDocument/2006/relationships/tags" Target="../tags/tag1302.xml"/><Relationship Id="rId375" Type="http://schemas.openxmlformats.org/officeDocument/2006/relationships/tags" Target="../tags/tag1301.xml"/><Relationship Id="rId374" Type="http://schemas.openxmlformats.org/officeDocument/2006/relationships/tags" Target="../tags/tag1300.xml"/><Relationship Id="rId373" Type="http://schemas.openxmlformats.org/officeDocument/2006/relationships/tags" Target="../tags/tag1299.xml"/><Relationship Id="rId372" Type="http://schemas.openxmlformats.org/officeDocument/2006/relationships/tags" Target="../tags/tag1298.xml"/><Relationship Id="rId371" Type="http://schemas.openxmlformats.org/officeDocument/2006/relationships/tags" Target="../tags/tag1297.xml"/><Relationship Id="rId370" Type="http://schemas.openxmlformats.org/officeDocument/2006/relationships/tags" Target="../tags/tag1296.xml"/><Relationship Id="rId37" Type="http://schemas.openxmlformats.org/officeDocument/2006/relationships/tags" Target="../tags/tag963.xml"/><Relationship Id="rId369" Type="http://schemas.openxmlformats.org/officeDocument/2006/relationships/tags" Target="../tags/tag1295.xml"/><Relationship Id="rId368" Type="http://schemas.openxmlformats.org/officeDocument/2006/relationships/tags" Target="../tags/tag1294.xml"/><Relationship Id="rId367" Type="http://schemas.openxmlformats.org/officeDocument/2006/relationships/tags" Target="../tags/tag1293.xml"/><Relationship Id="rId366" Type="http://schemas.openxmlformats.org/officeDocument/2006/relationships/tags" Target="../tags/tag1292.xml"/><Relationship Id="rId365" Type="http://schemas.openxmlformats.org/officeDocument/2006/relationships/tags" Target="../tags/tag1291.xml"/><Relationship Id="rId364" Type="http://schemas.openxmlformats.org/officeDocument/2006/relationships/tags" Target="../tags/tag1290.xml"/><Relationship Id="rId363" Type="http://schemas.openxmlformats.org/officeDocument/2006/relationships/tags" Target="../tags/tag1289.xml"/><Relationship Id="rId362" Type="http://schemas.openxmlformats.org/officeDocument/2006/relationships/tags" Target="../tags/tag1288.xml"/><Relationship Id="rId361" Type="http://schemas.openxmlformats.org/officeDocument/2006/relationships/tags" Target="../tags/tag1287.xml"/><Relationship Id="rId360" Type="http://schemas.openxmlformats.org/officeDocument/2006/relationships/tags" Target="../tags/tag1286.xml"/><Relationship Id="rId36" Type="http://schemas.openxmlformats.org/officeDocument/2006/relationships/tags" Target="../tags/tag962.xml"/><Relationship Id="rId359" Type="http://schemas.openxmlformats.org/officeDocument/2006/relationships/tags" Target="../tags/tag1285.xml"/><Relationship Id="rId358" Type="http://schemas.openxmlformats.org/officeDocument/2006/relationships/tags" Target="../tags/tag1284.xml"/><Relationship Id="rId357" Type="http://schemas.openxmlformats.org/officeDocument/2006/relationships/tags" Target="../tags/tag1283.xml"/><Relationship Id="rId356" Type="http://schemas.openxmlformats.org/officeDocument/2006/relationships/tags" Target="../tags/tag1282.xml"/><Relationship Id="rId355" Type="http://schemas.openxmlformats.org/officeDocument/2006/relationships/tags" Target="../tags/tag1281.xml"/><Relationship Id="rId354" Type="http://schemas.openxmlformats.org/officeDocument/2006/relationships/tags" Target="../tags/tag1280.xml"/><Relationship Id="rId353" Type="http://schemas.openxmlformats.org/officeDocument/2006/relationships/tags" Target="../tags/tag1279.xml"/><Relationship Id="rId352" Type="http://schemas.openxmlformats.org/officeDocument/2006/relationships/tags" Target="../tags/tag1278.xml"/><Relationship Id="rId351" Type="http://schemas.openxmlformats.org/officeDocument/2006/relationships/tags" Target="../tags/tag1277.xml"/><Relationship Id="rId350" Type="http://schemas.openxmlformats.org/officeDocument/2006/relationships/tags" Target="../tags/tag1276.xml"/><Relationship Id="rId35" Type="http://schemas.openxmlformats.org/officeDocument/2006/relationships/tags" Target="../tags/tag961.xml"/><Relationship Id="rId349" Type="http://schemas.openxmlformats.org/officeDocument/2006/relationships/tags" Target="../tags/tag1275.xml"/><Relationship Id="rId348" Type="http://schemas.openxmlformats.org/officeDocument/2006/relationships/tags" Target="../tags/tag1274.xml"/><Relationship Id="rId347" Type="http://schemas.openxmlformats.org/officeDocument/2006/relationships/tags" Target="../tags/tag1273.xml"/><Relationship Id="rId346" Type="http://schemas.openxmlformats.org/officeDocument/2006/relationships/tags" Target="../tags/tag1272.xml"/><Relationship Id="rId345" Type="http://schemas.openxmlformats.org/officeDocument/2006/relationships/tags" Target="../tags/tag1271.xml"/><Relationship Id="rId344" Type="http://schemas.openxmlformats.org/officeDocument/2006/relationships/tags" Target="../tags/tag1270.xml"/><Relationship Id="rId343" Type="http://schemas.openxmlformats.org/officeDocument/2006/relationships/tags" Target="../tags/tag1269.xml"/><Relationship Id="rId342" Type="http://schemas.openxmlformats.org/officeDocument/2006/relationships/tags" Target="../tags/tag1268.xml"/><Relationship Id="rId341" Type="http://schemas.openxmlformats.org/officeDocument/2006/relationships/tags" Target="../tags/tag1267.xml"/><Relationship Id="rId340" Type="http://schemas.openxmlformats.org/officeDocument/2006/relationships/tags" Target="../tags/tag1266.xml"/><Relationship Id="rId34" Type="http://schemas.openxmlformats.org/officeDocument/2006/relationships/tags" Target="../tags/tag960.xml"/><Relationship Id="rId339" Type="http://schemas.openxmlformats.org/officeDocument/2006/relationships/tags" Target="../tags/tag1265.xml"/><Relationship Id="rId338" Type="http://schemas.openxmlformats.org/officeDocument/2006/relationships/tags" Target="../tags/tag1264.xml"/><Relationship Id="rId337" Type="http://schemas.openxmlformats.org/officeDocument/2006/relationships/tags" Target="../tags/tag1263.xml"/><Relationship Id="rId336" Type="http://schemas.openxmlformats.org/officeDocument/2006/relationships/tags" Target="../tags/tag1262.xml"/><Relationship Id="rId335" Type="http://schemas.openxmlformats.org/officeDocument/2006/relationships/tags" Target="../tags/tag1261.xml"/><Relationship Id="rId334" Type="http://schemas.openxmlformats.org/officeDocument/2006/relationships/tags" Target="../tags/tag1260.xml"/><Relationship Id="rId333" Type="http://schemas.openxmlformats.org/officeDocument/2006/relationships/tags" Target="../tags/tag1259.xml"/><Relationship Id="rId332" Type="http://schemas.openxmlformats.org/officeDocument/2006/relationships/tags" Target="../tags/tag1258.xml"/><Relationship Id="rId331" Type="http://schemas.openxmlformats.org/officeDocument/2006/relationships/tags" Target="../tags/tag1257.xml"/><Relationship Id="rId330" Type="http://schemas.openxmlformats.org/officeDocument/2006/relationships/tags" Target="../tags/tag1256.xml"/><Relationship Id="rId33" Type="http://schemas.openxmlformats.org/officeDocument/2006/relationships/tags" Target="../tags/tag959.xml"/><Relationship Id="rId329" Type="http://schemas.openxmlformats.org/officeDocument/2006/relationships/tags" Target="../tags/tag1255.xml"/><Relationship Id="rId328" Type="http://schemas.openxmlformats.org/officeDocument/2006/relationships/tags" Target="../tags/tag1254.xml"/><Relationship Id="rId327" Type="http://schemas.openxmlformats.org/officeDocument/2006/relationships/tags" Target="../tags/tag1253.xml"/><Relationship Id="rId326" Type="http://schemas.openxmlformats.org/officeDocument/2006/relationships/tags" Target="../tags/tag1252.xml"/><Relationship Id="rId325" Type="http://schemas.openxmlformats.org/officeDocument/2006/relationships/tags" Target="../tags/tag1251.xml"/><Relationship Id="rId324" Type="http://schemas.openxmlformats.org/officeDocument/2006/relationships/tags" Target="../tags/tag1250.xml"/><Relationship Id="rId323" Type="http://schemas.openxmlformats.org/officeDocument/2006/relationships/tags" Target="../tags/tag1249.xml"/><Relationship Id="rId322" Type="http://schemas.openxmlformats.org/officeDocument/2006/relationships/tags" Target="../tags/tag1248.xml"/><Relationship Id="rId321" Type="http://schemas.openxmlformats.org/officeDocument/2006/relationships/tags" Target="../tags/tag1247.xml"/><Relationship Id="rId320" Type="http://schemas.openxmlformats.org/officeDocument/2006/relationships/tags" Target="../tags/tag1246.xml"/><Relationship Id="rId32" Type="http://schemas.openxmlformats.org/officeDocument/2006/relationships/tags" Target="../tags/tag958.xml"/><Relationship Id="rId319" Type="http://schemas.openxmlformats.org/officeDocument/2006/relationships/tags" Target="../tags/tag1245.xml"/><Relationship Id="rId318" Type="http://schemas.openxmlformats.org/officeDocument/2006/relationships/tags" Target="../tags/tag1244.xml"/><Relationship Id="rId317" Type="http://schemas.openxmlformats.org/officeDocument/2006/relationships/tags" Target="../tags/tag1243.xml"/><Relationship Id="rId316" Type="http://schemas.openxmlformats.org/officeDocument/2006/relationships/tags" Target="../tags/tag1242.xml"/><Relationship Id="rId315" Type="http://schemas.openxmlformats.org/officeDocument/2006/relationships/tags" Target="../tags/tag1241.xml"/><Relationship Id="rId314" Type="http://schemas.openxmlformats.org/officeDocument/2006/relationships/tags" Target="../tags/tag1240.xml"/><Relationship Id="rId313" Type="http://schemas.openxmlformats.org/officeDocument/2006/relationships/tags" Target="../tags/tag1239.xml"/><Relationship Id="rId312" Type="http://schemas.openxmlformats.org/officeDocument/2006/relationships/tags" Target="../tags/tag1238.xml"/><Relationship Id="rId311" Type="http://schemas.openxmlformats.org/officeDocument/2006/relationships/tags" Target="../tags/tag1237.xml"/><Relationship Id="rId310" Type="http://schemas.openxmlformats.org/officeDocument/2006/relationships/tags" Target="../tags/tag1236.xml"/><Relationship Id="rId31" Type="http://schemas.openxmlformats.org/officeDocument/2006/relationships/tags" Target="../tags/tag957.xml"/><Relationship Id="rId309" Type="http://schemas.openxmlformats.org/officeDocument/2006/relationships/tags" Target="../tags/tag1235.xml"/><Relationship Id="rId308" Type="http://schemas.openxmlformats.org/officeDocument/2006/relationships/tags" Target="../tags/tag1234.xml"/><Relationship Id="rId307" Type="http://schemas.openxmlformats.org/officeDocument/2006/relationships/tags" Target="../tags/tag1233.xml"/><Relationship Id="rId306" Type="http://schemas.openxmlformats.org/officeDocument/2006/relationships/tags" Target="../tags/tag1232.xml"/><Relationship Id="rId305" Type="http://schemas.openxmlformats.org/officeDocument/2006/relationships/tags" Target="../tags/tag1231.xml"/><Relationship Id="rId304" Type="http://schemas.openxmlformats.org/officeDocument/2006/relationships/tags" Target="../tags/tag1230.xml"/><Relationship Id="rId303" Type="http://schemas.openxmlformats.org/officeDocument/2006/relationships/tags" Target="../tags/tag1229.xml"/><Relationship Id="rId302" Type="http://schemas.openxmlformats.org/officeDocument/2006/relationships/tags" Target="../tags/tag1228.xml"/><Relationship Id="rId301" Type="http://schemas.openxmlformats.org/officeDocument/2006/relationships/tags" Target="../tags/tag1227.xml"/><Relationship Id="rId300" Type="http://schemas.openxmlformats.org/officeDocument/2006/relationships/tags" Target="../tags/tag1226.xml"/><Relationship Id="rId30" Type="http://schemas.openxmlformats.org/officeDocument/2006/relationships/tags" Target="../tags/tag956.xml"/><Relationship Id="rId3" Type="http://schemas.openxmlformats.org/officeDocument/2006/relationships/tags" Target="../tags/tag929.xml"/><Relationship Id="rId299" Type="http://schemas.openxmlformats.org/officeDocument/2006/relationships/tags" Target="../tags/tag1225.xml"/><Relationship Id="rId298" Type="http://schemas.openxmlformats.org/officeDocument/2006/relationships/tags" Target="../tags/tag1224.xml"/><Relationship Id="rId297" Type="http://schemas.openxmlformats.org/officeDocument/2006/relationships/tags" Target="../tags/tag1223.xml"/><Relationship Id="rId296" Type="http://schemas.openxmlformats.org/officeDocument/2006/relationships/tags" Target="../tags/tag1222.xml"/><Relationship Id="rId295" Type="http://schemas.openxmlformats.org/officeDocument/2006/relationships/tags" Target="../tags/tag1221.xml"/><Relationship Id="rId294" Type="http://schemas.openxmlformats.org/officeDocument/2006/relationships/tags" Target="../tags/tag1220.xml"/><Relationship Id="rId293" Type="http://schemas.openxmlformats.org/officeDocument/2006/relationships/tags" Target="../tags/tag1219.xml"/><Relationship Id="rId292" Type="http://schemas.openxmlformats.org/officeDocument/2006/relationships/tags" Target="../tags/tag1218.xml"/><Relationship Id="rId291" Type="http://schemas.openxmlformats.org/officeDocument/2006/relationships/tags" Target="../tags/tag1217.xml"/><Relationship Id="rId290" Type="http://schemas.openxmlformats.org/officeDocument/2006/relationships/tags" Target="../tags/tag1216.xml"/><Relationship Id="rId29" Type="http://schemas.openxmlformats.org/officeDocument/2006/relationships/tags" Target="../tags/tag955.xml"/><Relationship Id="rId289" Type="http://schemas.openxmlformats.org/officeDocument/2006/relationships/tags" Target="../tags/tag1215.xml"/><Relationship Id="rId288" Type="http://schemas.openxmlformats.org/officeDocument/2006/relationships/tags" Target="../tags/tag1214.xml"/><Relationship Id="rId287" Type="http://schemas.openxmlformats.org/officeDocument/2006/relationships/tags" Target="../tags/tag1213.xml"/><Relationship Id="rId286" Type="http://schemas.openxmlformats.org/officeDocument/2006/relationships/tags" Target="../tags/tag1212.xml"/><Relationship Id="rId285" Type="http://schemas.openxmlformats.org/officeDocument/2006/relationships/tags" Target="../tags/tag1211.xml"/><Relationship Id="rId284" Type="http://schemas.openxmlformats.org/officeDocument/2006/relationships/tags" Target="../tags/tag1210.xml"/><Relationship Id="rId283" Type="http://schemas.openxmlformats.org/officeDocument/2006/relationships/tags" Target="../tags/tag1209.xml"/><Relationship Id="rId282" Type="http://schemas.openxmlformats.org/officeDocument/2006/relationships/tags" Target="../tags/tag1208.xml"/><Relationship Id="rId281" Type="http://schemas.openxmlformats.org/officeDocument/2006/relationships/tags" Target="../tags/tag1207.xml"/><Relationship Id="rId280" Type="http://schemas.openxmlformats.org/officeDocument/2006/relationships/tags" Target="../tags/tag1206.xml"/><Relationship Id="rId28" Type="http://schemas.openxmlformats.org/officeDocument/2006/relationships/tags" Target="../tags/tag954.xml"/><Relationship Id="rId279" Type="http://schemas.openxmlformats.org/officeDocument/2006/relationships/tags" Target="../tags/tag1205.xml"/><Relationship Id="rId278" Type="http://schemas.openxmlformats.org/officeDocument/2006/relationships/tags" Target="../tags/tag1204.xml"/><Relationship Id="rId277" Type="http://schemas.openxmlformats.org/officeDocument/2006/relationships/tags" Target="../tags/tag1203.xml"/><Relationship Id="rId276" Type="http://schemas.openxmlformats.org/officeDocument/2006/relationships/tags" Target="../tags/tag1202.xml"/><Relationship Id="rId275" Type="http://schemas.openxmlformats.org/officeDocument/2006/relationships/tags" Target="../tags/tag1201.xml"/><Relationship Id="rId274" Type="http://schemas.openxmlformats.org/officeDocument/2006/relationships/tags" Target="../tags/tag1200.xml"/><Relationship Id="rId273" Type="http://schemas.openxmlformats.org/officeDocument/2006/relationships/tags" Target="../tags/tag1199.xml"/><Relationship Id="rId272" Type="http://schemas.openxmlformats.org/officeDocument/2006/relationships/tags" Target="../tags/tag1198.xml"/><Relationship Id="rId271" Type="http://schemas.openxmlformats.org/officeDocument/2006/relationships/tags" Target="../tags/tag1197.xml"/><Relationship Id="rId270" Type="http://schemas.openxmlformats.org/officeDocument/2006/relationships/tags" Target="../tags/tag1196.xml"/><Relationship Id="rId27" Type="http://schemas.openxmlformats.org/officeDocument/2006/relationships/tags" Target="../tags/tag953.xml"/><Relationship Id="rId269" Type="http://schemas.openxmlformats.org/officeDocument/2006/relationships/tags" Target="../tags/tag1195.xml"/><Relationship Id="rId268" Type="http://schemas.openxmlformats.org/officeDocument/2006/relationships/tags" Target="../tags/tag1194.xml"/><Relationship Id="rId267" Type="http://schemas.openxmlformats.org/officeDocument/2006/relationships/tags" Target="../tags/tag1193.xml"/><Relationship Id="rId266" Type="http://schemas.openxmlformats.org/officeDocument/2006/relationships/tags" Target="../tags/tag1192.xml"/><Relationship Id="rId265" Type="http://schemas.openxmlformats.org/officeDocument/2006/relationships/tags" Target="../tags/tag1191.xml"/><Relationship Id="rId264" Type="http://schemas.openxmlformats.org/officeDocument/2006/relationships/tags" Target="../tags/tag1190.xml"/><Relationship Id="rId263" Type="http://schemas.openxmlformats.org/officeDocument/2006/relationships/tags" Target="../tags/tag1189.xml"/><Relationship Id="rId262" Type="http://schemas.openxmlformats.org/officeDocument/2006/relationships/tags" Target="../tags/tag1188.xml"/><Relationship Id="rId261" Type="http://schemas.openxmlformats.org/officeDocument/2006/relationships/tags" Target="../tags/tag1187.xml"/><Relationship Id="rId260" Type="http://schemas.openxmlformats.org/officeDocument/2006/relationships/tags" Target="../tags/tag1186.xml"/><Relationship Id="rId26" Type="http://schemas.openxmlformats.org/officeDocument/2006/relationships/tags" Target="../tags/tag952.xml"/><Relationship Id="rId259" Type="http://schemas.openxmlformats.org/officeDocument/2006/relationships/tags" Target="../tags/tag1185.xml"/><Relationship Id="rId258" Type="http://schemas.openxmlformats.org/officeDocument/2006/relationships/tags" Target="../tags/tag1184.xml"/><Relationship Id="rId257" Type="http://schemas.openxmlformats.org/officeDocument/2006/relationships/tags" Target="../tags/tag1183.xml"/><Relationship Id="rId256" Type="http://schemas.openxmlformats.org/officeDocument/2006/relationships/tags" Target="../tags/tag1182.xml"/><Relationship Id="rId255" Type="http://schemas.openxmlformats.org/officeDocument/2006/relationships/tags" Target="../tags/tag1181.xml"/><Relationship Id="rId254" Type="http://schemas.openxmlformats.org/officeDocument/2006/relationships/tags" Target="../tags/tag1180.xml"/><Relationship Id="rId253" Type="http://schemas.openxmlformats.org/officeDocument/2006/relationships/tags" Target="../tags/tag1179.xml"/><Relationship Id="rId252" Type="http://schemas.openxmlformats.org/officeDocument/2006/relationships/tags" Target="../tags/tag1178.xml"/><Relationship Id="rId251" Type="http://schemas.openxmlformats.org/officeDocument/2006/relationships/tags" Target="../tags/tag1177.xml"/><Relationship Id="rId250" Type="http://schemas.openxmlformats.org/officeDocument/2006/relationships/tags" Target="../tags/tag1176.xml"/><Relationship Id="rId25" Type="http://schemas.openxmlformats.org/officeDocument/2006/relationships/tags" Target="../tags/tag951.xml"/><Relationship Id="rId249" Type="http://schemas.openxmlformats.org/officeDocument/2006/relationships/tags" Target="../tags/tag1175.xml"/><Relationship Id="rId248" Type="http://schemas.openxmlformats.org/officeDocument/2006/relationships/tags" Target="../tags/tag1174.xml"/><Relationship Id="rId247" Type="http://schemas.openxmlformats.org/officeDocument/2006/relationships/tags" Target="../tags/tag1173.xml"/><Relationship Id="rId246" Type="http://schemas.openxmlformats.org/officeDocument/2006/relationships/tags" Target="../tags/tag1172.xml"/><Relationship Id="rId245" Type="http://schemas.openxmlformats.org/officeDocument/2006/relationships/tags" Target="../tags/tag1171.xml"/><Relationship Id="rId244" Type="http://schemas.openxmlformats.org/officeDocument/2006/relationships/tags" Target="../tags/tag1170.xml"/><Relationship Id="rId243" Type="http://schemas.openxmlformats.org/officeDocument/2006/relationships/tags" Target="../tags/tag1169.xml"/><Relationship Id="rId242" Type="http://schemas.openxmlformats.org/officeDocument/2006/relationships/tags" Target="../tags/tag1168.xml"/><Relationship Id="rId241" Type="http://schemas.openxmlformats.org/officeDocument/2006/relationships/tags" Target="../tags/tag1167.xml"/><Relationship Id="rId240" Type="http://schemas.openxmlformats.org/officeDocument/2006/relationships/tags" Target="../tags/tag1166.xml"/><Relationship Id="rId24" Type="http://schemas.openxmlformats.org/officeDocument/2006/relationships/tags" Target="../tags/tag950.xml"/><Relationship Id="rId239" Type="http://schemas.openxmlformats.org/officeDocument/2006/relationships/tags" Target="../tags/tag1165.xml"/><Relationship Id="rId238" Type="http://schemas.openxmlformats.org/officeDocument/2006/relationships/tags" Target="../tags/tag1164.xml"/><Relationship Id="rId237" Type="http://schemas.openxmlformats.org/officeDocument/2006/relationships/tags" Target="../tags/tag1163.xml"/><Relationship Id="rId236" Type="http://schemas.openxmlformats.org/officeDocument/2006/relationships/tags" Target="../tags/tag1162.xml"/><Relationship Id="rId235" Type="http://schemas.openxmlformats.org/officeDocument/2006/relationships/tags" Target="../tags/tag1161.xml"/><Relationship Id="rId234" Type="http://schemas.openxmlformats.org/officeDocument/2006/relationships/tags" Target="../tags/tag1160.xml"/><Relationship Id="rId233" Type="http://schemas.openxmlformats.org/officeDocument/2006/relationships/tags" Target="../tags/tag1159.xml"/><Relationship Id="rId232" Type="http://schemas.openxmlformats.org/officeDocument/2006/relationships/tags" Target="../tags/tag1158.xml"/><Relationship Id="rId231" Type="http://schemas.openxmlformats.org/officeDocument/2006/relationships/tags" Target="../tags/tag1157.xml"/><Relationship Id="rId230" Type="http://schemas.openxmlformats.org/officeDocument/2006/relationships/tags" Target="../tags/tag1156.xml"/><Relationship Id="rId23" Type="http://schemas.openxmlformats.org/officeDocument/2006/relationships/tags" Target="../tags/tag949.xml"/><Relationship Id="rId229" Type="http://schemas.openxmlformats.org/officeDocument/2006/relationships/tags" Target="../tags/tag1155.xml"/><Relationship Id="rId228" Type="http://schemas.openxmlformats.org/officeDocument/2006/relationships/tags" Target="../tags/tag1154.xml"/><Relationship Id="rId227" Type="http://schemas.openxmlformats.org/officeDocument/2006/relationships/tags" Target="../tags/tag1153.xml"/><Relationship Id="rId226" Type="http://schemas.openxmlformats.org/officeDocument/2006/relationships/tags" Target="../tags/tag1152.xml"/><Relationship Id="rId225" Type="http://schemas.openxmlformats.org/officeDocument/2006/relationships/tags" Target="../tags/tag1151.xml"/><Relationship Id="rId224" Type="http://schemas.openxmlformats.org/officeDocument/2006/relationships/tags" Target="../tags/tag1150.xml"/><Relationship Id="rId223" Type="http://schemas.openxmlformats.org/officeDocument/2006/relationships/tags" Target="../tags/tag1149.xml"/><Relationship Id="rId222" Type="http://schemas.openxmlformats.org/officeDocument/2006/relationships/tags" Target="../tags/tag1148.xml"/><Relationship Id="rId221" Type="http://schemas.openxmlformats.org/officeDocument/2006/relationships/tags" Target="../tags/tag1147.xml"/><Relationship Id="rId220" Type="http://schemas.openxmlformats.org/officeDocument/2006/relationships/tags" Target="../tags/tag1146.xml"/><Relationship Id="rId22" Type="http://schemas.openxmlformats.org/officeDocument/2006/relationships/tags" Target="../tags/tag948.xml"/><Relationship Id="rId219" Type="http://schemas.openxmlformats.org/officeDocument/2006/relationships/tags" Target="../tags/tag1145.xml"/><Relationship Id="rId218" Type="http://schemas.openxmlformats.org/officeDocument/2006/relationships/tags" Target="../tags/tag1144.xml"/><Relationship Id="rId217" Type="http://schemas.openxmlformats.org/officeDocument/2006/relationships/tags" Target="../tags/tag1143.xml"/><Relationship Id="rId216" Type="http://schemas.openxmlformats.org/officeDocument/2006/relationships/tags" Target="../tags/tag1142.xml"/><Relationship Id="rId215" Type="http://schemas.openxmlformats.org/officeDocument/2006/relationships/tags" Target="../tags/tag1141.xml"/><Relationship Id="rId214" Type="http://schemas.openxmlformats.org/officeDocument/2006/relationships/tags" Target="../tags/tag1140.xml"/><Relationship Id="rId213" Type="http://schemas.openxmlformats.org/officeDocument/2006/relationships/tags" Target="../tags/tag1139.xml"/><Relationship Id="rId212" Type="http://schemas.openxmlformats.org/officeDocument/2006/relationships/tags" Target="../tags/tag1138.xml"/><Relationship Id="rId211" Type="http://schemas.openxmlformats.org/officeDocument/2006/relationships/tags" Target="../tags/tag1137.xml"/><Relationship Id="rId210" Type="http://schemas.openxmlformats.org/officeDocument/2006/relationships/tags" Target="../tags/tag1136.xml"/><Relationship Id="rId21" Type="http://schemas.openxmlformats.org/officeDocument/2006/relationships/tags" Target="../tags/tag947.xml"/><Relationship Id="rId209" Type="http://schemas.openxmlformats.org/officeDocument/2006/relationships/tags" Target="../tags/tag1135.xml"/><Relationship Id="rId208" Type="http://schemas.openxmlformats.org/officeDocument/2006/relationships/tags" Target="../tags/tag1134.xml"/><Relationship Id="rId207" Type="http://schemas.openxmlformats.org/officeDocument/2006/relationships/tags" Target="../tags/tag1133.xml"/><Relationship Id="rId206" Type="http://schemas.openxmlformats.org/officeDocument/2006/relationships/tags" Target="../tags/tag1132.xml"/><Relationship Id="rId205" Type="http://schemas.openxmlformats.org/officeDocument/2006/relationships/tags" Target="../tags/tag1131.xml"/><Relationship Id="rId204" Type="http://schemas.openxmlformats.org/officeDocument/2006/relationships/tags" Target="../tags/tag1130.xml"/><Relationship Id="rId203" Type="http://schemas.openxmlformats.org/officeDocument/2006/relationships/tags" Target="../tags/tag1129.xml"/><Relationship Id="rId202" Type="http://schemas.openxmlformats.org/officeDocument/2006/relationships/tags" Target="../tags/tag1128.xml"/><Relationship Id="rId201" Type="http://schemas.openxmlformats.org/officeDocument/2006/relationships/tags" Target="../tags/tag1127.xml"/><Relationship Id="rId200" Type="http://schemas.openxmlformats.org/officeDocument/2006/relationships/tags" Target="../tags/tag1126.xml"/><Relationship Id="rId20" Type="http://schemas.openxmlformats.org/officeDocument/2006/relationships/tags" Target="../tags/tag946.xml"/><Relationship Id="rId2" Type="http://schemas.openxmlformats.org/officeDocument/2006/relationships/tags" Target="../tags/tag928.xml"/><Relationship Id="rId199" Type="http://schemas.openxmlformats.org/officeDocument/2006/relationships/tags" Target="../tags/tag1125.xml"/><Relationship Id="rId198" Type="http://schemas.openxmlformats.org/officeDocument/2006/relationships/tags" Target="../tags/tag1124.xml"/><Relationship Id="rId197" Type="http://schemas.openxmlformats.org/officeDocument/2006/relationships/tags" Target="../tags/tag1123.xml"/><Relationship Id="rId196" Type="http://schemas.openxmlformats.org/officeDocument/2006/relationships/tags" Target="../tags/tag1122.xml"/><Relationship Id="rId195" Type="http://schemas.openxmlformats.org/officeDocument/2006/relationships/tags" Target="../tags/tag1121.xml"/><Relationship Id="rId194" Type="http://schemas.openxmlformats.org/officeDocument/2006/relationships/tags" Target="../tags/tag1120.xml"/><Relationship Id="rId193" Type="http://schemas.openxmlformats.org/officeDocument/2006/relationships/tags" Target="../tags/tag1119.xml"/><Relationship Id="rId192" Type="http://schemas.openxmlformats.org/officeDocument/2006/relationships/tags" Target="../tags/tag1118.xml"/><Relationship Id="rId191" Type="http://schemas.openxmlformats.org/officeDocument/2006/relationships/tags" Target="../tags/tag1117.xml"/><Relationship Id="rId190" Type="http://schemas.openxmlformats.org/officeDocument/2006/relationships/tags" Target="../tags/tag1116.xml"/><Relationship Id="rId19" Type="http://schemas.openxmlformats.org/officeDocument/2006/relationships/tags" Target="../tags/tag945.xml"/><Relationship Id="rId189" Type="http://schemas.openxmlformats.org/officeDocument/2006/relationships/tags" Target="../tags/tag1115.xml"/><Relationship Id="rId188" Type="http://schemas.openxmlformats.org/officeDocument/2006/relationships/tags" Target="../tags/tag1114.xml"/><Relationship Id="rId187" Type="http://schemas.openxmlformats.org/officeDocument/2006/relationships/tags" Target="../tags/tag1113.xml"/><Relationship Id="rId186" Type="http://schemas.openxmlformats.org/officeDocument/2006/relationships/tags" Target="../tags/tag1112.xml"/><Relationship Id="rId185" Type="http://schemas.openxmlformats.org/officeDocument/2006/relationships/tags" Target="../tags/tag1111.xml"/><Relationship Id="rId184" Type="http://schemas.openxmlformats.org/officeDocument/2006/relationships/tags" Target="../tags/tag1110.xml"/><Relationship Id="rId183" Type="http://schemas.openxmlformats.org/officeDocument/2006/relationships/tags" Target="../tags/tag1109.xml"/><Relationship Id="rId182" Type="http://schemas.openxmlformats.org/officeDocument/2006/relationships/tags" Target="../tags/tag1108.xml"/><Relationship Id="rId181" Type="http://schemas.openxmlformats.org/officeDocument/2006/relationships/tags" Target="../tags/tag1107.xml"/><Relationship Id="rId180" Type="http://schemas.openxmlformats.org/officeDocument/2006/relationships/tags" Target="../tags/tag1106.xml"/><Relationship Id="rId18" Type="http://schemas.openxmlformats.org/officeDocument/2006/relationships/tags" Target="../tags/tag944.xml"/><Relationship Id="rId179" Type="http://schemas.openxmlformats.org/officeDocument/2006/relationships/tags" Target="../tags/tag1105.xml"/><Relationship Id="rId178" Type="http://schemas.openxmlformats.org/officeDocument/2006/relationships/tags" Target="../tags/tag1104.xml"/><Relationship Id="rId177" Type="http://schemas.openxmlformats.org/officeDocument/2006/relationships/tags" Target="../tags/tag1103.xml"/><Relationship Id="rId176" Type="http://schemas.openxmlformats.org/officeDocument/2006/relationships/tags" Target="../tags/tag1102.xml"/><Relationship Id="rId175" Type="http://schemas.openxmlformats.org/officeDocument/2006/relationships/tags" Target="../tags/tag1101.xml"/><Relationship Id="rId174" Type="http://schemas.openxmlformats.org/officeDocument/2006/relationships/tags" Target="../tags/tag1100.xml"/><Relationship Id="rId173" Type="http://schemas.openxmlformats.org/officeDocument/2006/relationships/tags" Target="../tags/tag1099.xml"/><Relationship Id="rId172" Type="http://schemas.openxmlformats.org/officeDocument/2006/relationships/tags" Target="../tags/tag1098.xml"/><Relationship Id="rId171" Type="http://schemas.openxmlformats.org/officeDocument/2006/relationships/tags" Target="../tags/tag1097.xml"/><Relationship Id="rId170" Type="http://schemas.openxmlformats.org/officeDocument/2006/relationships/tags" Target="../tags/tag1096.xml"/><Relationship Id="rId17" Type="http://schemas.openxmlformats.org/officeDocument/2006/relationships/tags" Target="../tags/tag943.xml"/><Relationship Id="rId169" Type="http://schemas.openxmlformats.org/officeDocument/2006/relationships/tags" Target="../tags/tag1095.xml"/><Relationship Id="rId168" Type="http://schemas.openxmlformats.org/officeDocument/2006/relationships/tags" Target="../tags/tag1094.xml"/><Relationship Id="rId167" Type="http://schemas.openxmlformats.org/officeDocument/2006/relationships/tags" Target="../tags/tag1093.xml"/><Relationship Id="rId166" Type="http://schemas.openxmlformats.org/officeDocument/2006/relationships/tags" Target="../tags/tag1092.xml"/><Relationship Id="rId165" Type="http://schemas.openxmlformats.org/officeDocument/2006/relationships/tags" Target="../tags/tag1091.xml"/><Relationship Id="rId164" Type="http://schemas.openxmlformats.org/officeDocument/2006/relationships/tags" Target="../tags/tag1090.xml"/><Relationship Id="rId163" Type="http://schemas.openxmlformats.org/officeDocument/2006/relationships/tags" Target="../tags/tag1089.xml"/><Relationship Id="rId162" Type="http://schemas.openxmlformats.org/officeDocument/2006/relationships/tags" Target="../tags/tag1088.xml"/><Relationship Id="rId161" Type="http://schemas.openxmlformats.org/officeDocument/2006/relationships/tags" Target="../tags/tag1087.xml"/><Relationship Id="rId160" Type="http://schemas.openxmlformats.org/officeDocument/2006/relationships/tags" Target="../tags/tag1086.xml"/><Relationship Id="rId16" Type="http://schemas.openxmlformats.org/officeDocument/2006/relationships/tags" Target="../tags/tag942.xml"/><Relationship Id="rId159" Type="http://schemas.openxmlformats.org/officeDocument/2006/relationships/tags" Target="../tags/tag1085.xml"/><Relationship Id="rId158" Type="http://schemas.openxmlformats.org/officeDocument/2006/relationships/tags" Target="../tags/tag1084.xml"/><Relationship Id="rId157" Type="http://schemas.openxmlformats.org/officeDocument/2006/relationships/tags" Target="../tags/tag1083.xml"/><Relationship Id="rId156" Type="http://schemas.openxmlformats.org/officeDocument/2006/relationships/tags" Target="../tags/tag1082.xml"/><Relationship Id="rId155" Type="http://schemas.openxmlformats.org/officeDocument/2006/relationships/tags" Target="../tags/tag1081.xml"/><Relationship Id="rId154" Type="http://schemas.openxmlformats.org/officeDocument/2006/relationships/tags" Target="../tags/tag1080.xml"/><Relationship Id="rId153" Type="http://schemas.openxmlformats.org/officeDocument/2006/relationships/tags" Target="../tags/tag1079.xml"/><Relationship Id="rId152" Type="http://schemas.openxmlformats.org/officeDocument/2006/relationships/tags" Target="../tags/tag1078.xml"/><Relationship Id="rId151" Type="http://schemas.openxmlformats.org/officeDocument/2006/relationships/tags" Target="../tags/tag1077.xml"/><Relationship Id="rId150" Type="http://schemas.openxmlformats.org/officeDocument/2006/relationships/tags" Target="../tags/tag1076.xml"/><Relationship Id="rId15" Type="http://schemas.openxmlformats.org/officeDocument/2006/relationships/tags" Target="../tags/tag941.xml"/><Relationship Id="rId149" Type="http://schemas.openxmlformats.org/officeDocument/2006/relationships/tags" Target="../tags/tag1075.xml"/><Relationship Id="rId148" Type="http://schemas.openxmlformats.org/officeDocument/2006/relationships/tags" Target="../tags/tag1074.xml"/><Relationship Id="rId147" Type="http://schemas.openxmlformats.org/officeDocument/2006/relationships/tags" Target="../tags/tag1073.xml"/><Relationship Id="rId146" Type="http://schemas.openxmlformats.org/officeDocument/2006/relationships/tags" Target="../tags/tag1072.xml"/><Relationship Id="rId145" Type="http://schemas.openxmlformats.org/officeDocument/2006/relationships/tags" Target="../tags/tag1071.xml"/><Relationship Id="rId144" Type="http://schemas.openxmlformats.org/officeDocument/2006/relationships/tags" Target="../tags/tag1070.xml"/><Relationship Id="rId143" Type="http://schemas.openxmlformats.org/officeDocument/2006/relationships/tags" Target="../tags/tag1069.xml"/><Relationship Id="rId142" Type="http://schemas.openxmlformats.org/officeDocument/2006/relationships/tags" Target="../tags/tag1068.xml"/><Relationship Id="rId141" Type="http://schemas.openxmlformats.org/officeDocument/2006/relationships/tags" Target="../tags/tag1067.xml"/><Relationship Id="rId140" Type="http://schemas.openxmlformats.org/officeDocument/2006/relationships/tags" Target="../tags/tag1066.xml"/><Relationship Id="rId14" Type="http://schemas.openxmlformats.org/officeDocument/2006/relationships/tags" Target="../tags/tag940.xml"/><Relationship Id="rId139" Type="http://schemas.openxmlformats.org/officeDocument/2006/relationships/tags" Target="../tags/tag1065.xml"/><Relationship Id="rId138" Type="http://schemas.openxmlformats.org/officeDocument/2006/relationships/tags" Target="../tags/tag1064.xml"/><Relationship Id="rId137" Type="http://schemas.openxmlformats.org/officeDocument/2006/relationships/tags" Target="../tags/tag1063.xml"/><Relationship Id="rId136" Type="http://schemas.openxmlformats.org/officeDocument/2006/relationships/tags" Target="../tags/tag1062.xml"/><Relationship Id="rId135" Type="http://schemas.openxmlformats.org/officeDocument/2006/relationships/tags" Target="../tags/tag1061.xml"/><Relationship Id="rId134" Type="http://schemas.openxmlformats.org/officeDocument/2006/relationships/tags" Target="../tags/tag1060.xml"/><Relationship Id="rId133" Type="http://schemas.openxmlformats.org/officeDocument/2006/relationships/tags" Target="../tags/tag1059.xml"/><Relationship Id="rId132" Type="http://schemas.openxmlformats.org/officeDocument/2006/relationships/tags" Target="../tags/tag1058.xml"/><Relationship Id="rId131" Type="http://schemas.openxmlformats.org/officeDocument/2006/relationships/tags" Target="../tags/tag1057.xml"/><Relationship Id="rId130" Type="http://schemas.openxmlformats.org/officeDocument/2006/relationships/tags" Target="../tags/tag1056.xml"/><Relationship Id="rId13" Type="http://schemas.openxmlformats.org/officeDocument/2006/relationships/tags" Target="../tags/tag939.xml"/><Relationship Id="rId129" Type="http://schemas.openxmlformats.org/officeDocument/2006/relationships/tags" Target="../tags/tag1055.xml"/><Relationship Id="rId128" Type="http://schemas.openxmlformats.org/officeDocument/2006/relationships/tags" Target="../tags/tag1054.xml"/><Relationship Id="rId127" Type="http://schemas.openxmlformats.org/officeDocument/2006/relationships/tags" Target="../tags/tag1053.xml"/><Relationship Id="rId126" Type="http://schemas.openxmlformats.org/officeDocument/2006/relationships/tags" Target="../tags/tag1052.xml"/><Relationship Id="rId125" Type="http://schemas.openxmlformats.org/officeDocument/2006/relationships/tags" Target="../tags/tag1051.xml"/><Relationship Id="rId124" Type="http://schemas.openxmlformats.org/officeDocument/2006/relationships/tags" Target="../tags/tag1050.xml"/><Relationship Id="rId123" Type="http://schemas.openxmlformats.org/officeDocument/2006/relationships/tags" Target="../tags/tag1049.xml"/><Relationship Id="rId122" Type="http://schemas.openxmlformats.org/officeDocument/2006/relationships/tags" Target="../tags/tag1048.xml"/><Relationship Id="rId121" Type="http://schemas.openxmlformats.org/officeDocument/2006/relationships/tags" Target="../tags/tag1047.xml"/><Relationship Id="rId120" Type="http://schemas.openxmlformats.org/officeDocument/2006/relationships/tags" Target="../tags/tag1046.xml"/><Relationship Id="rId12" Type="http://schemas.openxmlformats.org/officeDocument/2006/relationships/tags" Target="../tags/tag938.xml"/><Relationship Id="rId119" Type="http://schemas.openxmlformats.org/officeDocument/2006/relationships/tags" Target="../tags/tag1045.xml"/><Relationship Id="rId118" Type="http://schemas.openxmlformats.org/officeDocument/2006/relationships/tags" Target="../tags/tag1044.xml"/><Relationship Id="rId117" Type="http://schemas.openxmlformats.org/officeDocument/2006/relationships/tags" Target="../tags/tag1043.xml"/><Relationship Id="rId116" Type="http://schemas.openxmlformats.org/officeDocument/2006/relationships/tags" Target="../tags/tag1042.xml"/><Relationship Id="rId115" Type="http://schemas.openxmlformats.org/officeDocument/2006/relationships/tags" Target="../tags/tag1041.xml"/><Relationship Id="rId114" Type="http://schemas.openxmlformats.org/officeDocument/2006/relationships/tags" Target="../tags/tag1040.xml"/><Relationship Id="rId113" Type="http://schemas.openxmlformats.org/officeDocument/2006/relationships/tags" Target="../tags/tag1039.xml"/><Relationship Id="rId112" Type="http://schemas.openxmlformats.org/officeDocument/2006/relationships/tags" Target="../tags/tag1038.xml"/><Relationship Id="rId111" Type="http://schemas.openxmlformats.org/officeDocument/2006/relationships/tags" Target="../tags/tag1037.xml"/><Relationship Id="rId110" Type="http://schemas.openxmlformats.org/officeDocument/2006/relationships/tags" Target="../tags/tag1036.xml"/><Relationship Id="rId11" Type="http://schemas.openxmlformats.org/officeDocument/2006/relationships/tags" Target="../tags/tag937.xml"/><Relationship Id="rId109" Type="http://schemas.openxmlformats.org/officeDocument/2006/relationships/tags" Target="../tags/tag1035.xml"/><Relationship Id="rId108" Type="http://schemas.openxmlformats.org/officeDocument/2006/relationships/tags" Target="../tags/tag1034.xml"/><Relationship Id="rId107" Type="http://schemas.openxmlformats.org/officeDocument/2006/relationships/tags" Target="../tags/tag1033.xml"/><Relationship Id="rId106" Type="http://schemas.openxmlformats.org/officeDocument/2006/relationships/tags" Target="../tags/tag1032.xml"/><Relationship Id="rId105" Type="http://schemas.openxmlformats.org/officeDocument/2006/relationships/tags" Target="../tags/tag1031.xml"/><Relationship Id="rId104" Type="http://schemas.openxmlformats.org/officeDocument/2006/relationships/tags" Target="../tags/tag1030.xml"/><Relationship Id="rId103" Type="http://schemas.openxmlformats.org/officeDocument/2006/relationships/tags" Target="../tags/tag1029.xml"/><Relationship Id="rId102" Type="http://schemas.openxmlformats.org/officeDocument/2006/relationships/tags" Target="../tags/tag1028.xml"/><Relationship Id="rId101" Type="http://schemas.openxmlformats.org/officeDocument/2006/relationships/tags" Target="../tags/tag1027.xml"/><Relationship Id="rId100" Type="http://schemas.openxmlformats.org/officeDocument/2006/relationships/tags" Target="../tags/tag1026.xml"/><Relationship Id="rId10" Type="http://schemas.openxmlformats.org/officeDocument/2006/relationships/tags" Target="../tags/tag936.xml"/><Relationship Id="rId1" Type="http://schemas.openxmlformats.org/officeDocument/2006/relationships/tags" Target="../tags/tag927.xml"/></Relationships>
</file>

<file path=ppt/slides/_rels/slide15.xml.rels><?xml version="1.0" encoding="UTF-8" standalone="yes"?>
<Relationships xmlns="http://schemas.openxmlformats.org/package/2006/relationships"><Relationship Id="rId99" Type="http://schemas.openxmlformats.org/officeDocument/2006/relationships/tags" Target="../tags/tag1459.xml"/><Relationship Id="rId98" Type="http://schemas.openxmlformats.org/officeDocument/2006/relationships/tags" Target="../tags/tag1458.xml"/><Relationship Id="rId97" Type="http://schemas.openxmlformats.org/officeDocument/2006/relationships/tags" Target="../tags/tag1457.xml"/><Relationship Id="rId96" Type="http://schemas.openxmlformats.org/officeDocument/2006/relationships/tags" Target="../tags/tag1456.xml"/><Relationship Id="rId95" Type="http://schemas.openxmlformats.org/officeDocument/2006/relationships/tags" Target="../tags/tag1455.xml"/><Relationship Id="rId94" Type="http://schemas.openxmlformats.org/officeDocument/2006/relationships/tags" Target="../tags/tag1454.xml"/><Relationship Id="rId93" Type="http://schemas.openxmlformats.org/officeDocument/2006/relationships/tags" Target="../tags/tag1453.xml"/><Relationship Id="rId92" Type="http://schemas.openxmlformats.org/officeDocument/2006/relationships/tags" Target="../tags/tag1452.xml"/><Relationship Id="rId91" Type="http://schemas.openxmlformats.org/officeDocument/2006/relationships/tags" Target="../tags/tag1451.xml"/><Relationship Id="rId90" Type="http://schemas.openxmlformats.org/officeDocument/2006/relationships/tags" Target="../tags/tag1450.xml"/><Relationship Id="rId9" Type="http://schemas.openxmlformats.org/officeDocument/2006/relationships/tags" Target="../tags/tag1369.xml"/><Relationship Id="rId89" Type="http://schemas.openxmlformats.org/officeDocument/2006/relationships/tags" Target="../tags/tag1449.xml"/><Relationship Id="rId88" Type="http://schemas.openxmlformats.org/officeDocument/2006/relationships/tags" Target="../tags/tag1448.xml"/><Relationship Id="rId87" Type="http://schemas.openxmlformats.org/officeDocument/2006/relationships/tags" Target="../tags/tag1447.xml"/><Relationship Id="rId86" Type="http://schemas.openxmlformats.org/officeDocument/2006/relationships/tags" Target="../tags/tag1446.xml"/><Relationship Id="rId85" Type="http://schemas.openxmlformats.org/officeDocument/2006/relationships/tags" Target="../tags/tag1445.xml"/><Relationship Id="rId84" Type="http://schemas.openxmlformats.org/officeDocument/2006/relationships/tags" Target="../tags/tag1444.xml"/><Relationship Id="rId83" Type="http://schemas.openxmlformats.org/officeDocument/2006/relationships/tags" Target="../tags/tag1443.xml"/><Relationship Id="rId82" Type="http://schemas.openxmlformats.org/officeDocument/2006/relationships/tags" Target="../tags/tag1442.xml"/><Relationship Id="rId81" Type="http://schemas.openxmlformats.org/officeDocument/2006/relationships/tags" Target="../tags/tag1441.xml"/><Relationship Id="rId80" Type="http://schemas.openxmlformats.org/officeDocument/2006/relationships/tags" Target="../tags/tag1440.xml"/><Relationship Id="rId8" Type="http://schemas.openxmlformats.org/officeDocument/2006/relationships/tags" Target="../tags/tag1368.xml"/><Relationship Id="rId79" Type="http://schemas.openxmlformats.org/officeDocument/2006/relationships/tags" Target="../tags/tag1439.xml"/><Relationship Id="rId78" Type="http://schemas.openxmlformats.org/officeDocument/2006/relationships/tags" Target="../tags/tag1438.xml"/><Relationship Id="rId77" Type="http://schemas.openxmlformats.org/officeDocument/2006/relationships/tags" Target="../tags/tag1437.xml"/><Relationship Id="rId76" Type="http://schemas.openxmlformats.org/officeDocument/2006/relationships/tags" Target="../tags/tag1436.xml"/><Relationship Id="rId75" Type="http://schemas.openxmlformats.org/officeDocument/2006/relationships/tags" Target="../tags/tag1435.xml"/><Relationship Id="rId74" Type="http://schemas.openxmlformats.org/officeDocument/2006/relationships/tags" Target="../tags/tag1434.xml"/><Relationship Id="rId73" Type="http://schemas.openxmlformats.org/officeDocument/2006/relationships/tags" Target="../tags/tag1433.xml"/><Relationship Id="rId72" Type="http://schemas.openxmlformats.org/officeDocument/2006/relationships/tags" Target="../tags/tag1432.xml"/><Relationship Id="rId71" Type="http://schemas.openxmlformats.org/officeDocument/2006/relationships/tags" Target="../tags/tag1431.xml"/><Relationship Id="rId70" Type="http://schemas.openxmlformats.org/officeDocument/2006/relationships/tags" Target="../tags/tag1430.xml"/><Relationship Id="rId7" Type="http://schemas.openxmlformats.org/officeDocument/2006/relationships/tags" Target="../tags/tag1367.xml"/><Relationship Id="rId69" Type="http://schemas.openxmlformats.org/officeDocument/2006/relationships/tags" Target="../tags/tag1429.xml"/><Relationship Id="rId68" Type="http://schemas.openxmlformats.org/officeDocument/2006/relationships/tags" Target="../tags/tag1428.xml"/><Relationship Id="rId67" Type="http://schemas.openxmlformats.org/officeDocument/2006/relationships/tags" Target="../tags/tag1427.xml"/><Relationship Id="rId66" Type="http://schemas.openxmlformats.org/officeDocument/2006/relationships/tags" Target="../tags/tag1426.xml"/><Relationship Id="rId65" Type="http://schemas.openxmlformats.org/officeDocument/2006/relationships/tags" Target="../tags/tag1425.xml"/><Relationship Id="rId64" Type="http://schemas.openxmlformats.org/officeDocument/2006/relationships/tags" Target="../tags/tag1424.xml"/><Relationship Id="rId63" Type="http://schemas.openxmlformats.org/officeDocument/2006/relationships/tags" Target="../tags/tag1423.xml"/><Relationship Id="rId62" Type="http://schemas.openxmlformats.org/officeDocument/2006/relationships/tags" Target="../tags/tag1422.xml"/><Relationship Id="rId61" Type="http://schemas.openxmlformats.org/officeDocument/2006/relationships/tags" Target="../tags/tag1421.xml"/><Relationship Id="rId60" Type="http://schemas.openxmlformats.org/officeDocument/2006/relationships/tags" Target="../tags/tag1420.xml"/><Relationship Id="rId6" Type="http://schemas.openxmlformats.org/officeDocument/2006/relationships/tags" Target="../tags/tag1366.xml"/><Relationship Id="rId59" Type="http://schemas.openxmlformats.org/officeDocument/2006/relationships/tags" Target="../tags/tag1419.xml"/><Relationship Id="rId58" Type="http://schemas.openxmlformats.org/officeDocument/2006/relationships/tags" Target="../tags/tag1418.xml"/><Relationship Id="rId57" Type="http://schemas.openxmlformats.org/officeDocument/2006/relationships/tags" Target="../tags/tag1417.xml"/><Relationship Id="rId56" Type="http://schemas.openxmlformats.org/officeDocument/2006/relationships/tags" Target="../tags/tag1416.xml"/><Relationship Id="rId55" Type="http://schemas.openxmlformats.org/officeDocument/2006/relationships/tags" Target="../tags/tag1415.xml"/><Relationship Id="rId54" Type="http://schemas.openxmlformats.org/officeDocument/2006/relationships/tags" Target="../tags/tag1414.xml"/><Relationship Id="rId53" Type="http://schemas.openxmlformats.org/officeDocument/2006/relationships/tags" Target="../tags/tag1413.xml"/><Relationship Id="rId52" Type="http://schemas.openxmlformats.org/officeDocument/2006/relationships/tags" Target="../tags/tag1412.xml"/><Relationship Id="rId51" Type="http://schemas.openxmlformats.org/officeDocument/2006/relationships/tags" Target="../tags/tag1411.xml"/><Relationship Id="rId50" Type="http://schemas.openxmlformats.org/officeDocument/2006/relationships/tags" Target="../tags/tag1410.xml"/><Relationship Id="rId5" Type="http://schemas.openxmlformats.org/officeDocument/2006/relationships/tags" Target="../tags/tag1365.xml"/><Relationship Id="rId49" Type="http://schemas.openxmlformats.org/officeDocument/2006/relationships/tags" Target="../tags/tag1409.xml"/><Relationship Id="rId48" Type="http://schemas.openxmlformats.org/officeDocument/2006/relationships/tags" Target="../tags/tag1408.xml"/><Relationship Id="rId47" Type="http://schemas.openxmlformats.org/officeDocument/2006/relationships/tags" Target="../tags/tag1407.xml"/><Relationship Id="rId46" Type="http://schemas.openxmlformats.org/officeDocument/2006/relationships/tags" Target="../tags/tag1406.xml"/><Relationship Id="rId45" Type="http://schemas.openxmlformats.org/officeDocument/2006/relationships/tags" Target="../tags/tag1405.xml"/><Relationship Id="rId44" Type="http://schemas.openxmlformats.org/officeDocument/2006/relationships/tags" Target="../tags/tag1404.xml"/><Relationship Id="rId435" Type="http://schemas.openxmlformats.org/officeDocument/2006/relationships/slideLayout" Target="../slideLayouts/slideLayout2.xml"/><Relationship Id="rId434" Type="http://schemas.openxmlformats.org/officeDocument/2006/relationships/tags" Target="../tags/tag1794.xml"/><Relationship Id="rId433" Type="http://schemas.openxmlformats.org/officeDocument/2006/relationships/tags" Target="../tags/tag1793.xml"/><Relationship Id="rId432" Type="http://schemas.openxmlformats.org/officeDocument/2006/relationships/tags" Target="../tags/tag1792.xml"/><Relationship Id="rId431" Type="http://schemas.openxmlformats.org/officeDocument/2006/relationships/tags" Target="../tags/tag1791.xml"/><Relationship Id="rId430" Type="http://schemas.openxmlformats.org/officeDocument/2006/relationships/tags" Target="../tags/tag1790.xml"/><Relationship Id="rId43" Type="http://schemas.openxmlformats.org/officeDocument/2006/relationships/tags" Target="../tags/tag1403.xml"/><Relationship Id="rId429" Type="http://schemas.openxmlformats.org/officeDocument/2006/relationships/tags" Target="../tags/tag1789.xml"/><Relationship Id="rId428" Type="http://schemas.openxmlformats.org/officeDocument/2006/relationships/tags" Target="../tags/tag1788.xml"/><Relationship Id="rId427" Type="http://schemas.openxmlformats.org/officeDocument/2006/relationships/tags" Target="../tags/tag1787.xml"/><Relationship Id="rId426" Type="http://schemas.openxmlformats.org/officeDocument/2006/relationships/tags" Target="../tags/tag1786.xml"/><Relationship Id="rId425" Type="http://schemas.openxmlformats.org/officeDocument/2006/relationships/tags" Target="../tags/tag1785.xml"/><Relationship Id="rId424" Type="http://schemas.openxmlformats.org/officeDocument/2006/relationships/tags" Target="../tags/tag1784.xml"/><Relationship Id="rId423" Type="http://schemas.openxmlformats.org/officeDocument/2006/relationships/tags" Target="../tags/tag1783.xml"/><Relationship Id="rId422" Type="http://schemas.openxmlformats.org/officeDocument/2006/relationships/tags" Target="../tags/tag1782.xml"/><Relationship Id="rId421" Type="http://schemas.openxmlformats.org/officeDocument/2006/relationships/tags" Target="../tags/tag1781.xml"/><Relationship Id="rId420" Type="http://schemas.openxmlformats.org/officeDocument/2006/relationships/tags" Target="../tags/tag1780.xml"/><Relationship Id="rId42" Type="http://schemas.openxmlformats.org/officeDocument/2006/relationships/tags" Target="../tags/tag1402.xml"/><Relationship Id="rId419" Type="http://schemas.openxmlformats.org/officeDocument/2006/relationships/tags" Target="../tags/tag1779.xml"/><Relationship Id="rId418" Type="http://schemas.openxmlformats.org/officeDocument/2006/relationships/tags" Target="../tags/tag1778.xml"/><Relationship Id="rId417" Type="http://schemas.openxmlformats.org/officeDocument/2006/relationships/tags" Target="../tags/tag1777.xml"/><Relationship Id="rId416" Type="http://schemas.openxmlformats.org/officeDocument/2006/relationships/tags" Target="../tags/tag1776.xml"/><Relationship Id="rId415" Type="http://schemas.openxmlformats.org/officeDocument/2006/relationships/tags" Target="../tags/tag1775.xml"/><Relationship Id="rId414" Type="http://schemas.openxmlformats.org/officeDocument/2006/relationships/tags" Target="../tags/tag1774.xml"/><Relationship Id="rId413" Type="http://schemas.openxmlformats.org/officeDocument/2006/relationships/tags" Target="../tags/tag1773.xml"/><Relationship Id="rId412" Type="http://schemas.openxmlformats.org/officeDocument/2006/relationships/tags" Target="../tags/tag1772.xml"/><Relationship Id="rId411" Type="http://schemas.openxmlformats.org/officeDocument/2006/relationships/tags" Target="../tags/tag1771.xml"/><Relationship Id="rId410" Type="http://schemas.openxmlformats.org/officeDocument/2006/relationships/tags" Target="../tags/tag1770.xml"/><Relationship Id="rId41" Type="http://schemas.openxmlformats.org/officeDocument/2006/relationships/tags" Target="../tags/tag1401.xml"/><Relationship Id="rId409" Type="http://schemas.openxmlformats.org/officeDocument/2006/relationships/tags" Target="../tags/tag1769.xml"/><Relationship Id="rId408" Type="http://schemas.openxmlformats.org/officeDocument/2006/relationships/tags" Target="../tags/tag1768.xml"/><Relationship Id="rId407" Type="http://schemas.openxmlformats.org/officeDocument/2006/relationships/tags" Target="../tags/tag1767.xml"/><Relationship Id="rId406" Type="http://schemas.openxmlformats.org/officeDocument/2006/relationships/tags" Target="../tags/tag1766.xml"/><Relationship Id="rId405" Type="http://schemas.openxmlformats.org/officeDocument/2006/relationships/tags" Target="../tags/tag1765.xml"/><Relationship Id="rId404" Type="http://schemas.openxmlformats.org/officeDocument/2006/relationships/tags" Target="../tags/tag1764.xml"/><Relationship Id="rId403" Type="http://schemas.openxmlformats.org/officeDocument/2006/relationships/tags" Target="../tags/tag1763.xml"/><Relationship Id="rId402" Type="http://schemas.openxmlformats.org/officeDocument/2006/relationships/tags" Target="../tags/tag1762.xml"/><Relationship Id="rId401" Type="http://schemas.openxmlformats.org/officeDocument/2006/relationships/tags" Target="../tags/tag1761.xml"/><Relationship Id="rId400" Type="http://schemas.openxmlformats.org/officeDocument/2006/relationships/tags" Target="../tags/tag1760.xml"/><Relationship Id="rId40" Type="http://schemas.openxmlformats.org/officeDocument/2006/relationships/tags" Target="../tags/tag1400.xml"/><Relationship Id="rId4" Type="http://schemas.openxmlformats.org/officeDocument/2006/relationships/tags" Target="../tags/tag1364.xml"/><Relationship Id="rId399" Type="http://schemas.openxmlformats.org/officeDocument/2006/relationships/tags" Target="../tags/tag1759.xml"/><Relationship Id="rId398" Type="http://schemas.openxmlformats.org/officeDocument/2006/relationships/tags" Target="../tags/tag1758.xml"/><Relationship Id="rId397" Type="http://schemas.openxmlformats.org/officeDocument/2006/relationships/tags" Target="../tags/tag1757.xml"/><Relationship Id="rId396" Type="http://schemas.openxmlformats.org/officeDocument/2006/relationships/tags" Target="../tags/tag1756.xml"/><Relationship Id="rId395" Type="http://schemas.openxmlformats.org/officeDocument/2006/relationships/tags" Target="../tags/tag1755.xml"/><Relationship Id="rId394" Type="http://schemas.openxmlformats.org/officeDocument/2006/relationships/tags" Target="../tags/tag1754.xml"/><Relationship Id="rId393" Type="http://schemas.openxmlformats.org/officeDocument/2006/relationships/tags" Target="../tags/tag1753.xml"/><Relationship Id="rId392" Type="http://schemas.openxmlformats.org/officeDocument/2006/relationships/tags" Target="../tags/tag1752.xml"/><Relationship Id="rId391" Type="http://schemas.openxmlformats.org/officeDocument/2006/relationships/tags" Target="../tags/tag1751.xml"/><Relationship Id="rId390" Type="http://schemas.openxmlformats.org/officeDocument/2006/relationships/tags" Target="../tags/tag1750.xml"/><Relationship Id="rId39" Type="http://schemas.openxmlformats.org/officeDocument/2006/relationships/tags" Target="../tags/tag1399.xml"/><Relationship Id="rId389" Type="http://schemas.openxmlformats.org/officeDocument/2006/relationships/tags" Target="../tags/tag1749.xml"/><Relationship Id="rId388" Type="http://schemas.openxmlformats.org/officeDocument/2006/relationships/tags" Target="../tags/tag1748.xml"/><Relationship Id="rId387" Type="http://schemas.openxmlformats.org/officeDocument/2006/relationships/tags" Target="../tags/tag1747.xml"/><Relationship Id="rId386" Type="http://schemas.openxmlformats.org/officeDocument/2006/relationships/tags" Target="../tags/tag1746.xml"/><Relationship Id="rId385" Type="http://schemas.openxmlformats.org/officeDocument/2006/relationships/tags" Target="../tags/tag1745.xml"/><Relationship Id="rId384" Type="http://schemas.openxmlformats.org/officeDocument/2006/relationships/tags" Target="../tags/tag1744.xml"/><Relationship Id="rId383" Type="http://schemas.openxmlformats.org/officeDocument/2006/relationships/tags" Target="../tags/tag1743.xml"/><Relationship Id="rId382" Type="http://schemas.openxmlformats.org/officeDocument/2006/relationships/tags" Target="../tags/tag1742.xml"/><Relationship Id="rId381" Type="http://schemas.openxmlformats.org/officeDocument/2006/relationships/tags" Target="../tags/tag1741.xml"/><Relationship Id="rId380" Type="http://schemas.openxmlformats.org/officeDocument/2006/relationships/tags" Target="../tags/tag1740.xml"/><Relationship Id="rId38" Type="http://schemas.openxmlformats.org/officeDocument/2006/relationships/tags" Target="../tags/tag1398.xml"/><Relationship Id="rId379" Type="http://schemas.openxmlformats.org/officeDocument/2006/relationships/tags" Target="../tags/tag1739.xml"/><Relationship Id="rId378" Type="http://schemas.openxmlformats.org/officeDocument/2006/relationships/tags" Target="../tags/tag1738.xml"/><Relationship Id="rId377" Type="http://schemas.openxmlformats.org/officeDocument/2006/relationships/tags" Target="../tags/tag1737.xml"/><Relationship Id="rId376" Type="http://schemas.openxmlformats.org/officeDocument/2006/relationships/tags" Target="../tags/tag1736.xml"/><Relationship Id="rId375" Type="http://schemas.openxmlformats.org/officeDocument/2006/relationships/tags" Target="../tags/tag1735.xml"/><Relationship Id="rId374" Type="http://schemas.openxmlformats.org/officeDocument/2006/relationships/tags" Target="../tags/tag1734.xml"/><Relationship Id="rId373" Type="http://schemas.openxmlformats.org/officeDocument/2006/relationships/tags" Target="../tags/tag1733.xml"/><Relationship Id="rId372" Type="http://schemas.openxmlformats.org/officeDocument/2006/relationships/tags" Target="../tags/tag1732.xml"/><Relationship Id="rId371" Type="http://schemas.openxmlformats.org/officeDocument/2006/relationships/tags" Target="../tags/tag1731.xml"/><Relationship Id="rId370" Type="http://schemas.openxmlformats.org/officeDocument/2006/relationships/tags" Target="../tags/tag1730.xml"/><Relationship Id="rId37" Type="http://schemas.openxmlformats.org/officeDocument/2006/relationships/tags" Target="../tags/tag1397.xml"/><Relationship Id="rId369" Type="http://schemas.openxmlformats.org/officeDocument/2006/relationships/tags" Target="../tags/tag1729.xml"/><Relationship Id="rId368" Type="http://schemas.openxmlformats.org/officeDocument/2006/relationships/tags" Target="../tags/tag1728.xml"/><Relationship Id="rId367" Type="http://schemas.openxmlformats.org/officeDocument/2006/relationships/tags" Target="../tags/tag1727.xml"/><Relationship Id="rId366" Type="http://schemas.openxmlformats.org/officeDocument/2006/relationships/tags" Target="../tags/tag1726.xml"/><Relationship Id="rId365" Type="http://schemas.openxmlformats.org/officeDocument/2006/relationships/tags" Target="../tags/tag1725.xml"/><Relationship Id="rId364" Type="http://schemas.openxmlformats.org/officeDocument/2006/relationships/tags" Target="../tags/tag1724.xml"/><Relationship Id="rId363" Type="http://schemas.openxmlformats.org/officeDocument/2006/relationships/tags" Target="../tags/tag1723.xml"/><Relationship Id="rId362" Type="http://schemas.openxmlformats.org/officeDocument/2006/relationships/tags" Target="../tags/tag1722.xml"/><Relationship Id="rId361" Type="http://schemas.openxmlformats.org/officeDocument/2006/relationships/tags" Target="../tags/tag1721.xml"/><Relationship Id="rId360" Type="http://schemas.openxmlformats.org/officeDocument/2006/relationships/tags" Target="../tags/tag1720.xml"/><Relationship Id="rId36" Type="http://schemas.openxmlformats.org/officeDocument/2006/relationships/tags" Target="../tags/tag1396.xml"/><Relationship Id="rId359" Type="http://schemas.openxmlformats.org/officeDocument/2006/relationships/tags" Target="../tags/tag1719.xml"/><Relationship Id="rId358" Type="http://schemas.openxmlformats.org/officeDocument/2006/relationships/tags" Target="../tags/tag1718.xml"/><Relationship Id="rId357" Type="http://schemas.openxmlformats.org/officeDocument/2006/relationships/tags" Target="../tags/tag1717.xml"/><Relationship Id="rId356" Type="http://schemas.openxmlformats.org/officeDocument/2006/relationships/tags" Target="../tags/tag1716.xml"/><Relationship Id="rId355" Type="http://schemas.openxmlformats.org/officeDocument/2006/relationships/tags" Target="../tags/tag1715.xml"/><Relationship Id="rId354" Type="http://schemas.openxmlformats.org/officeDocument/2006/relationships/tags" Target="../tags/tag1714.xml"/><Relationship Id="rId353" Type="http://schemas.openxmlformats.org/officeDocument/2006/relationships/tags" Target="../tags/tag1713.xml"/><Relationship Id="rId352" Type="http://schemas.openxmlformats.org/officeDocument/2006/relationships/tags" Target="../tags/tag1712.xml"/><Relationship Id="rId351" Type="http://schemas.openxmlformats.org/officeDocument/2006/relationships/tags" Target="../tags/tag1711.xml"/><Relationship Id="rId350" Type="http://schemas.openxmlformats.org/officeDocument/2006/relationships/tags" Target="../tags/tag1710.xml"/><Relationship Id="rId35" Type="http://schemas.openxmlformats.org/officeDocument/2006/relationships/tags" Target="../tags/tag1395.xml"/><Relationship Id="rId349" Type="http://schemas.openxmlformats.org/officeDocument/2006/relationships/tags" Target="../tags/tag1709.xml"/><Relationship Id="rId348" Type="http://schemas.openxmlformats.org/officeDocument/2006/relationships/tags" Target="../tags/tag1708.xml"/><Relationship Id="rId347" Type="http://schemas.openxmlformats.org/officeDocument/2006/relationships/tags" Target="../tags/tag1707.xml"/><Relationship Id="rId346" Type="http://schemas.openxmlformats.org/officeDocument/2006/relationships/tags" Target="../tags/tag1706.xml"/><Relationship Id="rId345" Type="http://schemas.openxmlformats.org/officeDocument/2006/relationships/tags" Target="../tags/tag1705.xml"/><Relationship Id="rId344" Type="http://schemas.openxmlformats.org/officeDocument/2006/relationships/tags" Target="../tags/tag1704.xml"/><Relationship Id="rId343" Type="http://schemas.openxmlformats.org/officeDocument/2006/relationships/tags" Target="../tags/tag1703.xml"/><Relationship Id="rId342" Type="http://schemas.openxmlformats.org/officeDocument/2006/relationships/tags" Target="../tags/tag1702.xml"/><Relationship Id="rId341" Type="http://schemas.openxmlformats.org/officeDocument/2006/relationships/tags" Target="../tags/tag1701.xml"/><Relationship Id="rId340" Type="http://schemas.openxmlformats.org/officeDocument/2006/relationships/tags" Target="../tags/tag1700.xml"/><Relationship Id="rId34" Type="http://schemas.openxmlformats.org/officeDocument/2006/relationships/tags" Target="../tags/tag1394.xml"/><Relationship Id="rId339" Type="http://schemas.openxmlformats.org/officeDocument/2006/relationships/tags" Target="../tags/tag1699.xml"/><Relationship Id="rId338" Type="http://schemas.openxmlformats.org/officeDocument/2006/relationships/tags" Target="../tags/tag1698.xml"/><Relationship Id="rId337" Type="http://schemas.openxmlformats.org/officeDocument/2006/relationships/tags" Target="../tags/tag1697.xml"/><Relationship Id="rId336" Type="http://schemas.openxmlformats.org/officeDocument/2006/relationships/tags" Target="../tags/tag1696.xml"/><Relationship Id="rId335" Type="http://schemas.openxmlformats.org/officeDocument/2006/relationships/tags" Target="../tags/tag1695.xml"/><Relationship Id="rId334" Type="http://schemas.openxmlformats.org/officeDocument/2006/relationships/tags" Target="../tags/tag1694.xml"/><Relationship Id="rId333" Type="http://schemas.openxmlformats.org/officeDocument/2006/relationships/tags" Target="../tags/tag1693.xml"/><Relationship Id="rId332" Type="http://schemas.openxmlformats.org/officeDocument/2006/relationships/tags" Target="../tags/tag1692.xml"/><Relationship Id="rId331" Type="http://schemas.openxmlformats.org/officeDocument/2006/relationships/tags" Target="../tags/tag1691.xml"/><Relationship Id="rId330" Type="http://schemas.openxmlformats.org/officeDocument/2006/relationships/tags" Target="../tags/tag1690.xml"/><Relationship Id="rId33" Type="http://schemas.openxmlformats.org/officeDocument/2006/relationships/tags" Target="../tags/tag1393.xml"/><Relationship Id="rId329" Type="http://schemas.openxmlformats.org/officeDocument/2006/relationships/tags" Target="../tags/tag1689.xml"/><Relationship Id="rId328" Type="http://schemas.openxmlformats.org/officeDocument/2006/relationships/tags" Target="../tags/tag1688.xml"/><Relationship Id="rId327" Type="http://schemas.openxmlformats.org/officeDocument/2006/relationships/tags" Target="../tags/tag1687.xml"/><Relationship Id="rId326" Type="http://schemas.openxmlformats.org/officeDocument/2006/relationships/tags" Target="../tags/tag1686.xml"/><Relationship Id="rId325" Type="http://schemas.openxmlformats.org/officeDocument/2006/relationships/tags" Target="../tags/tag1685.xml"/><Relationship Id="rId324" Type="http://schemas.openxmlformats.org/officeDocument/2006/relationships/tags" Target="../tags/tag1684.xml"/><Relationship Id="rId323" Type="http://schemas.openxmlformats.org/officeDocument/2006/relationships/tags" Target="../tags/tag1683.xml"/><Relationship Id="rId322" Type="http://schemas.openxmlformats.org/officeDocument/2006/relationships/tags" Target="../tags/tag1682.xml"/><Relationship Id="rId321" Type="http://schemas.openxmlformats.org/officeDocument/2006/relationships/tags" Target="../tags/tag1681.xml"/><Relationship Id="rId320" Type="http://schemas.openxmlformats.org/officeDocument/2006/relationships/tags" Target="../tags/tag1680.xml"/><Relationship Id="rId32" Type="http://schemas.openxmlformats.org/officeDocument/2006/relationships/tags" Target="../tags/tag1392.xml"/><Relationship Id="rId319" Type="http://schemas.openxmlformats.org/officeDocument/2006/relationships/tags" Target="../tags/tag1679.xml"/><Relationship Id="rId318" Type="http://schemas.openxmlformats.org/officeDocument/2006/relationships/tags" Target="../tags/tag1678.xml"/><Relationship Id="rId317" Type="http://schemas.openxmlformats.org/officeDocument/2006/relationships/tags" Target="../tags/tag1677.xml"/><Relationship Id="rId316" Type="http://schemas.openxmlformats.org/officeDocument/2006/relationships/tags" Target="../tags/tag1676.xml"/><Relationship Id="rId315" Type="http://schemas.openxmlformats.org/officeDocument/2006/relationships/tags" Target="../tags/tag1675.xml"/><Relationship Id="rId314" Type="http://schemas.openxmlformats.org/officeDocument/2006/relationships/tags" Target="../tags/tag1674.xml"/><Relationship Id="rId313" Type="http://schemas.openxmlformats.org/officeDocument/2006/relationships/tags" Target="../tags/tag1673.xml"/><Relationship Id="rId312" Type="http://schemas.openxmlformats.org/officeDocument/2006/relationships/tags" Target="../tags/tag1672.xml"/><Relationship Id="rId311" Type="http://schemas.openxmlformats.org/officeDocument/2006/relationships/tags" Target="../tags/tag1671.xml"/><Relationship Id="rId310" Type="http://schemas.openxmlformats.org/officeDocument/2006/relationships/tags" Target="../tags/tag1670.xml"/><Relationship Id="rId31" Type="http://schemas.openxmlformats.org/officeDocument/2006/relationships/tags" Target="../tags/tag1391.xml"/><Relationship Id="rId309" Type="http://schemas.openxmlformats.org/officeDocument/2006/relationships/tags" Target="../tags/tag1669.xml"/><Relationship Id="rId308" Type="http://schemas.openxmlformats.org/officeDocument/2006/relationships/tags" Target="../tags/tag1668.xml"/><Relationship Id="rId307" Type="http://schemas.openxmlformats.org/officeDocument/2006/relationships/tags" Target="../tags/tag1667.xml"/><Relationship Id="rId306" Type="http://schemas.openxmlformats.org/officeDocument/2006/relationships/tags" Target="../tags/tag1666.xml"/><Relationship Id="rId305" Type="http://schemas.openxmlformats.org/officeDocument/2006/relationships/tags" Target="../tags/tag1665.xml"/><Relationship Id="rId304" Type="http://schemas.openxmlformats.org/officeDocument/2006/relationships/tags" Target="../tags/tag1664.xml"/><Relationship Id="rId303" Type="http://schemas.openxmlformats.org/officeDocument/2006/relationships/tags" Target="../tags/tag1663.xml"/><Relationship Id="rId302" Type="http://schemas.openxmlformats.org/officeDocument/2006/relationships/tags" Target="../tags/tag1662.xml"/><Relationship Id="rId301" Type="http://schemas.openxmlformats.org/officeDocument/2006/relationships/tags" Target="../tags/tag1661.xml"/><Relationship Id="rId300" Type="http://schemas.openxmlformats.org/officeDocument/2006/relationships/tags" Target="../tags/tag1660.xml"/><Relationship Id="rId30" Type="http://schemas.openxmlformats.org/officeDocument/2006/relationships/tags" Target="../tags/tag1390.xml"/><Relationship Id="rId3" Type="http://schemas.openxmlformats.org/officeDocument/2006/relationships/tags" Target="../tags/tag1363.xml"/><Relationship Id="rId299" Type="http://schemas.openxmlformats.org/officeDocument/2006/relationships/tags" Target="../tags/tag1659.xml"/><Relationship Id="rId298" Type="http://schemas.openxmlformats.org/officeDocument/2006/relationships/tags" Target="../tags/tag1658.xml"/><Relationship Id="rId297" Type="http://schemas.openxmlformats.org/officeDocument/2006/relationships/tags" Target="../tags/tag1657.xml"/><Relationship Id="rId296" Type="http://schemas.openxmlformats.org/officeDocument/2006/relationships/tags" Target="../tags/tag1656.xml"/><Relationship Id="rId295" Type="http://schemas.openxmlformats.org/officeDocument/2006/relationships/tags" Target="../tags/tag1655.xml"/><Relationship Id="rId294" Type="http://schemas.openxmlformats.org/officeDocument/2006/relationships/tags" Target="../tags/tag1654.xml"/><Relationship Id="rId293" Type="http://schemas.openxmlformats.org/officeDocument/2006/relationships/tags" Target="../tags/tag1653.xml"/><Relationship Id="rId292" Type="http://schemas.openxmlformats.org/officeDocument/2006/relationships/tags" Target="../tags/tag1652.xml"/><Relationship Id="rId291" Type="http://schemas.openxmlformats.org/officeDocument/2006/relationships/tags" Target="../tags/tag1651.xml"/><Relationship Id="rId290" Type="http://schemas.openxmlformats.org/officeDocument/2006/relationships/tags" Target="../tags/tag1650.xml"/><Relationship Id="rId29" Type="http://schemas.openxmlformats.org/officeDocument/2006/relationships/tags" Target="../tags/tag1389.xml"/><Relationship Id="rId289" Type="http://schemas.openxmlformats.org/officeDocument/2006/relationships/tags" Target="../tags/tag1649.xml"/><Relationship Id="rId288" Type="http://schemas.openxmlformats.org/officeDocument/2006/relationships/tags" Target="../tags/tag1648.xml"/><Relationship Id="rId287" Type="http://schemas.openxmlformats.org/officeDocument/2006/relationships/tags" Target="../tags/tag1647.xml"/><Relationship Id="rId286" Type="http://schemas.openxmlformats.org/officeDocument/2006/relationships/tags" Target="../tags/tag1646.xml"/><Relationship Id="rId285" Type="http://schemas.openxmlformats.org/officeDocument/2006/relationships/tags" Target="../tags/tag1645.xml"/><Relationship Id="rId284" Type="http://schemas.openxmlformats.org/officeDocument/2006/relationships/tags" Target="../tags/tag1644.xml"/><Relationship Id="rId283" Type="http://schemas.openxmlformats.org/officeDocument/2006/relationships/tags" Target="../tags/tag1643.xml"/><Relationship Id="rId282" Type="http://schemas.openxmlformats.org/officeDocument/2006/relationships/tags" Target="../tags/tag1642.xml"/><Relationship Id="rId281" Type="http://schemas.openxmlformats.org/officeDocument/2006/relationships/tags" Target="../tags/tag1641.xml"/><Relationship Id="rId280" Type="http://schemas.openxmlformats.org/officeDocument/2006/relationships/tags" Target="../tags/tag1640.xml"/><Relationship Id="rId28" Type="http://schemas.openxmlformats.org/officeDocument/2006/relationships/tags" Target="../tags/tag1388.xml"/><Relationship Id="rId279" Type="http://schemas.openxmlformats.org/officeDocument/2006/relationships/tags" Target="../tags/tag1639.xml"/><Relationship Id="rId278" Type="http://schemas.openxmlformats.org/officeDocument/2006/relationships/tags" Target="../tags/tag1638.xml"/><Relationship Id="rId277" Type="http://schemas.openxmlformats.org/officeDocument/2006/relationships/tags" Target="../tags/tag1637.xml"/><Relationship Id="rId276" Type="http://schemas.openxmlformats.org/officeDocument/2006/relationships/tags" Target="../tags/tag1636.xml"/><Relationship Id="rId275" Type="http://schemas.openxmlformats.org/officeDocument/2006/relationships/tags" Target="../tags/tag1635.xml"/><Relationship Id="rId274" Type="http://schemas.openxmlformats.org/officeDocument/2006/relationships/tags" Target="../tags/tag1634.xml"/><Relationship Id="rId273" Type="http://schemas.openxmlformats.org/officeDocument/2006/relationships/tags" Target="../tags/tag1633.xml"/><Relationship Id="rId272" Type="http://schemas.openxmlformats.org/officeDocument/2006/relationships/tags" Target="../tags/tag1632.xml"/><Relationship Id="rId271" Type="http://schemas.openxmlformats.org/officeDocument/2006/relationships/tags" Target="../tags/tag1631.xml"/><Relationship Id="rId270" Type="http://schemas.openxmlformats.org/officeDocument/2006/relationships/tags" Target="../tags/tag1630.xml"/><Relationship Id="rId27" Type="http://schemas.openxmlformats.org/officeDocument/2006/relationships/tags" Target="../tags/tag1387.xml"/><Relationship Id="rId269" Type="http://schemas.openxmlformats.org/officeDocument/2006/relationships/tags" Target="../tags/tag1629.xml"/><Relationship Id="rId268" Type="http://schemas.openxmlformats.org/officeDocument/2006/relationships/tags" Target="../tags/tag1628.xml"/><Relationship Id="rId267" Type="http://schemas.openxmlformats.org/officeDocument/2006/relationships/tags" Target="../tags/tag1627.xml"/><Relationship Id="rId266" Type="http://schemas.openxmlformats.org/officeDocument/2006/relationships/tags" Target="../tags/tag1626.xml"/><Relationship Id="rId265" Type="http://schemas.openxmlformats.org/officeDocument/2006/relationships/tags" Target="../tags/tag1625.xml"/><Relationship Id="rId264" Type="http://schemas.openxmlformats.org/officeDocument/2006/relationships/tags" Target="../tags/tag1624.xml"/><Relationship Id="rId263" Type="http://schemas.openxmlformats.org/officeDocument/2006/relationships/tags" Target="../tags/tag1623.xml"/><Relationship Id="rId262" Type="http://schemas.openxmlformats.org/officeDocument/2006/relationships/tags" Target="../tags/tag1622.xml"/><Relationship Id="rId261" Type="http://schemas.openxmlformats.org/officeDocument/2006/relationships/tags" Target="../tags/tag1621.xml"/><Relationship Id="rId260" Type="http://schemas.openxmlformats.org/officeDocument/2006/relationships/tags" Target="../tags/tag1620.xml"/><Relationship Id="rId26" Type="http://schemas.openxmlformats.org/officeDocument/2006/relationships/tags" Target="../tags/tag1386.xml"/><Relationship Id="rId259" Type="http://schemas.openxmlformats.org/officeDocument/2006/relationships/tags" Target="../tags/tag1619.xml"/><Relationship Id="rId258" Type="http://schemas.openxmlformats.org/officeDocument/2006/relationships/tags" Target="../tags/tag1618.xml"/><Relationship Id="rId257" Type="http://schemas.openxmlformats.org/officeDocument/2006/relationships/tags" Target="../tags/tag1617.xml"/><Relationship Id="rId256" Type="http://schemas.openxmlformats.org/officeDocument/2006/relationships/tags" Target="../tags/tag1616.xml"/><Relationship Id="rId255" Type="http://schemas.openxmlformats.org/officeDocument/2006/relationships/tags" Target="../tags/tag1615.xml"/><Relationship Id="rId254" Type="http://schemas.openxmlformats.org/officeDocument/2006/relationships/tags" Target="../tags/tag1614.xml"/><Relationship Id="rId253" Type="http://schemas.openxmlformats.org/officeDocument/2006/relationships/tags" Target="../tags/tag1613.xml"/><Relationship Id="rId252" Type="http://schemas.openxmlformats.org/officeDocument/2006/relationships/tags" Target="../tags/tag1612.xml"/><Relationship Id="rId251" Type="http://schemas.openxmlformats.org/officeDocument/2006/relationships/tags" Target="../tags/tag1611.xml"/><Relationship Id="rId250" Type="http://schemas.openxmlformats.org/officeDocument/2006/relationships/tags" Target="../tags/tag1610.xml"/><Relationship Id="rId25" Type="http://schemas.openxmlformats.org/officeDocument/2006/relationships/tags" Target="../tags/tag1385.xml"/><Relationship Id="rId249" Type="http://schemas.openxmlformats.org/officeDocument/2006/relationships/tags" Target="../tags/tag1609.xml"/><Relationship Id="rId248" Type="http://schemas.openxmlformats.org/officeDocument/2006/relationships/tags" Target="../tags/tag1608.xml"/><Relationship Id="rId247" Type="http://schemas.openxmlformats.org/officeDocument/2006/relationships/tags" Target="../tags/tag1607.xml"/><Relationship Id="rId246" Type="http://schemas.openxmlformats.org/officeDocument/2006/relationships/tags" Target="../tags/tag1606.xml"/><Relationship Id="rId245" Type="http://schemas.openxmlformats.org/officeDocument/2006/relationships/tags" Target="../tags/tag1605.xml"/><Relationship Id="rId244" Type="http://schemas.openxmlformats.org/officeDocument/2006/relationships/tags" Target="../tags/tag1604.xml"/><Relationship Id="rId243" Type="http://schemas.openxmlformats.org/officeDocument/2006/relationships/tags" Target="../tags/tag1603.xml"/><Relationship Id="rId242" Type="http://schemas.openxmlformats.org/officeDocument/2006/relationships/tags" Target="../tags/tag1602.xml"/><Relationship Id="rId241" Type="http://schemas.openxmlformats.org/officeDocument/2006/relationships/tags" Target="../tags/tag1601.xml"/><Relationship Id="rId240" Type="http://schemas.openxmlformats.org/officeDocument/2006/relationships/tags" Target="../tags/tag1600.xml"/><Relationship Id="rId24" Type="http://schemas.openxmlformats.org/officeDocument/2006/relationships/tags" Target="../tags/tag1384.xml"/><Relationship Id="rId239" Type="http://schemas.openxmlformats.org/officeDocument/2006/relationships/tags" Target="../tags/tag1599.xml"/><Relationship Id="rId238" Type="http://schemas.openxmlformats.org/officeDocument/2006/relationships/tags" Target="../tags/tag1598.xml"/><Relationship Id="rId237" Type="http://schemas.openxmlformats.org/officeDocument/2006/relationships/tags" Target="../tags/tag1597.xml"/><Relationship Id="rId236" Type="http://schemas.openxmlformats.org/officeDocument/2006/relationships/tags" Target="../tags/tag1596.xml"/><Relationship Id="rId235" Type="http://schemas.openxmlformats.org/officeDocument/2006/relationships/tags" Target="../tags/tag1595.xml"/><Relationship Id="rId234" Type="http://schemas.openxmlformats.org/officeDocument/2006/relationships/tags" Target="../tags/tag1594.xml"/><Relationship Id="rId233" Type="http://schemas.openxmlformats.org/officeDocument/2006/relationships/tags" Target="../tags/tag1593.xml"/><Relationship Id="rId232" Type="http://schemas.openxmlformats.org/officeDocument/2006/relationships/tags" Target="../tags/tag1592.xml"/><Relationship Id="rId231" Type="http://schemas.openxmlformats.org/officeDocument/2006/relationships/tags" Target="../tags/tag1591.xml"/><Relationship Id="rId230" Type="http://schemas.openxmlformats.org/officeDocument/2006/relationships/tags" Target="../tags/tag1590.xml"/><Relationship Id="rId23" Type="http://schemas.openxmlformats.org/officeDocument/2006/relationships/tags" Target="../tags/tag1383.xml"/><Relationship Id="rId229" Type="http://schemas.openxmlformats.org/officeDocument/2006/relationships/tags" Target="../tags/tag1589.xml"/><Relationship Id="rId228" Type="http://schemas.openxmlformats.org/officeDocument/2006/relationships/tags" Target="../tags/tag1588.xml"/><Relationship Id="rId227" Type="http://schemas.openxmlformats.org/officeDocument/2006/relationships/tags" Target="../tags/tag1587.xml"/><Relationship Id="rId226" Type="http://schemas.openxmlformats.org/officeDocument/2006/relationships/tags" Target="../tags/tag1586.xml"/><Relationship Id="rId225" Type="http://schemas.openxmlformats.org/officeDocument/2006/relationships/tags" Target="../tags/tag1585.xml"/><Relationship Id="rId224" Type="http://schemas.openxmlformats.org/officeDocument/2006/relationships/tags" Target="../tags/tag1584.xml"/><Relationship Id="rId223" Type="http://schemas.openxmlformats.org/officeDocument/2006/relationships/tags" Target="../tags/tag1583.xml"/><Relationship Id="rId222" Type="http://schemas.openxmlformats.org/officeDocument/2006/relationships/tags" Target="../tags/tag1582.xml"/><Relationship Id="rId221" Type="http://schemas.openxmlformats.org/officeDocument/2006/relationships/tags" Target="../tags/tag1581.xml"/><Relationship Id="rId220" Type="http://schemas.openxmlformats.org/officeDocument/2006/relationships/tags" Target="../tags/tag1580.xml"/><Relationship Id="rId22" Type="http://schemas.openxmlformats.org/officeDocument/2006/relationships/tags" Target="../tags/tag1382.xml"/><Relationship Id="rId219" Type="http://schemas.openxmlformats.org/officeDocument/2006/relationships/tags" Target="../tags/tag1579.xml"/><Relationship Id="rId218" Type="http://schemas.openxmlformats.org/officeDocument/2006/relationships/tags" Target="../tags/tag1578.xml"/><Relationship Id="rId217" Type="http://schemas.openxmlformats.org/officeDocument/2006/relationships/tags" Target="../tags/tag1577.xml"/><Relationship Id="rId216" Type="http://schemas.openxmlformats.org/officeDocument/2006/relationships/tags" Target="../tags/tag1576.xml"/><Relationship Id="rId215" Type="http://schemas.openxmlformats.org/officeDocument/2006/relationships/tags" Target="../tags/tag1575.xml"/><Relationship Id="rId214" Type="http://schemas.openxmlformats.org/officeDocument/2006/relationships/tags" Target="../tags/tag1574.xml"/><Relationship Id="rId213" Type="http://schemas.openxmlformats.org/officeDocument/2006/relationships/tags" Target="../tags/tag1573.xml"/><Relationship Id="rId212" Type="http://schemas.openxmlformats.org/officeDocument/2006/relationships/tags" Target="../tags/tag1572.xml"/><Relationship Id="rId211" Type="http://schemas.openxmlformats.org/officeDocument/2006/relationships/tags" Target="../tags/tag1571.xml"/><Relationship Id="rId210" Type="http://schemas.openxmlformats.org/officeDocument/2006/relationships/tags" Target="../tags/tag1570.xml"/><Relationship Id="rId21" Type="http://schemas.openxmlformats.org/officeDocument/2006/relationships/tags" Target="../tags/tag1381.xml"/><Relationship Id="rId209" Type="http://schemas.openxmlformats.org/officeDocument/2006/relationships/tags" Target="../tags/tag1569.xml"/><Relationship Id="rId208" Type="http://schemas.openxmlformats.org/officeDocument/2006/relationships/tags" Target="../tags/tag1568.xml"/><Relationship Id="rId207" Type="http://schemas.openxmlformats.org/officeDocument/2006/relationships/tags" Target="../tags/tag1567.xml"/><Relationship Id="rId206" Type="http://schemas.openxmlformats.org/officeDocument/2006/relationships/tags" Target="../tags/tag1566.xml"/><Relationship Id="rId205" Type="http://schemas.openxmlformats.org/officeDocument/2006/relationships/tags" Target="../tags/tag1565.xml"/><Relationship Id="rId204" Type="http://schemas.openxmlformats.org/officeDocument/2006/relationships/tags" Target="../tags/tag1564.xml"/><Relationship Id="rId203" Type="http://schemas.openxmlformats.org/officeDocument/2006/relationships/tags" Target="../tags/tag1563.xml"/><Relationship Id="rId202" Type="http://schemas.openxmlformats.org/officeDocument/2006/relationships/tags" Target="../tags/tag1562.xml"/><Relationship Id="rId201" Type="http://schemas.openxmlformats.org/officeDocument/2006/relationships/tags" Target="../tags/tag1561.xml"/><Relationship Id="rId200" Type="http://schemas.openxmlformats.org/officeDocument/2006/relationships/tags" Target="../tags/tag1560.xml"/><Relationship Id="rId20" Type="http://schemas.openxmlformats.org/officeDocument/2006/relationships/tags" Target="../tags/tag1380.xml"/><Relationship Id="rId2" Type="http://schemas.openxmlformats.org/officeDocument/2006/relationships/tags" Target="../tags/tag1362.xml"/><Relationship Id="rId199" Type="http://schemas.openxmlformats.org/officeDocument/2006/relationships/tags" Target="../tags/tag1559.xml"/><Relationship Id="rId198" Type="http://schemas.openxmlformats.org/officeDocument/2006/relationships/tags" Target="../tags/tag1558.xml"/><Relationship Id="rId197" Type="http://schemas.openxmlformats.org/officeDocument/2006/relationships/tags" Target="../tags/tag1557.xml"/><Relationship Id="rId196" Type="http://schemas.openxmlformats.org/officeDocument/2006/relationships/tags" Target="../tags/tag1556.xml"/><Relationship Id="rId195" Type="http://schemas.openxmlformats.org/officeDocument/2006/relationships/tags" Target="../tags/tag1555.xml"/><Relationship Id="rId194" Type="http://schemas.openxmlformats.org/officeDocument/2006/relationships/tags" Target="../tags/tag1554.xml"/><Relationship Id="rId193" Type="http://schemas.openxmlformats.org/officeDocument/2006/relationships/tags" Target="../tags/tag1553.xml"/><Relationship Id="rId192" Type="http://schemas.openxmlformats.org/officeDocument/2006/relationships/tags" Target="../tags/tag1552.xml"/><Relationship Id="rId191" Type="http://schemas.openxmlformats.org/officeDocument/2006/relationships/tags" Target="../tags/tag1551.xml"/><Relationship Id="rId190" Type="http://schemas.openxmlformats.org/officeDocument/2006/relationships/tags" Target="../tags/tag1550.xml"/><Relationship Id="rId19" Type="http://schemas.openxmlformats.org/officeDocument/2006/relationships/tags" Target="../tags/tag1379.xml"/><Relationship Id="rId189" Type="http://schemas.openxmlformats.org/officeDocument/2006/relationships/tags" Target="../tags/tag1549.xml"/><Relationship Id="rId188" Type="http://schemas.openxmlformats.org/officeDocument/2006/relationships/tags" Target="../tags/tag1548.xml"/><Relationship Id="rId187" Type="http://schemas.openxmlformats.org/officeDocument/2006/relationships/tags" Target="../tags/tag1547.xml"/><Relationship Id="rId186" Type="http://schemas.openxmlformats.org/officeDocument/2006/relationships/tags" Target="../tags/tag1546.xml"/><Relationship Id="rId185" Type="http://schemas.openxmlformats.org/officeDocument/2006/relationships/tags" Target="../tags/tag1545.xml"/><Relationship Id="rId184" Type="http://schemas.openxmlformats.org/officeDocument/2006/relationships/tags" Target="../tags/tag1544.xml"/><Relationship Id="rId183" Type="http://schemas.openxmlformats.org/officeDocument/2006/relationships/tags" Target="../tags/tag1543.xml"/><Relationship Id="rId182" Type="http://schemas.openxmlformats.org/officeDocument/2006/relationships/tags" Target="../tags/tag1542.xml"/><Relationship Id="rId181" Type="http://schemas.openxmlformats.org/officeDocument/2006/relationships/tags" Target="../tags/tag1541.xml"/><Relationship Id="rId180" Type="http://schemas.openxmlformats.org/officeDocument/2006/relationships/tags" Target="../tags/tag1540.xml"/><Relationship Id="rId18" Type="http://schemas.openxmlformats.org/officeDocument/2006/relationships/tags" Target="../tags/tag1378.xml"/><Relationship Id="rId179" Type="http://schemas.openxmlformats.org/officeDocument/2006/relationships/tags" Target="../tags/tag1539.xml"/><Relationship Id="rId178" Type="http://schemas.openxmlformats.org/officeDocument/2006/relationships/tags" Target="../tags/tag1538.xml"/><Relationship Id="rId177" Type="http://schemas.openxmlformats.org/officeDocument/2006/relationships/tags" Target="../tags/tag1537.xml"/><Relationship Id="rId176" Type="http://schemas.openxmlformats.org/officeDocument/2006/relationships/tags" Target="../tags/tag1536.xml"/><Relationship Id="rId175" Type="http://schemas.openxmlformats.org/officeDocument/2006/relationships/tags" Target="../tags/tag1535.xml"/><Relationship Id="rId174" Type="http://schemas.openxmlformats.org/officeDocument/2006/relationships/tags" Target="../tags/tag1534.xml"/><Relationship Id="rId173" Type="http://schemas.openxmlformats.org/officeDocument/2006/relationships/tags" Target="../tags/tag1533.xml"/><Relationship Id="rId172" Type="http://schemas.openxmlformats.org/officeDocument/2006/relationships/tags" Target="../tags/tag1532.xml"/><Relationship Id="rId171" Type="http://schemas.openxmlformats.org/officeDocument/2006/relationships/tags" Target="../tags/tag1531.xml"/><Relationship Id="rId170" Type="http://schemas.openxmlformats.org/officeDocument/2006/relationships/tags" Target="../tags/tag1530.xml"/><Relationship Id="rId17" Type="http://schemas.openxmlformats.org/officeDocument/2006/relationships/tags" Target="../tags/tag1377.xml"/><Relationship Id="rId169" Type="http://schemas.openxmlformats.org/officeDocument/2006/relationships/tags" Target="../tags/tag1529.xml"/><Relationship Id="rId168" Type="http://schemas.openxmlformats.org/officeDocument/2006/relationships/tags" Target="../tags/tag1528.xml"/><Relationship Id="rId167" Type="http://schemas.openxmlformats.org/officeDocument/2006/relationships/tags" Target="../tags/tag1527.xml"/><Relationship Id="rId166" Type="http://schemas.openxmlformats.org/officeDocument/2006/relationships/tags" Target="../tags/tag1526.xml"/><Relationship Id="rId165" Type="http://schemas.openxmlformats.org/officeDocument/2006/relationships/tags" Target="../tags/tag1525.xml"/><Relationship Id="rId164" Type="http://schemas.openxmlformats.org/officeDocument/2006/relationships/tags" Target="../tags/tag1524.xml"/><Relationship Id="rId163" Type="http://schemas.openxmlformats.org/officeDocument/2006/relationships/tags" Target="../tags/tag1523.xml"/><Relationship Id="rId162" Type="http://schemas.openxmlformats.org/officeDocument/2006/relationships/tags" Target="../tags/tag1522.xml"/><Relationship Id="rId161" Type="http://schemas.openxmlformats.org/officeDocument/2006/relationships/tags" Target="../tags/tag1521.xml"/><Relationship Id="rId160" Type="http://schemas.openxmlformats.org/officeDocument/2006/relationships/tags" Target="../tags/tag1520.xml"/><Relationship Id="rId16" Type="http://schemas.openxmlformats.org/officeDocument/2006/relationships/tags" Target="../tags/tag1376.xml"/><Relationship Id="rId159" Type="http://schemas.openxmlformats.org/officeDocument/2006/relationships/tags" Target="../tags/tag1519.xml"/><Relationship Id="rId158" Type="http://schemas.openxmlformats.org/officeDocument/2006/relationships/tags" Target="../tags/tag1518.xml"/><Relationship Id="rId157" Type="http://schemas.openxmlformats.org/officeDocument/2006/relationships/tags" Target="../tags/tag1517.xml"/><Relationship Id="rId156" Type="http://schemas.openxmlformats.org/officeDocument/2006/relationships/tags" Target="../tags/tag1516.xml"/><Relationship Id="rId155" Type="http://schemas.openxmlformats.org/officeDocument/2006/relationships/tags" Target="../tags/tag1515.xml"/><Relationship Id="rId154" Type="http://schemas.openxmlformats.org/officeDocument/2006/relationships/tags" Target="../tags/tag1514.xml"/><Relationship Id="rId153" Type="http://schemas.openxmlformats.org/officeDocument/2006/relationships/tags" Target="../tags/tag1513.xml"/><Relationship Id="rId152" Type="http://schemas.openxmlformats.org/officeDocument/2006/relationships/tags" Target="../tags/tag1512.xml"/><Relationship Id="rId151" Type="http://schemas.openxmlformats.org/officeDocument/2006/relationships/tags" Target="../tags/tag1511.xml"/><Relationship Id="rId150" Type="http://schemas.openxmlformats.org/officeDocument/2006/relationships/tags" Target="../tags/tag1510.xml"/><Relationship Id="rId15" Type="http://schemas.openxmlformats.org/officeDocument/2006/relationships/tags" Target="../tags/tag1375.xml"/><Relationship Id="rId149" Type="http://schemas.openxmlformats.org/officeDocument/2006/relationships/tags" Target="../tags/tag1509.xml"/><Relationship Id="rId148" Type="http://schemas.openxmlformats.org/officeDocument/2006/relationships/tags" Target="../tags/tag1508.xml"/><Relationship Id="rId147" Type="http://schemas.openxmlformats.org/officeDocument/2006/relationships/tags" Target="../tags/tag1507.xml"/><Relationship Id="rId146" Type="http://schemas.openxmlformats.org/officeDocument/2006/relationships/tags" Target="../tags/tag1506.xml"/><Relationship Id="rId145" Type="http://schemas.openxmlformats.org/officeDocument/2006/relationships/tags" Target="../tags/tag1505.xml"/><Relationship Id="rId144" Type="http://schemas.openxmlformats.org/officeDocument/2006/relationships/tags" Target="../tags/tag1504.xml"/><Relationship Id="rId143" Type="http://schemas.openxmlformats.org/officeDocument/2006/relationships/tags" Target="../tags/tag1503.xml"/><Relationship Id="rId142" Type="http://schemas.openxmlformats.org/officeDocument/2006/relationships/tags" Target="../tags/tag1502.xml"/><Relationship Id="rId141" Type="http://schemas.openxmlformats.org/officeDocument/2006/relationships/tags" Target="../tags/tag1501.xml"/><Relationship Id="rId140" Type="http://schemas.openxmlformats.org/officeDocument/2006/relationships/tags" Target="../tags/tag1500.xml"/><Relationship Id="rId14" Type="http://schemas.openxmlformats.org/officeDocument/2006/relationships/tags" Target="../tags/tag1374.xml"/><Relationship Id="rId139" Type="http://schemas.openxmlformats.org/officeDocument/2006/relationships/tags" Target="../tags/tag1499.xml"/><Relationship Id="rId138" Type="http://schemas.openxmlformats.org/officeDocument/2006/relationships/tags" Target="../tags/tag1498.xml"/><Relationship Id="rId137" Type="http://schemas.openxmlformats.org/officeDocument/2006/relationships/tags" Target="../tags/tag1497.xml"/><Relationship Id="rId136" Type="http://schemas.openxmlformats.org/officeDocument/2006/relationships/tags" Target="../tags/tag1496.xml"/><Relationship Id="rId135" Type="http://schemas.openxmlformats.org/officeDocument/2006/relationships/tags" Target="../tags/tag1495.xml"/><Relationship Id="rId134" Type="http://schemas.openxmlformats.org/officeDocument/2006/relationships/tags" Target="../tags/tag1494.xml"/><Relationship Id="rId133" Type="http://schemas.openxmlformats.org/officeDocument/2006/relationships/tags" Target="../tags/tag1493.xml"/><Relationship Id="rId132" Type="http://schemas.openxmlformats.org/officeDocument/2006/relationships/tags" Target="../tags/tag1492.xml"/><Relationship Id="rId131" Type="http://schemas.openxmlformats.org/officeDocument/2006/relationships/tags" Target="../tags/tag1491.xml"/><Relationship Id="rId130" Type="http://schemas.openxmlformats.org/officeDocument/2006/relationships/tags" Target="../tags/tag1490.xml"/><Relationship Id="rId13" Type="http://schemas.openxmlformats.org/officeDocument/2006/relationships/tags" Target="../tags/tag1373.xml"/><Relationship Id="rId129" Type="http://schemas.openxmlformats.org/officeDocument/2006/relationships/tags" Target="../tags/tag1489.xml"/><Relationship Id="rId128" Type="http://schemas.openxmlformats.org/officeDocument/2006/relationships/tags" Target="../tags/tag1488.xml"/><Relationship Id="rId127" Type="http://schemas.openxmlformats.org/officeDocument/2006/relationships/tags" Target="../tags/tag1487.xml"/><Relationship Id="rId126" Type="http://schemas.openxmlformats.org/officeDocument/2006/relationships/tags" Target="../tags/tag1486.xml"/><Relationship Id="rId125" Type="http://schemas.openxmlformats.org/officeDocument/2006/relationships/tags" Target="../tags/tag1485.xml"/><Relationship Id="rId124" Type="http://schemas.openxmlformats.org/officeDocument/2006/relationships/tags" Target="../tags/tag1484.xml"/><Relationship Id="rId123" Type="http://schemas.openxmlformats.org/officeDocument/2006/relationships/tags" Target="../tags/tag1483.xml"/><Relationship Id="rId122" Type="http://schemas.openxmlformats.org/officeDocument/2006/relationships/tags" Target="../tags/tag1482.xml"/><Relationship Id="rId121" Type="http://schemas.openxmlformats.org/officeDocument/2006/relationships/tags" Target="../tags/tag1481.xml"/><Relationship Id="rId120" Type="http://schemas.openxmlformats.org/officeDocument/2006/relationships/tags" Target="../tags/tag1480.xml"/><Relationship Id="rId12" Type="http://schemas.openxmlformats.org/officeDocument/2006/relationships/tags" Target="../tags/tag1372.xml"/><Relationship Id="rId119" Type="http://schemas.openxmlformats.org/officeDocument/2006/relationships/tags" Target="../tags/tag1479.xml"/><Relationship Id="rId118" Type="http://schemas.openxmlformats.org/officeDocument/2006/relationships/tags" Target="../tags/tag1478.xml"/><Relationship Id="rId117" Type="http://schemas.openxmlformats.org/officeDocument/2006/relationships/tags" Target="../tags/tag1477.xml"/><Relationship Id="rId116" Type="http://schemas.openxmlformats.org/officeDocument/2006/relationships/tags" Target="../tags/tag1476.xml"/><Relationship Id="rId115" Type="http://schemas.openxmlformats.org/officeDocument/2006/relationships/tags" Target="../tags/tag1475.xml"/><Relationship Id="rId114" Type="http://schemas.openxmlformats.org/officeDocument/2006/relationships/tags" Target="../tags/tag1474.xml"/><Relationship Id="rId113" Type="http://schemas.openxmlformats.org/officeDocument/2006/relationships/tags" Target="../tags/tag1473.xml"/><Relationship Id="rId112" Type="http://schemas.openxmlformats.org/officeDocument/2006/relationships/tags" Target="../tags/tag1472.xml"/><Relationship Id="rId111" Type="http://schemas.openxmlformats.org/officeDocument/2006/relationships/tags" Target="../tags/tag1471.xml"/><Relationship Id="rId110" Type="http://schemas.openxmlformats.org/officeDocument/2006/relationships/tags" Target="../tags/tag1470.xml"/><Relationship Id="rId11" Type="http://schemas.openxmlformats.org/officeDocument/2006/relationships/tags" Target="../tags/tag1371.xml"/><Relationship Id="rId109" Type="http://schemas.openxmlformats.org/officeDocument/2006/relationships/tags" Target="../tags/tag1469.xml"/><Relationship Id="rId108" Type="http://schemas.openxmlformats.org/officeDocument/2006/relationships/tags" Target="../tags/tag1468.xml"/><Relationship Id="rId107" Type="http://schemas.openxmlformats.org/officeDocument/2006/relationships/tags" Target="../tags/tag1467.xml"/><Relationship Id="rId106" Type="http://schemas.openxmlformats.org/officeDocument/2006/relationships/tags" Target="../tags/tag1466.xml"/><Relationship Id="rId105" Type="http://schemas.openxmlformats.org/officeDocument/2006/relationships/tags" Target="../tags/tag1465.xml"/><Relationship Id="rId104" Type="http://schemas.openxmlformats.org/officeDocument/2006/relationships/tags" Target="../tags/tag1464.xml"/><Relationship Id="rId103" Type="http://schemas.openxmlformats.org/officeDocument/2006/relationships/tags" Target="../tags/tag1463.xml"/><Relationship Id="rId102" Type="http://schemas.openxmlformats.org/officeDocument/2006/relationships/tags" Target="../tags/tag1462.xml"/><Relationship Id="rId101" Type="http://schemas.openxmlformats.org/officeDocument/2006/relationships/tags" Target="../tags/tag1461.xml"/><Relationship Id="rId100" Type="http://schemas.openxmlformats.org/officeDocument/2006/relationships/tags" Target="../tags/tag1460.xml"/><Relationship Id="rId10" Type="http://schemas.openxmlformats.org/officeDocument/2006/relationships/tags" Target="../tags/tag1370.xml"/><Relationship Id="rId1" Type="http://schemas.openxmlformats.org/officeDocument/2006/relationships/tags" Target="../tags/tag136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7.xml"/><Relationship Id="rId2" Type="http://schemas.openxmlformats.org/officeDocument/2006/relationships/tags" Target="../tags/tag1796.xml"/><Relationship Id="rId1" Type="http://schemas.openxmlformats.org/officeDocument/2006/relationships/tags" Target="../tags/tag179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802.xml"/><Relationship Id="rId5" Type="http://schemas.openxmlformats.org/officeDocument/2006/relationships/tags" Target="../tags/tag1801.xml"/><Relationship Id="rId4" Type="http://schemas.openxmlformats.org/officeDocument/2006/relationships/tags" Target="../tags/tag1800.xml"/><Relationship Id="rId3" Type="http://schemas.openxmlformats.org/officeDocument/2006/relationships/image" Target="../media/image20.png"/><Relationship Id="rId2" Type="http://schemas.openxmlformats.org/officeDocument/2006/relationships/tags" Target="../tags/tag1799.xml"/><Relationship Id="rId1" Type="http://schemas.openxmlformats.org/officeDocument/2006/relationships/tags" Target="../tags/tag1798.xml"/></Relationships>
</file>

<file path=ppt/slides/_rels/slide19.xml.rels><?xml version="1.0" encoding="UTF-8" standalone="yes"?>
<Relationships xmlns="http://schemas.openxmlformats.org/package/2006/relationships"><Relationship Id="rId9" Type="http://schemas.openxmlformats.org/officeDocument/2006/relationships/tags" Target="../tags/tag1809.xml"/><Relationship Id="rId8" Type="http://schemas.openxmlformats.org/officeDocument/2006/relationships/tags" Target="../tags/tag1808.xml"/><Relationship Id="rId7" Type="http://schemas.openxmlformats.org/officeDocument/2006/relationships/tags" Target="../tags/tag1807.xml"/><Relationship Id="rId6" Type="http://schemas.openxmlformats.org/officeDocument/2006/relationships/tags" Target="../tags/tag1806.xml"/><Relationship Id="rId5" Type="http://schemas.openxmlformats.org/officeDocument/2006/relationships/tags" Target="../tags/tag1805.xml"/><Relationship Id="rId4" Type="http://schemas.openxmlformats.org/officeDocument/2006/relationships/image" Target="../media/image20.png"/><Relationship Id="rId3" Type="http://schemas.openxmlformats.org/officeDocument/2006/relationships/tags" Target="../tags/tag1804.xml"/><Relationship Id="rId2" Type="http://schemas.openxmlformats.org/officeDocument/2006/relationships/image" Target="../media/image16.png"/><Relationship Id="rId12" Type="http://schemas.openxmlformats.org/officeDocument/2006/relationships/slideLayout" Target="../slideLayouts/slideLayout2.xml"/><Relationship Id="rId11" Type="http://schemas.openxmlformats.org/officeDocument/2006/relationships/tags" Target="../tags/tag1811.xml"/><Relationship Id="rId10" Type="http://schemas.openxmlformats.org/officeDocument/2006/relationships/tags" Target="../tags/tag1810.xml"/><Relationship Id="rId1" Type="http://schemas.openxmlformats.org/officeDocument/2006/relationships/tags" Target="../tags/tag180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1818.xml"/><Relationship Id="rId8" Type="http://schemas.openxmlformats.org/officeDocument/2006/relationships/tags" Target="../tags/tag1817.xml"/><Relationship Id="rId7" Type="http://schemas.openxmlformats.org/officeDocument/2006/relationships/tags" Target="../tags/tag1816.xml"/><Relationship Id="rId6" Type="http://schemas.openxmlformats.org/officeDocument/2006/relationships/tags" Target="../tags/tag1815.xml"/><Relationship Id="rId5" Type="http://schemas.openxmlformats.org/officeDocument/2006/relationships/tags" Target="../tags/tag1814.xml"/><Relationship Id="rId4" Type="http://schemas.openxmlformats.org/officeDocument/2006/relationships/image" Target="../media/image16.png"/><Relationship Id="rId3" Type="http://schemas.openxmlformats.org/officeDocument/2006/relationships/tags" Target="../tags/tag1813.xml"/><Relationship Id="rId2" Type="http://schemas.openxmlformats.org/officeDocument/2006/relationships/image" Target="../media/image20.png"/><Relationship Id="rId10" Type="http://schemas.openxmlformats.org/officeDocument/2006/relationships/slideLayout" Target="../slideLayouts/slideLayout2.xml"/><Relationship Id="rId1" Type="http://schemas.openxmlformats.org/officeDocument/2006/relationships/tags" Target="../tags/tag1812.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1" Type="http://schemas.openxmlformats.org/officeDocument/2006/relationships/slideLayout" Target="../slideLayouts/slideLayout2.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3922395" y="779145"/>
            <a:ext cx="4763135" cy="574675"/>
          </a:xfrm>
        </p:spPr>
        <p:txBody>
          <a:bodyPr vert="horz" wrap="square" lIns="91440" tIns="45720" rIns="91440" bIns="45720" anchor="ctr" anchorCtr="0"/>
          <a:p>
            <a:pPr algn="l" eaLnBrk="1" hangingPunct="1">
              <a:buClrTx/>
              <a:buSzTx/>
              <a:buFontTx/>
            </a:pPr>
            <a:r>
              <a:rPr lang="zh-CN" altLang="zh-CN" sz="3200" b="1">
                <a:solidFill>
                  <a:srgbClr val="C55A11"/>
                </a:solidFill>
                <a:latin typeface="Arial" panose="020B0604020202020204" pitchFamily="34" charset="0"/>
                <a:ea typeface="黑体" panose="02010609060101010101" charset="-122"/>
                <a:cs typeface="+mn-cs"/>
              </a:rPr>
              <a:t>幼儿英语活动的教学方法</a:t>
            </a:r>
            <a:endParaRPr lang="zh-CN" altLang="zh-CN" sz="3200" b="1">
              <a:solidFill>
                <a:srgbClr val="C55A11"/>
              </a:solidFill>
              <a:latin typeface="Arial" panose="020B0604020202020204" pitchFamily="34" charset="0"/>
              <a:ea typeface="黑体" panose="02010609060101010101" charset="-122"/>
              <a:cs typeface="+mn-cs"/>
            </a:endParaRPr>
          </a:p>
        </p:txBody>
      </p:sp>
      <p:grpSp>
        <p:nvGrpSpPr>
          <p:cNvPr id="238" name="图形 232"/>
          <p:cNvGrpSpPr/>
          <p:nvPr>
            <p:custDataLst>
              <p:tags r:id="rId1"/>
            </p:custDataLst>
          </p:nvPr>
        </p:nvGrpSpPr>
        <p:grpSpPr>
          <a:xfrm>
            <a:off x="3847187" y="191269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936" name="文本框 935"/>
          <p:cNvSpPr txBox="1"/>
          <p:nvPr>
            <p:custDataLst>
              <p:tags r:id="rId436"/>
            </p:custDataLst>
          </p:nvPr>
        </p:nvSpPr>
        <p:spPr>
          <a:xfrm>
            <a:off x="1710055" y="2106295"/>
            <a:ext cx="1723390" cy="398780"/>
          </a:xfrm>
          <a:prstGeom prst="rect">
            <a:avLst/>
          </a:prstGeom>
          <a:noFill/>
        </p:spPr>
        <p:txBody>
          <a:bodyPr wrap="square">
            <a:spAutoFit/>
          </a:bodyPr>
          <a:p>
            <a:r>
              <a:rPr lang="zh-CN" altLang="en-US" sz="2000" dirty="0">
                <a:latin typeface="+mn-ea"/>
                <a:sym typeface="+mn-ea"/>
              </a:rPr>
              <a:t>游戏激趣法</a:t>
            </a:r>
            <a:endParaRPr lang="zh-CN" altLang="en-US" sz="2000" dirty="0">
              <a:latin typeface="+mn-ea"/>
              <a:sym typeface="+mn-ea"/>
            </a:endParaRPr>
          </a:p>
        </p:txBody>
      </p:sp>
      <p:sp>
        <p:nvSpPr>
          <p:cNvPr id="937" name="文本框 936"/>
          <p:cNvSpPr txBox="1"/>
          <p:nvPr>
            <p:custDataLst>
              <p:tags r:id="rId437"/>
            </p:custDataLst>
          </p:nvPr>
        </p:nvSpPr>
        <p:spPr>
          <a:xfrm>
            <a:off x="1720000" y="3615731"/>
            <a:ext cx="1913681" cy="398780"/>
          </a:xfrm>
          <a:prstGeom prst="rect">
            <a:avLst/>
          </a:prstGeom>
          <a:noFill/>
        </p:spPr>
        <p:txBody>
          <a:bodyPr wrap="square">
            <a:spAutoFit/>
          </a:bodyPr>
          <a:p>
            <a:pPr lvl="0" algn="l">
              <a:buClrTx/>
              <a:buSzTx/>
              <a:buFontTx/>
            </a:pPr>
            <a:r>
              <a:rPr lang="zh-CN" altLang="en-US" sz="2000" dirty="0">
                <a:latin typeface="+mn-ea"/>
                <a:sym typeface="+mn-ea"/>
              </a:rPr>
              <a:t>直观感知法</a:t>
            </a:r>
            <a:endParaRPr lang="zh-CN" altLang="en-US" sz="2000" dirty="0">
              <a:latin typeface="+mn-ea"/>
              <a:sym typeface="+mn-ea"/>
            </a:endParaRPr>
          </a:p>
        </p:txBody>
      </p:sp>
      <p:sp>
        <p:nvSpPr>
          <p:cNvPr id="938" name="文本框 937"/>
          <p:cNvSpPr txBox="1"/>
          <p:nvPr>
            <p:custDataLst>
              <p:tags r:id="rId438"/>
            </p:custDataLst>
          </p:nvPr>
        </p:nvSpPr>
        <p:spPr>
          <a:xfrm>
            <a:off x="1729645" y="5125450"/>
            <a:ext cx="1913681" cy="398780"/>
          </a:xfrm>
          <a:prstGeom prst="rect">
            <a:avLst/>
          </a:prstGeom>
          <a:noFill/>
        </p:spPr>
        <p:txBody>
          <a:bodyPr wrap="square">
            <a:spAutoFit/>
          </a:bodyPr>
          <a:p>
            <a:pPr lvl="0" algn="l">
              <a:buClrTx/>
              <a:buSzTx/>
              <a:buFontTx/>
            </a:pPr>
            <a:r>
              <a:rPr lang="zh-CN" altLang="en-US" sz="2000" dirty="0">
                <a:latin typeface="+mn-ea"/>
                <a:sym typeface="+mn-ea"/>
              </a:rPr>
              <a:t>示范模仿法</a:t>
            </a:r>
            <a:endParaRPr lang="zh-CN" altLang="en-US" sz="2000" dirty="0">
              <a:latin typeface="+mn-ea"/>
              <a:sym typeface="+mn-ea"/>
            </a:endParaRPr>
          </a:p>
        </p:txBody>
      </p:sp>
      <p:sp>
        <p:nvSpPr>
          <p:cNvPr id="939" name="文本框 938"/>
          <p:cNvSpPr txBox="1"/>
          <p:nvPr>
            <p:custDataLst>
              <p:tags r:id="rId439"/>
            </p:custDataLst>
          </p:nvPr>
        </p:nvSpPr>
        <p:spPr>
          <a:xfrm flipH="1">
            <a:off x="8625840" y="2106011"/>
            <a:ext cx="1787736" cy="398780"/>
          </a:xfrm>
          <a:prstGeom prst="rect">
            <a:avLst/>
          </a:prstGeom>
          <a:noFill/>
        </p:spPr>
        <p:txBody>
          <a:bodyPr wrap="square">
            <a:spAutoFit/>
          </a:bodyPr>
          <a:p>
            <a:pPr lvl="0" algn="r">
              <a:buClrTx/>
              <a:buSzTx/>
              <a:buFontTx/>
            </a:pPr>
            <a:r>
              <a:rPr lang="zh-CN" altLang="en-US" sz="2000" dirty="0">
                <a:latin typeface="Arial" panose="020B0604020202020204" pitchFamily="34" charset="0"/>
                <a:sym typeface="+mn-ea"/>
              </a:rPr>
              <a:t>活动练习法</a:t>
            </a:r>
            <a:endParaRPr lang="zh-CN" altLang="en-US" sz="2000" dirty="0">
              <a:latin typeface="Arial" panose="020B0604020202020204" pitchFamily="34" charset="0"/>
              <a:sym typeface="+mn-ea"/>
            </a:endParaRPr>
          </a:p>
        </p:txBody>
      </p:sp>
      <p:sp>
        <p:nvSpPr>
          <p:cNvPr id="940" name="文本框 939"/>
          <p:cNvSpPr txBox="1"/>
          <p:nvPr>
            <p:custDataLst>
              <p:tags r:id="rId440"/>
            </p:custDataLst>
          </p:nvPr>
        </p:nvSpPr>
        <p:spPr>
          <a:xfrm flipH="1">
            <a:off x="8122919" y="3615731"/>
            <a:ext cx="2281011" cy="398780"/>
          </a:xfrm>
          <a:prstGeom prst="rect">
            <a:avLst/>
          </a:prstGeom>
          <a:noFill/>
        </p:spPr>
        <p:txBody>
          <a:bodyPr wrap="square">
            <a:spAutoFit/>
          </a:bodyPr>
          <a:p>
            <a:pPr lvl="0" algn="r">
              <a:buClrTx/>
              <a:buSzTx/>
              <a:buFontTx/>
            </a:pPr>
            <a:r>
              <a:rPr lang="zh-CN" altLang="en-US" sz="2000" dirty="0">
                <a:latin typeface="Arial" panose="020B0604020202020204" pitchFamily="34" charset="0"/>
                <a:sym typeface="+mn-ea"/>
              </a:rPr>
              <a:t>角色表演法</a:t>
            </a:r>
            <a:endParaRPr lang="zh-CN" altLang="en-US" sz="2000" dirty="0">
              <a:latin typeface="Arial" panose="020B0604020202020204" pitchFamily="34" charset="0"/>
              <a:sym typeface="+mn-ea"/>
            </a:endParaRPr>
          </a:p>
        </p:txBody>
      </p:sp>
      <p:sp>
        <p:nvSpPr>
          <p:cNvPr id="941" name="文本框 940"/>
          <p:cNvSpPr txBox="1"/>
          <p:nvPr>
            <p:custDataLst>
              <p:tags r:id="rId441"/>
            </p:custDataLst>
          </p:nvPr>
        </p:nvSpPr>
        <p:spPr>
          <a:xfrm flipH="1">
            <a:off x="8480605" y="5125450"/>
            <a:ext cx="1913681" cy="398780"/>
          </a:xfrm>
          <a:prstGeom prst="rect">
            <a:avLst/>
          </a:prstGeom>
          <a:noFill/>
        </p:spPr>
        <p:txBody>
          <a:bodyPr wrap="square">
            <a:spAutoFit/>
          </a:bodyPr>
          <a:p>
            <a:pPr algn="r"/>
            <a:r>
              <a:rPr lang="zh-CN" altLang="en-US" sz="2000" dirty="0">
                <a:latin typeface="Arial" panose="020B0604020202020204" pitchFamily="34" charset="0"/>
                <a:sym typeface="+mn-ea"/>
              </a:rPr>
              <a:t>情景交际法</a:t>
            </a:r>
            <a:endParaRPr lang="zh-CN" altLang="en-US" sz="2000" dirty="0">
              <a:latin typeface="Arial" panose="020B0604020202020204" pitchFamily="34" charset="0"/>
              <a:ea typeface="汉仪旗黑-50S" panose="00020600040101010101" pitchFamily="18" charset="-122"/>
              <a:sym typeface="+mn-ea"/>
            </a:endParaRPr>
          </a:p>
        </p:txBody>
      </p:sp>
      <p:grpSp>
        <p:nvGrpSpPr>
          <p:cNvPr id="943" name="组合 942"/>
          <p:cNvGrpSpPr/>
          <p:nvPr>
            <p:custDataLst>
              <p:tags r:id="rId442"/>
            </p:custDataLst>
          </p:nvPr>
        </p:nvGrpSpPr>
        <p:grpSpPr>
          <a:xfrm>
            <a:off x="1308462" y="2097722"/>
            <a:ext cx="416688" cy="416688"/>
            <a:chOff x="5058137" y="2090002"/>
            <a:chExt cx="416688" cy="416688"/>
          </a:xfrm>
        </p:grpSpPr>
        <p:sp>
          <p:nvSpPr>
            <p:cNvPr id="944" name="椭圆 943"/>
            <p:cNvSpPr/>
            <p:nvPr>
              <p:custDataLst>
                <p:tags r:id="rId443"/>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45" name="文本框 944"/>
            <p:cNvSpPr txBox="1"/>
            <p:nvPr>
              <p:custDataLst>
                <p:tags r:id="rId444"/>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一</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46" name="组合 945"/>
          <p:cNvGrpSpPr/>
          <p:nvPr>
            <p:custDataLst>
              <p:tags r:id="rId445"/>
            </p:custDataLst>
          </p:nvPr>
        </p:nvGrpSpPr>
        <p:grpSpPr>
          <a:xfrm>
            <a:off x="1308462" y="3607442"/>
            <a:ext cx="416688" cy="416688"/>
            <a:chOff x="5058137" y="2090002"/>
            <a:chExt cx="416688" cy="416688"/>
          </a:xfrm>
        </p:grpSpPr>
        <p:sp>
          <p:nvSpPr>
            <p:cNvPr id="947" name="椭圆 946"/>
            <p:cNvSpPr/>
            <p:nvPr>
              <p:custDataLst>
                <p:tags r:id="rId446"/>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48" name="文本框 947"/>
            <p:cNvSpPr txBox="1"/>
            <p:nvPr>
              <p:custDataLst>
                <p:tags r:id="rId447"/>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二</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49" name="组合 948"/>
          <p:cNvGrpSpPr/>
          <p:nvPr>
            <p:custDataLst>
              <p:tags r:id="rId448"/>
            </p:custDataLst>
          </p:nvPr>
        </p:nvGrpSpPr>
        <p:grpSpPr>
          <a:xfrm>
            <a:off x="1308462" y="5117161"/>
            <a:ext cx="416688" cy="416688"/>
            <a:chOff x="5058137" y="2090002"/>
            <a:chExt cx="416688" cy="416688"/>
          </a:xfrm>
        </p:grpSpPr>
        <p:sp>
          <p:nvSpPr>
            <p:cNvPr id="950" name="椭圆 949"/>
            <p:cNvSpPr/>
            <p:nvPr>
              <p:custDataLst>
                <p:tags r:id="rId449"/>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51" name="文本框 950"/>
            <p:cNvSpPr txBox="1"/>
            <p:nvPr>
              <p:custDataLst>
                <p:tags r:id="rId450"/>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三</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52" name="组合 951"/>
          <p:cNvGrpSpPr/>
          <p:nvPr>
            <p:custDataLst>
              <p:tags r:id="rId451"/>
            </p:custDataLst>
          </p:nvPr>
        </p:nvGrpSpPr>
        <p:grpSpPr>
          <a:xfrm>
            <a:off x="10503262" y="2097722"/>
            <a:ext cx="416688" cy="416688"/>
            <a:chOff x="5058137" y="2090002"/>
            <a:chExt cx="416688" cy="416688"/>
          </a:xfrm>
        </p:grpSpPr>
        <p:sp>
          <p:nvSpPr>
            <p:cNvPr id="953" name="椭圆 952"/>
            <p:cNvSpPr/>
            <p:nvPr>
              <p:custDataLst>
                <p:tags r:id="rId452"/>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54" name="文本框 953"/>
            <p:cNvSpPr txBox="1"/>
            <p:nvPr>
              <p:custDataLst>
                <p:tags r:id="rId453"/>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四</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55" name="组合 954"/>
          <p:cNvGrpSpPr/>
          <p:nvPr>
            <p:custDataLst>
              <p:tags r:id="rId454"/>
            </p:custDataLst>
          </p:nvPr>
        </p:nvGrpSpPr>
        <p:grpSpPr>
          <a:xfrm>
            <a:off x="10503262" y="3607442"/>
            <a:ext cx="416688" cy="416688"/>
            <a:chOff x="5058137" y="2090002"/>
            <a:chExt cx="416688" cy="416688"/>
          </a:xfrm>
        </p:grpSpPr>
        <p:sp>
          <p:nvSpPr>
            <p:cNvPr id="956" name="椭圆 955"/>
            <p:cNvSpPr/>
            <p:nvPr>
              <p:custDataLst>
                <p:tags r:id="rId455"/>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57" name="文本框 956"/>
            <p:cNvSpPr txBox="1"/>
            <p:nvPr>
              <p:custDataLst>
                <p:tags r:id="rId456"/>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五</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grpSp>
        <p:nvGrpSpPr>
          <p:cNvPr id="958" name="组合 957"/>
          <p:cNvGrpSpPr/>
          <p:nvPr>
            <p:custDataLst>
              <p:tags r:id="rId457"/>
            </p:custDataLst>
          </p:nvPr>
        </p:nvGrpSpPr>
        <p:grpSpPr>
          <a:xfrm>
            <a:off x="10503262" y="5117161"/>
            <a:ext cx="416688" cy="416688"/>
            <a:chOff x="5058137" y="2090002"/>
            <a:chExt cx="416688" cy="416688"/>
          </a:xfrm>
        </p:grpSpPr>
        <p:sp>
          <p:nvSpPr>
            <p:cNvPr id="959" name="椭圆 958"/>
            <p:cNvSpPr/>
            <p:nvPr>
              <p:custDataLst>
                <p:tags r:id="rId458"/>
              </p:custDataLst>
            </p:nvPr>
          </p:nvSpPr>
          <p:spPr>
            <a:xfrm>
              <a:off x="5058137" y="2090002"/>
              <a:ext cx="416688" cy="416688"/>
            </a:xfrm>
            <a:prstGeom prst="ellipse">
              <a:avLst/>
            </a:prstGeom>
            <a:solidFill>
              <a:srgbClr val="976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汉仪旗黑-50S" panose="00020600040101010101" pitchFamily="18" charset="-122"/>
                <a:ea typeface="汉仪旗黑-50S" panose="00020600040101010101" pitchFamily="18" charset="-122"/>
              </a:endParaRPr>
            </a:p>
          </p:txBody>
        </p:sp>
        <p:sp>
          <p:nvSpPr>
            <p:cNvPr id="960" name="文本框 959"/>
            <p:cNvSpPr txBox="1"/>
            <p:nvPr>
              <p:custDataLst>
                <p:tags r:id="rId459"/>
              </p:custDataLst>
            </p:nvPr>
          </p:nvSpPr>
          <p:spPr>
            <a:xfrm>
              <a:off x="5084007" y="2141220"/>
              <a:ext cx="386080" cy="337185"/>
            </a:xfrm>
            <a:prstGeom prst="rect">
              <a:avLst/>
            </a:prstGeom>
            <a:noFill/>
          </p:spPr>
          <p:txBody>
            <a:bodyPr wrap="none" rtlCol="0">
              <a:spAutoFit/>
            </a:bodyPr>
            <a:p>
              <a:pPr algn="ctr"/>
              <a:r>
                <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rPr>
                <a:t>六</a:t>
              </a:r>
              <a:endParaRPr lang="zh-CN" altLang="en-US" sz="1600" dirty="0">
                <a:solidFill>
                  <a:schemeClr val="bg1"/>
                </a:solidFill>
                <a:latin typeface="汉仪旗黑-50S" panose="00020600040101010101" pitchFamily="18" charset="-122"/>
                <a:ea typeface="汉仪旗黑-50S" panose="00020600040101010101" pitchFamily="18" charset="-122"/>
                <a:sym typeface="汉仪旗黑-50S"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43"/>
                                        </p:tgtEl>
                                        <p:attrNameLst>
                                          <p:attrName>style.visibility</p:attrName>
                                        </p:attrNameLst>
                                      </p:cBhvr>
                                      <p:to>
                                        <p:strVal val="visible"/>
                                      </p:to>
                                    </p:set>
                                    <p:anim calcmode="lin" valueType="num">
                                      <p:cBhvr additive="base">
                                        <p:cTn id="12" dur="500" fill="hold"/>
                                        <p:tgtEl>
                                          <p:spTgt spid="943"/>
                                        </p:tgtEl>
                                        <p:attrNameLst>
                                          <p:attrName>ppt_x</p:attrName>
                                        </p:attrNameLst>
                                      </p:cBhvr>
                                      <p:tavLst>
                                        <p:tav tm="0">
                                          <p:val>
                                            <p:strVal val="#ppt_x"/>
                                          </p:val>
                                        </p:tav>
                                        <p:tav tm="100000">
                                          <p:val>
                                            <p:strVal val="#ppt_x"/>
                                          </p:val>
                                        </p:tav>
                                      </p:tavLst>
                                    </p:anim>
                                    <p:anim calcmode="lin" valueType="num">
                                      <p:cBhvr additive="base">
                                        <p:cTn id="13" dur="500" fill="hold"/>
                                        <p:tgtEl>
                                          <p:spTgt spid="94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36"/>
                                        </p:tgtEl>
                                        <p:attrNameLst>
                                          <p:attrName>style.visibility</p:attrName>
                                        </p:attrNameLst>
                                      </p:cBhvr>
                                      <p:to>
                                        <p:strVal val="visible"/>
                                      </p:to>
                                    </p:set>
                                    <p:anim calcmode="lin" valueType="num">
                                      <p:cBhvr additive="base">
                                        <p:cTn id="16" dur="500" fill="hold"/>
                                        <p:tgtEl>
                                          <p:spTgt spid="936"/>
                                        </p:tgtEl>
                                        <p:attrNameLst>
                                          <p:attrName>ppt_x</p:attrName>
                                        </p:attrNameLst>
                                      </p:cBhvr>
                                      <p:tavLst>
                                        <p:tav tm="0">
                                          <p:val>
                                            <p:strVal val="#ppt_x"/>
                                          </p:val>
                                        </p:tav>
                                        <p:tav tm="100000">
                                          <p:val>
                                            <p:strVal val="#ppt_x"/>
                                          </p:val>
                                        </p:tav>
                                      </p:tavLst>
                                    </p:anim>
                                    <p:anim calcmode="lin" valueType="num">
                                      <p:cBhvr additive="base">
                                        <p:cTn id="17" dur="500" fill="hold"/>
                                        <p:tgtEl>
                                          <p:spTgt spid="936"/>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946"/>
                                        </p:tgtEl>
                                        <p:attrNameLst>
                                          <p:attrName>style.visibility</p:attrName>
                                        </p:attrNameLst>
                                      </p:cBhvr>
                                      <p:to>
                                        <p:strVal val="visible"/>
                                      </p:to>
                                    </p:set>
                                    <p:anim calcmode="lin" valueType="num">
                                      <p:cBhvr additive="base">
                                        <p:cTn id="21" dur="500" fill="hold"/>
                                        <p:tgtEl>
                                          <p:spTgt spid="946"/>
                                        </p:tgtEl>
                                        <p:attrNameLst>
                                          <p:attrName>ppt_x</p:attrName>
                                        </p:attrNameLst>
                                      </p:cBhvr>
                                      <p:tavLst>
                                        <p:tav tm="0">
                                          <p:val>
                                            <p:strVal val="#ppt_x"/>
                                          </p:val>
                                        </p:tav>
                                        <p:tav tm="100000">
                                          <p:val>
                                            <p:strVal val="#ppt_x"/>
                                          </p:val>
                                        </p:tav>
                                      </p:tavLst>
                                    </p:anim>
                                    <p:anim calcmode="lin" valueType="num">
                                      <p:cBhvr additive="base">
                                        <p:cTn id="22" dur="500" fill="hold"/>
                                        <p:tgtEl>
                                          <p:spTgt spid="94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37"/>
                                        </p:tgtEl>
                                        <p:attrNameLst>
                                          <p:attrName>style.visibility</p:attrName>
                                        </p:attrNameLst>
                                      </p:cBhvr>
                                      <p:to>
                                        <p:strVal val="visible"/>
                                      </p:to>
                                    </p:set>
                                    <p:anim calcmode="lin" valueType="num">
                                      <p:cBhvr additive="base">
                                        <p:cTn id="25" dur="500" fill="hold"/>
                                        <p:tgtEl>
                                          <p:spTgt spid="937"/>
                                        </p:tgtEl>
                                        <p:attrNameLst>
                                          <p:attrName>ppt_x</p:attrName>
                                        </p:attrNameLst>
                                      </p:cBhvr>
                                      <p:tavLst>
                                        <p:tav tm="0">
                                          <p:val>
                                            <p:strVal val="#ppt_x"/>
                                          </p:val>
                                        </p:tav>
                                        <p:tav tm="100000">
                                          <p:val>
                                            <p:strVal val="#ppt_x"/>
                                          </p:val>
                                        </p:tav>
                                      </p:tavLst>
                                    </p:anim>
                                    <p:anim calcmode="lin" valueType="num">
                                      <p:cBhvr additive="base">
                                        <p:cTn id="26" dur="500" fill="hold"/>
                                        <p:tgtEl>
                                          <p:spTgt spid="937"/>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4" fill="hold" nodeType="afterEffect">
                                  <p:stCondLst>
                                    <p:cond delay="0"/>
                                  </p:stCondLst>
                                  <p:childTnLst>
                                    <p:set>
                                      <p:cBhvr>
                                        <p:cTn id="29" dur="1" fill="hold">
                                          <p:stCondLst>
                                            <p:cond delay="0"/>
                                          </p:stCondLst>
                                        </p:cTn>
                                        <p:tgtEl>
                                          <p:spTgt spid="949"/>
                                        </p:tgtEl>
                                        <p:attrNameLst>
                                          <p:attrName>style.visibility</p:attrName>
                                        </p:attrNameLst>
                                      </p:cBhvr>
                                      <p:to>
                                        <p:strVal val="visible"/>
                                      </p:to>
                                    </p:set>
                                    <p:anim calcmode="lin" valueType="num">
                                      <p:cBhvr additive="base">
                                        <p:cTn id="30" dur="500" fill="hold"/>
                                        <p:tgtEl>
                                          <p:spTgt spid="949"/>
                                        </p:tgtEl>
                                        <p:attrNameLst>
                                          <p:attrName>ppt_x</p:attrName>
                                        </p:attrNameLst>
                                      </p:cBhvr>
                                      <p:tavLst>
                                        <p:tav tm="0">
                                          <p:val>
                                            <p:strVal val="#ppt_x"/>
                                          </p:val>
                                        </p:tav>
                                        <p:tav tm="100000">
                                          <p:val>
                                            <p:strVal val="#ppt_x"/>
                                          </p:val>
                                        </p:tav>
                                      </p:tavLst>
                                    </p:anim>
                                    <p:anim calcmode="lin" valueType="num">
                                      <p:cBhvr additive="base">
                                        <p:cTn id="31" dur="500" fill="hold"/>
                                        <p:tgtEl>
                                          <p:spTgt spid="94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38"/>
                                        </p:tgtEl>
                                        <p:attrNameLst>
                                          <p:attrName>style.visibility</p:attrName>
                                        </p:attrNameLst>
                                      </p:cBhvr>
                                      <p:to>
                                        <p:strVal val="visible"/>
                                      </p:to>
                                    </p:set>
                                    <p:anim calcmode="lin" valueType="num">
                                      <p:cBhvr additive="base">
                                        <p:cTn id="34" dur="500" fill="hold"/>
                                        <p:tgtEl>
                                          <p:spTgt spid="938"/>
                                        </p:tgtEl>
                                        <p:attrNameLst>
                                          <p:attrName>ppt_x</p:attrName>
                                        </p:attrNameLst>
                                      </p:cBhvr>
                                      <p:tavLst>
                                        <p:tav tm="0">
                                          <p:val>
                                            <p:strVal val="#ppt_x"/>
                                          </p:val>
                                        </p:tav>
                                        <p:tav tm="100000">
                                          <p:val>
                                            <p:strVal val="#ppt_x"/>
                                          </p:val>
                                        </p:tav>
                                      </p:tavLst>
                                    </p:anim>
                                    <p:anim calcmode="lin" valueType="num">
                                      <p:cBhvr additive="base">
                                        <p:cTn id="35" dur="500" fill="hold"/>
                                        <p:tgtEl>
                                          <p:spTgt spid="938"/>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nodeType="afterEffect">
                                  <p:stCondLst>
                                    <p:cond delay="0"/>
                                  </p:stCondLst>
                                  <p:childTnLst>
                                    <p:set>
                                      <p:cBhvr>
                                        <p:cTn id="38" dur="1" fill="hold">
                                          <p:stCondLst>
                                            <p:cond delay="0"/>
                                          </p:stCondLst>
                                        </p:cTn>
                                        <p:tgtEl>
                                          <p:spTgt spid="952"/>
                                        </p:tgtEl>
                                        <p:attrNameLst>
                                          <p:attrName>style.visibility</p:attrName>
                                        </p:attrNameLst>
                                      </p:cBhvr>
                                      <p:to>
                                        <p:strVal val="visible"/>
                                      </p:to>
                                    </p:set>
                                    <p:anim calcmode="lin" valueType="num">
                                      <p:cBhvr additive="base">
                                        <p:cTn id="39" dur="500" fill="hold"/>
                                        <p:tgtEl>
                                          <p:spTgt spid="952"/>
                                        </p:tgtEl>
                                        <p:attrNameLst>
                                          <p:attrName>ppt_x</p:attrName>
                                        </p:attrNameLst>
                                      </p:cBhvr>
                                      <p:tavLst>
                                        <p:tav tm="0">
                                          <p:val>
                                            <p:strVal val="#ppt_x"/>
                                          </p:val>
                                        </p:tav>
                                        <p:tav tm="100000">
                                          <p:val>
                                            <p:strVal val="#ppt_x"/>
                                          </p:val>
                                        </p:tav>
                                      </p:tavLst>
                                    </p:anim>
                                    <p:anim calcmode="lin" valueType="num">
                                      <p:cBhvr additive="base">
                                        <p:cTn id="40" dur="500" fill="hold"/>
                                        <p:tgtEl>
                                          <p:spTgt spid="95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39"/>
                                        </p:tgtEl>
                                        <p:attrNameLst>
                                          <p:attrName>style.visibility</p:attrName>
                                        </p:attrNameLst>
                                      </p:cBhvr>
                                      <p:to>
                                        <p:strVal val="visible"/>
                                      </p:to>
                                    </p:set>
                                    <p:anim calcmode="lin" valueType="num">
                                      <p:cBhvr additive="base">
                                        <p:cTn id="43" dur="500" fill="hold"/>
                                        <p:tgtEl>
                                          <p:spTgt spid="939"/>
                                        </p:tgtEl>
                                        <p:attrNameLst>
                                          <p:attrName>ppt_x</p:attrName>
                                        </p:attrNameLst>
                                      </p:cBhvr>
                                      <p:tavLst>
                                        <p:tav tm="0">
                                          <p:val>
                                            <p:strVal val="#ppt_x"/>
                                          </p:val>
                                        </p:tav>
                                        <p:tav tm="100000">
                                          <p:val>
                                            <p:strVal val="#ppt_x"/>
                                          </p:val>
                                        </p:tav>
                                      </p:tavLst>
                                    </p:anim>
                                    <p:anim calcmode="lin" valueType="num">
                                      <p:cBhvr additive="base">
                                        <p:cTn id="44" dur="500" fill="hold"/>
                                        <p:tgtEl>
                                          <p:spTgt spid="93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nodeType="afterEffect">
                                  <p:stCondLst>
                                    <p:cond delay="0"/>
                                  </p:stCondLst>
                                  <p:childTnLst>
                                    <p:set>
                                      <p:cBhvr>
                                        <p:cTn id="47" dur="1" fill="hold">
                                          <p:stCondLst>
                                            <p:cond delay="0"/>
                                          </p:stCondLst>
                                        </p:cTn>
                                        <p:tgtEl>
                                          <p:spTgt spid="955"/>
                                        </p:tgtEl>
                                        <p:attrNameLst>
                                          <p:attrName>style.visibility</p:attrName>
                                        </p:attrNameLst>
                                      </p:cBhvr>
                                      <p:to>
                                        <p:strVal val="visible"/>
                                      </p:to>
                                    </p:set>
                                    <p:anim calcmode="lin" valueType="num">
                                      <p:cBhvr additive="base">
                                        <p:cTn id="48" dur="500" fill="hold"/>
                                        <p:tgtEl>
                                          <p:spTgt spid="955"/>
                                        </p:tgtEl>
                                        <p:attrNameLst>
                                          <p:attrName>ppt_x</p:attrName>
                                        </p:attrNameLst>
                                      </p:cBhvr>
                                      <p:tavLst>
                                        <p:tav tm="0">
                                          <p:val>
                                            <p:strVal val="#ppt_x"/>
                                          </p:val>
                                        </p:tav>
                                        <p:tav tm="100000">
                                          <p:val>
                                            <p:strVal val="#ppt_x"/>
                                          </p:val>
                                        </p:tav>
                                      </p:tavLst>
                                    </p:anim>
                                    <p:anim calcmode="lin" valueType="num">
                                      <p:cBhvr additive="base">
                                        <p:cTn id="49" dur="500" fill="hold"/>
                                        <p:tgtEl>
                                          <p:spTgt spid="95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40"/>
                                        </p:tgtEl>
                                        <p:attrNameLst>
                                          <p:attrName>style.visibility</p:attrName>
                                        </p:attrNameLst>
                                      </p:cBhvr>
                                      <p:to>
                                        <p:strVal val="visible"/>
                                      </p:to>
                                    </p:set>
                                    <p:anim calcmode="lin" valueType="num">
                                      <p:cBhvr additive="base">
                                        <p:cTn id="52" dur="500" fill="hold"/>
                                        <p:tgtEl>
                                          <p:spTgt spid="940"/>
                                        </p:tgtEl>
                                        <p:attrNameLst>
                                          <p:attrName>ppt_x</p:attrName>
                                        </p:attrNameLst>
                                      </p:cBhvr>
                                      <p:tavLst>
                                        <p:tav tm="0">
                                          <p:val>
                                            <p:strVal val="#ppt_x"/>
                                          </p:val>
                                        </p:tav>
                                        <p:tav tm="100000">
                                          <p:val>
                                            <p:strVal val="#ppt_x"/>
                                          </p:val>
                                        </p:tav>
                                      </p:tavLst>
                                    </p:anim>
                                    <p:anim calcmode="lin" valueType="num">
                                      <p:cBhvr additive="base">
                                        <p:cTn id="53" dur="500" fill="hold"/>
                                        <p:tgtEl>
                                          <p:spTgt spid="94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958"/>
                                        </p:tgtEl>
                                        <p:attrNameLst>
                                          <p:attrName>style.visibility</p:attrName>
                                        </p:attrNameLst>
                                      </p:cBhvr>
                                      <p:to>
                                        <p:strVal val="visible"/>
                                      </p:to>
                                    </p:set>
                                    <p:anim calcmode="lin" valueType="num">
                                      <p:cBhvr additive="base">
                                        <p:cTn id="57" dur="500" fill="hold"/>
                                        <p:tgtEl>
                                          <p:spTgt spid="958"/>
                                        </p:tgtEl>
                                        <p:attrNameLst>
                                          <p:attrName>ppt_x</p:attrName>
                                        </p:attrNameLst>
                                      </p:cBhvr>
                                      <p:tavLst>
                                        <p:tav tm="0">
                                          <p:val>
                                            <p:strVal val="#ppt_x"/>
                                          </p:val>
                                        </p:tav>
                                        <p:tav tm="100000">
                                          <p:val>
                                            <p:strVal val="#ppt_x"/>
                                          </p:val>
                                        </p:tav>
                                      </p:tavLst>
                                    </p:anim>
                                    <p:anim calcmode="lin" valueType="num">
                                      <p:cBhvr additive="base">
                                        <p:cTn id="58" dur="500" fill="hold"/>
                                        <p:tgtEl>
                                          <p:spTgt spid="95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41"/>
                                        </p:tgtEl>
                                        <p:attrNameLst>
                                          <p:attrName>style.visibility</p:attrName>
                                        </p:attrNameLst>
                                      </p:cBhvr>
                                      <p:to>
                                        <p:strVal val="visible"/>
                                      </p:to>
                                    </p:set>
                                    <p:anim calcmode="lin" valueType="num">
                                      <p:cBhvr additive="base">
                                        <p:cTn id="61" dur="500" fill="hold"/>
                                        <p:tgtEl>
                                          <p:spTgt spid="941"/>
                                        </p:tgtEl>
                                        <p:attrNameLst>
                                          <p:attrName>ppt_x</p:attrName>
                                        </p:attrNameLst>
                                      </p:cBhvr>
                                      <p:tavLst>
                                        <p:tav tm="0">
                                          <p:val>
                                            <p:strVal val="#ppt_x"/>
                                          </p:val>
                                        </p:tav>
                                        <p:tav tm="100000">
                                          <p:val>
                                            <p:strVal val="#ppt_x"/>
                                          </p:val>
                                        </p:tav>
                                      </p:tavLst>
                                    </p:anim>
                                    <p:anim calcmode="lin" valueType="num">
                                      <p:cBhvr additive="base">
                                        <p:cTn id="62" dur="500" fill="hold"/>
                                        <p:tgtEl>
                                          <p:spTgt spid="9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936" grpId="0"/>
      <p:bldP spid="937" grpId="0"/>
      <p:bldP spid="938" grpId="0"/>
      <p:bldP spid="939" grpId="0"/>
      <p:bldP spid="940" grpId="0"/>
      <p:bldP spid="9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242820" y="2574925"/>
            <a:ext cx="7706995"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任务三  </a:t>
            </a:r>
            <a:r>
              <a:rPr lang="zh-CN" altLang="zh-CN" sz="3200" b="1">
                <a:solidFill>
                  <a:srgbClr val="C55A11"/>
                </a:solidFill>
                <a:latin typeface="Arial" panose="020B0604020202020204" pitchFamily="34" charset="0"/>
                <a:ea typeface="黑体" panose="02010609060101010101" charset="-122"/>
              </a:rPr>
              <a:t>幼儿英语教学手段的选择与使用</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1191895" y="794385"/>
            <a:ext cx="758571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一、普通教具的使用</a:t>
            </a:r>
            <a:endParaRPr lang="zh-CN" altLang="en-US" sz="3200">
              <a:solidFill>
                <a:srgbClr val="8D38C2"/>
              </a:solidFill>
              <a:ea typeface="黑体" panose="02010609060101010101" charset="-122"/>
            </a:endParaRPr>
          </a:p>
        </p:txBody>
      </p:sp>
      <p:sp>
        <p:nvSpPr>
          <p:cNvPr id="4" name="文本框 3"/>
          <p:cNvSpPr txBox="1"/>
          <p:nvPr/>
        </p:nvSpPr>
        <p:spPr>
          <a:xfrm>
            <a:off x="1628140" y="2145665"/>
            <a:ext cx="3947160" cy="2168525"/>
          </a:xfrm>
          <a:prstGeom prst="rect">
            <a:avLst/>
          </a:prstGeom>
          <a:noFill/>
        </p:spPr>
        <p:txBody>
          <a:bodyPr wrap="square" rtlCol="0" anchor="t">
            <a:spAutoFit/>
          </a:bodyPr>
          <a:p>
            <a:pPr marL="285750" indent="-285750" algn="just">
              <a:lnSpc>
                <a:spcPct val="150000"/>
              </a:lnSpc>
              <a:buFont typeface="Wingdings" panose="05000000000000000000" charset="0"/>
              <a:buChar char=""/>
            </a:pPr>
            <a:r>
              <a:rPr altLang="zh-CN" noProof="0" dirty="0">
                <a:latin typeface="+mn-ea"/>
                <a:cs typeface="+mn-ea"/>
                <a:sym typeface="+mn-ea"/>
              </a:rPr>
              <a:t>实物教具</a:t>
            </a:r>
            <a:endParaRPr altLang="zh-CN" noProof="0" dirty="0">
              <a:latin typeface="+mn-ea"/>
              <a:cs typeface="+mn-ea"/>
              <a:sym typeface="+mn-ea"/>
            </a:endParaRPr>
          </a:p>
          <a:p>
            <a:pPr marL="285750" indent="-285750" algn="just">
              <a:lnSpc>
                <a:spcPct val="150000"/>
              </a:lnSpc>
              <a:buFont typeface="Wingdings" panose="05000000000000000000" charset="0"/>
              <a:buChar char=""/>
            </a:pPr>
            <a:r>
              <a:rPr altLang="zh-CN" noProof="0" dirty="0">
                <a:latin typeface="+mn-ea"/>
                <a:cs typeface="+mn-ea"/>
                <a:sym typeface="+mn-ea"/>
              </a:rPr>
              <a:t>模型教具</a:t>
            </a:r>
            <a:endParaRPr altLang="zh-CN" noProof="0" dirty="0">
              <a:latin typeface="+mn-ea"/>
              <a:cs typeface="+mn-ea"/>
              <a:sym typeface="+mn-ea"/>
            </a:endParaRPr>
          </a:p>
          <a:p>
            <a:pPr marL="285750" indent="-285750" algn="just">
              <a:lnSpc>
                <a:spcPct val="150000"/>
              </a:lnSpc>
              <a:buFont typeface="Wingdings" panose="05000000000000000000" charset="0"/>
              <a:buChar char=""/>
            </a:pPr>
            <a:r>
              <a:rPr altLang="zh-CN" noProof="0" dirty="0">
                <a:latin typeface="+mn-ea"/>
                <a:cs typeface="+mn-ea"/>
                <a:sym typeface="+mn-ea"/>
              </a:rPr>
              <a:t>手偶和指偶教具</a:t>
            </a:r>
            <a:endParaRPr altLang="zh-CN" noProof="0" dirty="0">
              <a:latin typeface="+mn-ea"/>
              <a:cs typeface="+mn-ea"/>
              <a:sym typeface="+mn-ea"/>
            </a:endParaRPr>
          </a:p>
          <a:p>
            <a:pPr marL="285750" indent="-285750" algn="just">
              <a:lnSpc>
                <a:spcPct val="150000"/>
              </a:lnSpc>
              <a:buFont typeface="Wingdings" panose="05000000000000000000" charset="0"/>
              <a:buChar char=""/>
            </a:pPr>
            <a:r>
              <a:rPr altLang="zh-CN" noProof="0" dirty="0">
                <a:latin typeface="+mn-ea"/>
                <a:cs typeface="+mn-ea"/>
                <a:sym typeface="+mn-ea"/>
              </a:rPr>
              <a:t>头饰教具</a:t>
            </a:r>
            <a:endParaRPr altLang="zh-CN" noProof="0" dirty="0">
              <a:latin typeface="+mn-ea"/>
              <a:cs typeface="+mn-ea"/>
              <a:sym typeface="+mn-ea"/>
            </a:endParaRPr>
          </a:p>
          <a:p>
            <a:pPr marL="285750" indent="-285750" algn="just">
              <a:lnSpc>
                <a:spcPct val="150000"/>
              </a:lnSpc>
              <a:buFont typeface="Wingdings" panose="05000000000000000000" charset="0"/>
              <a:buChar char=""/>
            </a:pPr>
            <a:r>
              <a:rPr altLang="zh-CN" noProof="0" dirty="0">
                <a:latin typeface="+mn-ea"/>
                <a:cs typeface="+mn-ea"/>
                <a:sym typeface="+mn-ea"/>
              </a:rPr>
              <a:t>简笔画</a:t>
            </a:r>
            <a:endParaRPr altLang="zh-CN" noProof="0" dirty="0">
              <a:latin typeface="+mn-ea"/>
              <a:cs typeface="+mn-ea"/>
              <a:sym typeface="+mn-ea"/>
            </a:endParaRPr>
          </a:p>
        </p:txBody>
      </p:sp>
      <p:sp>
        <p:nvSpPr>
          <p:cNvPr id="3" name="文本框 2"/>
          <p:cNvSpPr txBox="1"/>
          <p:nvPr/>
        </p:nvSpPr>
        <p:spPr>
          <a:xfrm>
            <a:off x="1311910" y="4892675"/>
            <a:ext cx="6096000" cy="534035"/>
          </a:xfrm>
          <a:prstGeom prst="rect">
            <a:avLst/>
          </a:prstGeom>
          <a:noFill/>
        </p:spPr>
        <p:txBody>
          <a:bodyPr wrap="square" rtlCol="0" anchor="t">
            <a:spAutoFit/>
          </a:bodyPr>
          <a:p>
            <a:pPr algn="l" fontAlgn="auto">
              <a:lnSpc>
                <a:spcPct val="90000"/>
              </a:lnSpc>
              <a:buClrTx/>
              <a:buSzTx/>
              <a:buFontTx/>
            </a:pPr>
            <a:r>
              <a:rPr lang="zh-CN" altLang="en-US" sz="3200">
                <a:solidFill>
                  <a:srgbClr val="8D38C2"/>
                </a:solidFill>
                <a:latin typeface="+mj-lt"/>
                <a:ea typeface="黑体" panose="02010609060101010101" charset="-122"/>
                <a:cs typeface="+mj-cs"/>
                <a:sym typeface="+mn-ea"/>
              </a:rPr>
              <a:t>二、现代化教学手段的运用</a:t>
            </a:r>
            <a:endParaRPr lang="zh-CN" altLang="en-US" sz="3200">
              <a:solidFill>
                <a:srgbClr val="8D38C2"/>
              </a:solidFill>
              <a:latin typeface="+mj-lt"/>
              <a:ea typeface="黑体" panose="02010609060101010101" charset="-122"/>
              <a:cs typeface="+mj-cs"/>
              <a:sym typeface="+mn-ea"/>
            </a:endParaRPr>
          </a:p>
        </p:txBody>
      </p:sp>
      <p:grpSp>
        <p:nvGrpSpPr>
          <p:cNvPr id="238" name="图形 232"/>
          <p:cNvGrpSpPr/>
          <p:nvPr/>
        </p:nvGrpSpPr>
        <p:grpSpPr>
          <a:xfrm>
            <a:off x="6733262" y="184919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par>
                          <p:cTn id="13" fill="hold">
                            <p:stCondLst>
                              <p:cond delay="500"/>
                            </p:stCondLst>
                            <p:childTnLst>
                              <p:par>
                                <p:cTn id="14" presetID="18" presetClass="entr" presetSubtype="1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strips(downLeft)">
                                      <p:cBhvr>
                                        <p:cTn id="16" dur="500"/>
                                        <p:tgtEl>
                                          <p:spTgt spid="4">
                                            <p:txEl>
                                              <p:pRg st="1" end="1"/>
                                            </p:txEl>
                                          </p:spTgt>
                                        </p:tgtEl>
                                      </p:cBhvr>
                                    </p:animEffect>
                                  </p:childTnLst>
                                </p:cTn>
                              </p:par>
                            </p:childTnLst>
                          </p:cTn>
                        </p:par>
                        <p:par>
                          <p:cTn id="17" fill="hold">
                            <p:stCondLst>
                              <p:cond delay="1000"/>
                            </p:stCondLst>
                            <p:childTnLst>
                              <p:par>
                                <p:cTn id="18" presetID="18" presetClass="entr" presetSubtype="12" fill="hold" nodeType="after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strips(downLeft)">
                                      <p:cBhvr>
                                        <p:cTn id="20" dur="500"/>
                                        <p:tgtEl>
                                          <p:spTgt spid="4">
                                            <p:txEl>
                                              <p:pRg st="2" end="2"/>
                                            </p:txEl>
                                          </p:spTgt>
                                        </p:tgtEl>
                                      </p:cBhvr>
                                    </p:animEffect>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strips(downLeft)">
                                      <p:cBhvr>
                                        <p:cTn id="24" dur="500"/>
                                        <p:tgtEl>
                                          <p:spTgt spid="4">
                                            <p:txEl>
                                              <p:pRg st="3" end="3"/>
                                            </p:txEl>
                                          </p:spTgt>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strips(downLeft)">
                                      <p:cBhvr>
                                        <p:cTn id="28" dur="500"/>
                                        <p:tgtEl>
                                          <p:spTgt spid="4">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500" fill="hold">
                                          <p:stCondLst>
                                            <p:cond delay="0"/>
                                          </p:stCondLst>
                                        </p:cTn>
                                        <p:tgtEl>
                                          <p:spTgt spid="3">
                                            <p:txEl>
                                              <p:pRg st="0" end="0"/>
                                            </p:txEl>
                                          </p:spTgt>
                                        </p:tgtEl>
                                        <p:attrNameLst>
                                          <p:attrName>style.visibility</p:attrName>
                                        </p:attrNameLst>
                                      </p:cBhvr>
                                      <p:to>
                                        <p:strVal val="visible"/>
                                      </p:to>
                                    </p:set>
                                    <p:animEffect transition="in" filter="wedge">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242820" y="2574925"/>
            <a:ext cx="7706995"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任务四  </a:t>
            </a:r>
            <a:r>
              <a:rPr lang="zh-CN" altLang="zh-CN" sz="3200" b="1">
                <a:solidFill>
                  <a:srgbClr val="C55A11"/>
                </a:solidFill>
                <a:latin typeface="Arial" panose="020B0604020202020204" pitchFamily="34" charset="0"/>
                <a:ea typeface="黑体" panose="02010609060101010101" charset="-122"/>
              </a:rPr>
              <a:t>幼儿英语教育教学活动的组织</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2704465" y="901700"/>
            <a:ext cx="5788660" cy="559435"/>
          </a:xfrm>
        </p:spPr>
        <p:txBody>
          <a:bodyPr vert="horz" wrap="square" lIns="91440" tIns="45720" rIns="91440" bIns="45720" anchor="ctr" anchorCtr="0"/>
          <a:p>
            <a:pPr eaLnBrk="1" hangingPunct="1"/>
            <a:r>
              <a:rPr lang="zh-CN" altLang="zh-CN" sz="3200" b="1">
                <a:solidFill>
                  <a:srgbClr val="C55A11"/>
                </a:solidFill>
                <a:latin typeface="Arial" panose="020B0604020202020204" pitchFamily="34" charset="0"/>
                <a:ea typeface="黑体" panose="02010609060101010101" charset="-122"/>
                <a:cs typeface="+mn-cs"/>
              </a:rPr>
              <a:t>幼儿英语教育教学活动的组织</a:t>
            </a:r>
            <a:endParaRPr lang="zh-CN" altLang="zh-CN" sz="3200" b="1">
              <a:solidFill>
                <a:srgbClr val="C55A11"/>
              </a:solidFill>
              <a:latin typeface="Arial" panose="020B0604020202020204" pitchFamily="34" charset="0"/>
              <a:ea typeface="黑体" panose="02010609060101010101" charset="-122"/>
              <a:cs typeface="+mn-cs"/>
            </a:endParaRPr>
          </a:p>
        </p:txBody>
      </p:sp>
      <p:sp>
        <p:nvSpPr>
          <p:cNvPr id="4" name="文本框 3"/>
          <p:cNvSpPr txBox="1"/>
          <p:nvPr/>
        </p:nvSpPr>
        <p:spPr>
          <a:xfrm>
            <a:off x="1035685" y="2475230"/>
            <a:ext cx="5144770" cy="1476375"/>
          </a:xfrm>
          <a:prstGeom prst="rect">
            <a:avLst/>
          </a:prstGeom>
          <a:noFill/>
        </p:spPr>
        <p:txBody>
          <a:bodyPr wrap="square" rtlCol="0" anchor="t">
            <a:spAutoFit/>
          </a:bodyPr>
          <a:p>
            <a:pPr algn="just">
              <a:lnSpc>
                <a:spcPct val="150000"/>
              </a:lnSpc>
              <a:buFont typeface="Wingdings" panose="05000000000000000000" charset="0"/>
            </a:pPr>
            <a:r>
              <a:rPr altLang="zh-CN" sz="2000" noProof="0" dirty="0">
                <a:latin typeface="+mn-ea"/>
                <a:cs typeface="+mn-ea"/>
                <a:sym typeface="+mn-ea"/>
              </a:rPr>
              <a:t>一、教育教学活动的原则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二、教育教学活动环节的组织　　</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三、新授课教案示例和分析</a:t>
            </a:r>
            <a:endParaRPr altLang="zh-CN" sz="2000" noProof="0" dirty="0">
              <a:latin typeface="+mn-ea"/>
              <a:cs typeface="+mn-ea"/>
              <a:sym typeface="+mn-ea"/>
            </a:endParaRPr>
          </a:p>
        </p:txBody>
      </p:sp>
      <p:grpSp>
        <p:nvGrpSpPr>
          <p:cNvPr id="238" name="图形 232"/>
          <p:cNvGrpSpPr/>
          <p:nvPr/>
        </p:nvGrpSpPr>
        <p:grpSpPr>
          <a:xfrm>
            <a:off x="6733262" y="184919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strips(down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strips(downLeft)">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一、教育教学活动的原则</a:t>
            </a:r>
            <a:endParaRPr lang="zh-CN" altLang="en-US" sz="3200">
              <a:solidFill>
                <a:srgbClr val="8D38C2"/>
              </a:solidFill>
              <a:ea typeface="黑体" panose="02010609060101010101" charset="-122"/>
            </a:endParaRPr>
          </a:p>
        </p:txBody>
      </p:sp>
      <p:sp>
        <p:nvSpPr>
          <p:cNvPr id="4" name="文本框 3"/>
          <p:cNvSpPr txBox="1"/>
          <p:nvPr/>
        </p:nvSpPr>
        <p:spPr>
          <a:xfrm>
            <a:off x="1127760" y="1610360"/>
            <a:ext cx="5144770" cy="4246245"/>
          </a:xfrm>
          <a:prstGeom prst="rect">
            <a:avLst/>
          </a:prstGeom>
          <a:noFill/>
        </p:spPr>
        <p:txBody>
          <a:bodyPr wrap="square" rtlCol="0" anchor="t">
            <a:spAutoFit/>
          </a:bodyPr>
          <a:p>
            <a:pPr algn="just">
              <a:lnSpc>
                <a:spcPct val="150000"/>
              </a:lnSpc>
              <a:buFont typeface="Wingdings" panose="05000000000000000000" charset="0"/>
            </a:pPr>
            <a:r>
              <a:rPr altLang="zh-CN" sz="2000" noProof="0" dirty="0">
                <a:latin typeface="+mn-ea"/>
                <a:cs typeface="+mn-ea"/>
                <a:sym typeface="+mn-ea"/>
              </a:rPr>
              <a:t>（一）趣味性的原则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（二）交际性的原则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（三）情景教学的原则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（四）多种智能协调发展的原则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（五）反复性的原则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（六）尽量使用英语的原则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（七）错误容忍的原则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（八）整合性原则</a:t>
            </a:r>
            <a:endParaRPr altLang="zh-CN" sz="2000" noProof="0" dirty="0">
              <a:latin typeface="+mn-ea"/>
              <a:cs typeface="+mn-ea"/>
              <a:sym typeface="+mn-ea"/>
            </a:endParaRPr>
          </a:p>
          <a:p>
            <a:pPr algn="just">
              <a:lnSpc>
                <a:spcPct val="150000"/>
              </a:lnSpc>
              <a:buFont typeface="Wingdings" panose="05000000000000000000" charset="0"/>
            </a:pPr>
            <a:r>
              <a:rPr altLang="zh-CN" sz="2000" noProof="0" dirty="0">
                <a:latin typeface="+mn-ea"/>
                <a:cs typeface="+mn-ea"/>
                <a:sym typeface="+mn-ea"/>
              </a:rPr>
              <a:t>（九）渗透性原则</a:t>
            </a:r>
            <a:endParaRPr altLang="zh-CN" sz="2000" noProof="0" dirty="0">
              <a:latin typeface="+mn-ea"/>
              <a:cs typeface="+mn-ea"/>
              <a:sym typeface="+mn-ea"/>
            </a:endParaRPr>
          </a:p>
        </p:txBody>
      </p:sp>
      <p:grpSp>
        <p:nvGrpSpPr>
          <p:cNvPr id="238" name="图形 232"/>
          <p:cNvGrpSpPr/>
          <p:nvPr/>
        </p:nvGrpSpPr>
        <p:grpSpPr>
          <a:xfrm>
            <a:off x="6733262" y="1849191"/>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strips(down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strips(down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strips(down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strips(downLeft)">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strips(downLeft)">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strips(downLeft)">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strips(downLeft)">
                                      <p:cBhvr>
                                        <p:cTn id="47" dur="5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strips(downLeft)">
                                      <p:cBhvr>
                                        <p:cTn id="5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二、教育教学活动环节的组织</a:t>
            </a:r>
            <a:endParaRPr lang="zh-CN" altLang="en-US" sz="3200">
              <a:solidFill>
                <a:srgbClr val="8D38C2"/>
              </a:solidFill>
              <a:ea typeface="黑体" panose="02010609060101010101" charset="-122"/>
            </a:endParaRPr>
          </a:p>
        </p:txBody>
      </p:sp>
      <p:sp>
        <p:nvSpPr>
          <p:cNvPr id="9" name="圆角矩形 16"/>
          <p:cNvSpPr/>
          <p:nvPr/>
        </p:nvSpPr>
        <p:spPr>
          <a:xfrm>
            <a:off x="6148705" y="1965325"/>
            <a:ext cx="4642485" cy="715010"/>
          </a:xfrm>
          <a:prstGeom prst="roundRect">
            <a:avLst>
              <a:gd name="adj" fmla="val 8731"/>
            </a:avLst>
          </a:prstGeom>
          <a:solidFill>
            <a:srgbClr val="7AB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10" name="文本框 9"/>
          <p:cNvSpPr txBox="1"/>
          <p:nvPr/>
        </p:nvSpPr>
        <p:spPr>
          <a:xfrm>
            <a:off x="6363335" y="2149475"/>
            <a:ext cx="4212590" cy="347345"/>
          </a:xfrm>
          <a:prstGeom prst="rect">
            <a:avLst/>
          </a:prstGeom>
          <a:noFill/>
        </p:spPr>
        <p:txBody>
          <a:bodyPr wrap="square" rtlCol="0">
            <a:spAutoFit/>
          </a:bodyPr>
          <a:p>
            <a:pPr>
              <a:lnSpc>
                <a:spcPts val="2000"/>
              </a:lnSpc>
            </a:pPr>
            <a:r>
              <a:rPr lang="zh-CN" altLang="en-US" sz="2000" dirty="0">
                <a:solidFill>
                  <a:schemeClr val="bg1"/>
                </a:solidFill>
                <a:latin typeface="Arial" panose="020B0604020202020204" pitchFamily="34" charset="0"/>
                <a:sym typeface="+mn-ea"/>
              </a:rPr>
              <a:t>（二）教学活动的实施</a:t>
            </a:r>
            <a:endParaRPr lang="zh-CN" altLang="en-US" sz="2000" dirty="0">
              <a:solidFill>
                <a:schemeClr val="bg1"/>
              </a:solidFill>
              <a:latin typeface="Arial" panose="020B0604020202020204" pitchFamily="34" charset="0"/>
              <a:cs typeface="+mn-ea"/>
              <a:sym typeface="+mn-ea"/>
            </a:endParaRPr>
          </a:p>
        </p:txBody>
      </p:sp>
      <p:sp>
        <p:nvSpPr>
          <p:cNvPr id="34" name="圆角矩形 16"/>
          <p:cNvSpPr/>
          <p:nvPr/>
        </p:nvSpPr>
        <p:spPr>
          <a:xfrm>
            <a:off x="6148070" y="2805430"/>
            <a:ext cx="4642485" cy="2374900"/>
          </a:xfrm>
          <a:prstGeom prst="roundRect">
            <a:avLst>
              <a:gd name="adj" fmla="val 8731"/>
            </a:avLst>
          </a:prstGeom>
          <a:solidFill>
            <a:srgbClr val="FFD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35" name="文本框 34"/>
          <p:cNvSpPr txBox="1"/>
          <p:nvPr/>
        </p:nvSpPr>
        <p:spPr>
          <a:xfrm>
            <a:off x="6362700" y="2908618"/>
            <a:ext cx="4213225" cy="2168525"/>
          </a:xfrm>
          <a:prstGeom prst="rect">
            <a:avLst/>
          </a:prstGeom>
          <a:noFill/>
        </p:spPr>
        <p:txBody>
          <a:bodyPr wrap="square" rtlCol="0">
            <a:spAutoFit/>
          </a:bodyPr>
          <a:p>
            <a:pPr indent="0">
              <a:lnSpc>
                <a:spcPct val="150000"/>
              </a:lnSpc>
            </a:pPr>
            <a:r>
              <a:rPr lang="en-US" altLang="zh-CN" dirty="0">
                <a:latin typeface="+mn-ea"/>
                <a:cs typeface="+mn-ea"/>
                <a:sym typeface="+mn-ea"/>
              </a:rPr>
              <a:t>1. </a:t>
            </a:r>
            <a:r>
              <a:rPr lang="zh-CN" altLang="en-US" dirty="0">
                <a:latin typeface="+mn-ea"/>
                <a:cs typeface="+mn-ea"/>
                <a:sym typeface="+mn-ea"/>
              </a:rPr>
              <a:t>热身（</a:t>
            </a:r>
            <a:r>
              <a:rPr lang="en-US" altLang="zh-CN" dirty="0">
                <a:latin typeface="+mn-ea"/>
                <a:cs typeface="+mn-ea"/>
                <a:sym typeface="+mn-ea"/>
              </a:rPr>
              <a:t>warm-up</a:t>
            </a:r>
            <a:r>
              <a:rPr lang="zh-CN" altLang="en-US" dirty="0">
                <a:latin typeface="+mn-ea"/>
                <a:cs typeface="+mn-ea"/>
                <a:sym typeface="+mn-ea"/>
              </a:rPr>
              <a:t>）</a:t>
            </a:r>
            <a:endParaRPr lang="zh-CN" altLang="en-US" dirty="0">
              <a:latin typeface="+mn-ea"/>
              <a:cs typeface="+mn-ea"/>
            </a:endParaRPr>
          </a:p>
          <a:p>
            <a:pPr indent="0">
              <a:lnSpc>
                <a:spcPct val="150000"/>
              </a:lnSpc>
            </a:pPr>
            <a:r>
              <a:rPr lang="en-US" altLang="zh-CN" dirty="0">
                <a:latin typeface="+mn-ea"/>
                <a:cs typeface="+mn-ea"/>
                <a:sym typeface="+mn-ea"/>
              </a:rPr>
              <a:t>2. </a:t>
            </a:r>
            <a:r>
              <a:rPr lang="zh-CN" altLang="en-US" dirty="0">
                <a:latin typeface="+mn-ea"/>
                <a:cs typeface="+mn-ea"/>
                <a:sym typeface="+mn-ea"/>
              </a:rPr>
              <a:t>呈现（</a:t>
            </a:r>
            <a:r>
              <a:rPr lang="en-US" altLang="zh-CN" dirty="0">
                <a:latin typeface="+mn-ea"/>
                <a:cs typeface="+mn-ea"/>
                <a:sym typeface="+mn-ea"/>
              </a:rPr>
              <a:t>presentation</a:t>
            </a:r>
            <a:r>
              <a:rPr lang="zh-CN" altLang="en-US" dirty="0">
                <a:latin typeface="+mn-ea"/>
                <a:cs typeface="+mn-ea"/>
                <a:sym typeface="+mn-ea"/>
              </a:rPr>
              <a:t>）</a:t>
            </a:r>
            <a:endParaRPr lang="zh-CN" altLang="en-US" dirty="0">
              <a:latin typeface="+mn-ea"/>
              <a:cs typeface="+mn-ea"/>
            </a:endParaRPr>
          </a:p>
          <a:p>
            <a:pPr indent="0">
              <a:lnSpc>
                <a:spcPct val="150000"/>
              </a:lnSpc>
            </a:pPr>
            <a:r>
              <a:rPr lang="en-US" altLang="zh-CN" dirty="0">
                <a:latin typeface="+mn-ea"/>
                <a:cs typeface="+mn-ea"/>
                <a:sym typeface="+mn-ea"/>
              </a:rPr>
              <a:t>3. </a:t>
            </a:r>
            <a:r>
              <a:rPr lang="zh-CN" altLang="en-US" dirty="0">
                <a:latin typeface="+mn-ea"/>
                <a:cs typeface="+mn-ea"/>
                <a:sym typeface="+mn-ea"/>
              </a:rPr>
              <a:t>练习（</a:t>
            </a:r>
            <a:r>
              <a:rPr lang="en-US" altLang="zh-CN" dirty="0">
                <a:latin typeface="+mn-ea"/>
                <a:cs typeface="+mn-ea"/>
                <a:sym typeface="+mn-ea"/>
              </a:rPr>
              <a:t>practice</a:t>
            </a:r>
            <a:r>
              <a:rPr lang="zh-CN" altLang="en-US" dirty="0">
                <a:latin typeface="+mn-ea"/>
                <a:cs typeface="+mn-ea"/>
                <a:sym typeface="+mn-ea"/>
              </a:rPr>
              <a:t>）</a:t>
            </a:r>
            <a:endParaRPr lang="zh-CN" altLang="en-US" dirty="0">
              <a:latin typeface="+mn-ea"/>
              <a:cs typeface="+mn-ea"/>
            </a:endParaRPr>
          </a:p>
          <a:p>
            <a:pPr indent="0">
              <a:lnSpc>
                <a:spcPct val="150000"/>
              </a:lnSpc>
            </a:pPr>
            <a:r>
              <a:rPr lang="en-US" altLang="zh-CN" dirty="0">
                <a:latin typeface="+mn-ea"/>
                <a:cs typeface="+mn-ea"/>
                <a:sym typeface="+mn-ea"/>
              </a:rPr>
              <a:t>4. </a:t>
            </a:r>
            <a:r>
              <a:rPr lang="zh-CN" altLang="en-US" dirty="0">
                <a:latin typeface="+mn-ea"/>
                <a:cs typeface="+mn-ea"/>
                <a:sym typeface="+mn-ea"/>
              </a:rPr>
              <a:t>巩固（</a:t>
            </a:r>
            <a:r>
              <a:rPr lang="en-US" altLang="zh-CN" dirty="0">
                <a:latin typeface="+mn-ea"/>
                <a:cs typeface="+mn-ea"/>
                <a:sym typeface="+mn-ea"/>
              </a:rPr>
              <a:t>production</a:t>
            </a:r>
            <a:r>
              <a:rPr lang="zh-CN" altLang="en-US" dirty="0">
                <a:latin typeface="+mn-ea"/>
                <a:cs typeface="+mn-ea"/>
                <a:sym typeface="+mn-ea"/>
              </a:rPr>
              <a:t>）</a:t>
            </a:r>
            <a:endParaRPr lang="zh-CN" altLang="en-US" dirty="0">
              <a:latin typeface="+mn-ea"/>
              <a:cs typeface="+mn-ea"/>
            </a:endParaRPr>
          </a:p>
          <a:p>
            <a:pPr indent="0">
              <a:lnSpc>
                <a:spcPct val="150000"/>
              </a:lnSpc>
            </a:pPr>
            <a:r>
              <a:rPr lang="en-US" altLang="zh-CN" dirty="0">
                <a:latin typeface="+mn-ea"/>
                <a:cs typeface="+mn-ea"/>
                <a:sym typeface="+mn-ea"/>
              </a:rPr>
              <a:t>5. </a:t>
            </a:r>
            <a:r>
              <a:rPr lang="zh-CN" altLang="en-US" dirty="0">
                <a:latin typeface="+mn-ea"/>
                <a:cs typeface="+mn-ea"/>
                <a:sym typeface="+mn-ea"/>
              </a:rPr>
              <a:t>延伸（</a:t>
            </a:r>
            <a:r>
              <a:rPr lang="en-US" altLang="zh-CN" dirty="0">
                <a:latin typeface="+mn-ea"/>
                <a:cs typeface="+mn-ea"/>
                <a:sym typeface="+mn-ea"/>
              </a:rPr>
              <a:t>extension</a:t>
            </a:r>
            <a:r>
              <a:rPr lang="zh-CN" altLang="en-US" dirty="0">
                <a:latin typeface="+mn-ea"/>
                <a:cs typeface="+mn-ea"/>
                <a:sym typeface="+mn-ea"/>
              </a:rPr>
              <a:t>）</a:t>
            </a:r>
            <a:endParaRPr lang="en-US" altLang="zh-CN" dirty="0">
              <a:solidFill>
                <a:srgbClr val="64454B"/>
              </a:solidFill>
              <a:latin typeface="+mn-ea"/>
              <a:cs typeface="+mn-ea"/>
              <a:sym typeface="+mn-lt"/>
            </a:endParaRPr>
          </a:p>
        </p:txBody>
      </p:sp>
      <p:sp>
        <p:nvSpPr>
          <p:cNvPr id="46" name="文本框 45"/>
          <p:cNvSpPr txBox="1"/>
          <p:nvPr/>
        </p:nvSpPr>
        <p:spPr>
          <a:xfrm>
            <a:off x="1532993" y="2752772"/>
            <a:ext cx="3868282" cy="2168525"/>
          </a:xfrm>
          <a:prstGeom prst="rect">
            <a:avLst/>
          </a:prstGeom>
          <a:noFill/>
        </p:spPr>
        <p:txBody>
          <a:bodyPr wrap="square" rtlCol="0">
            <a:spAutoFit/>
          </a:bodyPr>
          <a:p>
            <a:pPr indent="0">
              <a:lnSpc>
                <a:spcPct val="150000"/>
              </a:lnSpc>
            </a:pPr>
            <a:r>
              <a:rPr lang="en-US" altLang="zh-CN" dirty="0">
                <a:latin typeface="Arial" panose="020B0604020202020204" pitchFamily="34" charset="0"/>
                <a:sym typeface="+mn-ea"/>
              </a:rPr>
              <a:t>1. </a:t>
            </a:r>
            <a:r>
              <a:rPr lang="zh-CN" altLang="en-US" dirty="0">
                <a:latin typeface="Arial" panose="020B0604020202020204" pitchFamily="34" charset="0"/>
                <a:sym typeface="+mn-ea"/>
              </a:rPr>
              <a:t>钻研教材</a:t>
            </a:r>
            <a:endParaRPr lang="zh-CN" altLang="en-US" dirty="0">
              <a:latin typeface="Arial" panose="020B0604020202020204" pitchFamily="34" charset="0"/>
            </a:endParaRPr>
          </a:p>
          <a:p>
            <a:pPr indent="0">
              <a:lnSpc>
                <a:spcPct val="150000"/>
              </a:lnSpc>
            </a:pPr>
            <a:r>
              <a:rPr lang="en-US" altLang="zh-CN" dirty="0">
                <a:latin typeface="Arial" panose="020B0604020202020204" pitchFamily="34" charset="0"/>
                <a:sym typeface="+mn-ea"/>
              </a:rPr>
              <a:t>2. </a:t>
            </a:r>
            <a:r>
              <a:rPr lang="zh-CN" altLang="en-US" dirty="0">
                <a:latin typeface="Arial" panose="020B0604020202020204" pitchFamily="34" charset="0"/>
                <a:sym typeface="+mn-ea"/>
              </a:rPr>
              <a:t>研究幼儿</a:t>
            </a:r>
            <a:endParaRPr lang="zh-CN" altLang="en-US" dirty="0">
              <a:latin typeface="Arial" panose="020B0604020202020204" pitchFamily="34" charset="0"/>
            </a:endParaRPr>
          </a:p>
          <a:p>
            <a:pPr indent="0">
              <a:lnSpc>
                <a:spcPct val="150000"/>
              </a:lnSpc>
            </a:pPr>
            <a:r>
              <a:rPr lang="en-US" altLang="zh-CN" dirty="0">
                <a:latin typeface="Arial" panose="020B0604020202020204" pitchFamily="34" charset="0"/>
                <a:sym typeface="+mn-ea"/>
              </a:rPr>
              <a:t>3. </a:t>
            </a:r>
            <a:r>
              <a:rPr lang="zh-CN" altLang="en-US" dirty="0">
                <a:latin typeface="Arial" panose="020B0604020202020204" pitchFamily="34" charset="0"/>
                <a:sym typeface="+mn-ea"/>
              </a:rPr>
              <a:t>选择方法</a:t>
            </a:r>
            <a:endParaRPr lang="zh-CN" altLang="en-US" dirty="0">
              <a:latin typeface="Arial" panose="020B0604020202020204" pitchFamily="34" charset="0"/>
            </a:endParaRPr>
          </a:p>
          <a:p>
            <a:pPr indent="0">
              <a:lnSpc>
                <a:spcPct val="150000"/>
              </a:lnSpc>
            </a:pPr>
            <a:r>
              <a:rPr lang="en-US" altLang="zh-CN" dirty="0">
                <a:latin typeface="Arial" panose="020B0604020202020204" pitchFamily="34" charset="0"/>
                <a:sym typeface="+mn-ea"/>
              </a:rPr>
              <a:t>4. </a:t>
            </a:r>
            <a:r>
              <a:rPr lang="zh-CN" altLang="en-US" dirty="0">
                <a:latin typeface="Arial" panose="020B0604020202020204" pitchFamily="34" charset="0"/>
                <a:sym typeface="+mn-ea"/>
              </a:rPr>
              <a:t>设计教案</a:t>
            </a:r>
            <a:endParaRPr lang="zh-CN" altLang="en-US" dirty="0">
              <a:latin typeface="Arial" panose="020B0604020202020204" pitchFamily="34" charset="0"/>
            </a:endParaRPr>
          </a:p>
          <a:p>
            <a:pPr indent="0">
              <a:lnSpc>
                <a:spcPct val="150000"/>
              </a:lnSpc>
            </a:pPr>
            <a:r>
              <a:rPr lang="en-US" altLang="zh-CN" dirty="0">
                <a:latin typeface="Arial" panose="020B0604020202020204" pitchFamily="34" charset="0"/>
                <a:sym typeface="+mn-ea"/>
              </a:rPr>
              <a:t>5. </a:t>
            </a:r>
            <a:r>
              <a:rPr lang="zh-CN" altLang="en-US" dirty="0">
                <a:latin typeface="Arial" panose="020B0604020202020204" pitchFamily="34" charset="0"/>
                <a:sym typeface="+mn-ea"/>
              </a:rPr>
              <a:t>幼儿英语活动设计的基本结构</a:t>
            </a:r>
            <a:endParaRPr lang="en-US" altLang="zh-CN" dirty="0">
              <a:solidFill>
                <a:schemeClr val="tx1">
                  <a:lumMod val="85000"/>
                  <a:lumOff val="15000"/>
                </a:schemeClr>
              </a:solidFill>
              <a:cs typeface="+mn-ea"/>
              <a:sym typeface="+mn-lt"/>
            </a:endParaRPr>
          </a:p>
        </p:txBody>
      </p:sp>
      <p:sp>
        <p:nvSpPr>
          <p:cNvPr id="48" name="文本框 47"/>
          <p:cNvSpPr txBox="1"/>
          <p:nvPr/>
        </p:nvSpPr>
        <p:spPr>
          <a:xfrm>
            <a:off x="1552575" y="2123440"/>
            <a:ext cx="2933065" cy="398780"/>
          </a:xfrm>
          <a:prstGeom prst="rect">
            <a:avLst/>
          </a:prstGeom>
          <a:noFill/>
        </p:spPr>
        <p:txBody>
          <a:bodyPr wrap="square" rtlCol="0">
            <a:spAutoFit/>
          </a:bodyPr>
          <a:p>
            <a:pPr algn="l"/>
            <a:r>
              <a:rPr lang="zh-CN" altLang="en-US" sz="2000" dirty="0">
                <a:solidFill>
                  <a:srgbClr val="2A929A"/>
                </a:solidFill>
                <a:latin typeface="微软雅黑" panose="020B0503020204020204" pitchFamily="34" charset="-122"/>
                <a:ea typeface="微软雅黑" panose="020B0503020204020204" pitchFamily="34" charset="-122"/>
                <a:sym typeface="+mn-ea"/>
              </a:rPr>
              <a:t>（一）教学活动的准备</a:t>
            </a:r>
            <a:endParaRPr lang="zh-CN" altLang="en-US" sz="2000" dirty="0">
              <a:solidFill>
                <a:srgbClr val="2A929A"/>
              </a:solidFill>
              <a:latin typeface="微软雅黑" panose="020B0503020204020204" pitchFamily="34" charset="-122"/>
              <a:ea typeface="微软雅黑" panose="020B0503020204020204" pitchFamily="34" charset="-122"/>
              <a:cs typeface="+mn-ea"/>
              <a:sym typeface="+mn-ea"/>
            </a:endParaRPr>
          </a:p>
        </p:txBody>
      </p:sp>
      <p:grpSp>
        <p:nvGrpSpPr>
          <p:cNvPr id="3" name="组合 2"/>
          <p:cNvGrpSpPr/>
          <p:nvPr/>
        </p:nvGrpSpPr>
        <p:grpSpPr>
          <a:xfrm>
            <a:off x="1532890" y="5301615"/>
            <a:ext cx="3738880" cy="477520"/>
            <a:chOff x="2617" y="8817"/>
            <a:chExt cx="5888" cy="752"/>
          </a:xfrm>
        </p:grpSpPr>
        <p:grpSp>
          <p:nvGrpSpPr>
            <p:cNvPr id="67" name="组合 66"/>
            <p:cNvGrpSpPr/>
            <p:nvPr/>
          </p:nvGrpSpPr>
          <p:grpSpPr>
            <a:xfrm rot="10366">
              <a:off x="2617" y="8817"/>
              <a:ext cx="5888" cy="752"/>
              <a:chOff x="1007320" y="3891219"/>
              <a:chExt cx="1676400" cy="586561"/>
            </a:xfrm>
          </p:grpSpPr>
          <p:sp>
            <p:nvSpPr>
              <p:cNvPr id="69" name="任意多边形: 形状 68"/>
              <p:cNvSpPr/>
              <p:nvPr>
                <p:custDataLst>
                  <p:tags r:id="rId1"/>
                </p:custDataLst>
              </p:nvPr>
            </p:nvSpPr>
            <p:spPr>
              <a:xfrm>
                <a:off x="1016286" y="3891219"/>
                <a:ext cx="1657350" cy="552450"/>
              </a:xfrm>
              <a:custGeom>
                <a:avLst/>
                <a:gdLst>
                  <a:gd name="connsiteX0" fmla="*/ 1476947 w 1657350"/>
                  <a:gd name="connsiteY0" fmla="*/ 21562 h 552450"/>
                  <a:gd name="connsiteX1" fmla="*/ 810007 w 1657350"/>
                  <a:gd name="connsiteY1" fmla="*/ 11656 h 552450"/>
                  <a:gd name="connsiteX2" fmla="*/ 437293 w 1657350"/>
                  <a:gd name="connsiteY2" fmla="*/ 26515 h 552450"/>
                  <a:gd name="connsiteX3" fmla="*/ 77439 w 1657350"/>
                  <a:gd name="connsiteY3" fmla="*/ 156912 h 552450"/>
                  <a:gd name="connsiteX4" fmla="*/ 118492 w 1657350"/>
                  <a:gd name="connsiteY4" fmla="*/ 510671 h 552450"/>
                  <a:gd name="connsiteX5" fmla="*/ 310040 w 1657350"/>
                  <a:gd name="connsiteY5" fmla="*/ 543437 h 552450"/>
                  <a:gd name="connsiteX6" fmla="*/ 943547 w 1657350"/>
                  <a:gd name="connsiteY6" fmla="*/ 550390 h 552450"/>
                  <a:gd name="connsiteX7" fmla="*/ 1290162 w 1657350"/>
                  <a:gd name="connsiteY7" fmla="*/ 531340 h 552450"/>
                  <a:gd name="connsiteX8" fmla="*/ 1596105 w 1657350"/>
                  <a:gd name="connsiteY8" fmla="*/ 402562 h 552450"/>
                  <a:gd name="connsiteX9" fmla="*/ 1476947 w 1657350"/>
                  <a:gd name="connsiteY9" fmla="*/ 21562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7350" h="552450">
                    <a:moveTo>
                      <a:pt x="1476947" y="21562"/>
                    </a:moveTo>
                    <a:cubicBezTo>
                      <a:pt x="1244156" y="-917"/>
                      <a:pt x="1043941" y="8894"/>
                      <a:pt x="810007" y="11656"/>
                    </a:cubicBezTo>
                    <a:cubicBezTo>
                      <a:pt x="685706" y="13085"/>
                      <a:pt x="561119" y="14609"/>
                      <a:pt x="437293" y="26515"/>
                    </a:cubicBezTo>
                    <a:cubicBezTo>
                      <a:pt x="312421" y="38612"/>
                      <a:pt x="167165" y="62234"/>
                      <a:pt x="77439" y="156912"/>
                    </a:cubicBezTo>
                    <a:cubicBezTo>
                      <a:pt x="-19621" y="259306"/>
                      <a:pt x="-25336" y="443234"/>
                      <a:pt x="118492" y="510671"/>
                    </a:cubicBezTo>
                    <a:cubicBezTo>
                      <a:pt x="178023" y="538579"/>
                      <a:pt x="244984" y="541246"/>
                      <a:pt x="310040" y="543437"/>
                    </a:cubicBezTo>
                    <a:cubicBezTo>
                      <a:pt x="521114" y="550676"/>
                      <a:pt x="732473" y="554581"/>
                      <a:pt x="943547" y="550390"/>
                    </a:cubicBezTo>
                    <a:cubicBezTo>
                      <a:pt x="1059181" y="548104"/>
                      <a:pt x="1175195" y="544199"/>
                      <a:pt x="1290162" y="531340"/>
                    </a:cubicBezTo>
                    <a:cubicBezTo>
                      <a:pt x="1403700" y="518672"/>
                      <a:pt x="1523239" y="496765"/>
                      <a:pt x="1596105" y="402562"/>
                    </a:cubicBezTo>
                    <a:cubicBezTo>
                      <a:pt x="1693546" y="276832"/>
                      <a:pt x="1669924" y="39850"/>
                      <a:pt x="1476947" y="21562"/>
                    </a:cubicBezTo>
                  </a:path>
                </a:pathLst>
              </a:custGeom>
              <a:solidFill>
                <a:srgbClr val="FF988F"/>
              </a:solidFill>
              <a:ln w="9525" cap="flat">
                <a:noFill/>
                <a:prstDash val="solid"/>
                <a:miter/>
              </a:ln>
            </p:spPr>
            <p:txBody>
              <a:bodyPr rtlCol="0" anchor="ctr"/>
              <a:p>
                <a:endParaRPr lang="zh-CN" altLang="en-US">
                  <a:cs typeface="+mn-ea"/>
                  <a:sym typeface="+mn-lt"/>
                </a:endParaRPr>
              </a:p>
            </p:txBody>
          </p:sp>
          <p:sp>
            <p:nvSpPr>
              <p:cNvPr id="70" name="任意多边形: 形状 69"/>
              <p:cNvSpPr/>
              <p:nvPr>
                <p:custDataLst>
                  <p:tags r:id="rId2"/>
                </p:custDataLst>
              </p:nvPr>
            </p:nvSpPr>
            <p:spPr>
              <a:xfrm>
                <a:off x="1007320" y="3906280"/>
                <a:ext cx="1676400" cy="571500"/>
              </a:xfrm>
              <a:custGeom>
                <a:avLst/>
                <a:gdLst>
                  <a:gd name="connsiteX0" fmla="*/ 1485913 w 1676400"/>
                  <a:gd name="connsiteY0" fmla="*/ 21449 h 571500"/>
                  <a:gd name="connsiteX1" fmla="*/ 1030999 w 1676400"/>
                  <a:gd name="connsiteY1" fmla="*/ 8114 h 571500"/>
                  <a:gd name="connsiteX2" fmla="*/ 799446 w 1676400"/>
                  <a:gd name="connsiteY2" fmla="*/ 11829 h 571500"/>
                  <a:gd name="connsiteX3" fmla="*/ 560274 w 1676400"/>
                  <a:gd name="connsiteY3" fmla="*/ 18115 h 571500"/>
                  <a:gd name="connsiteX4" fmla="*/ 352152 w 1676400"/>
                  <a:gd name="connsiteY4" fmla="*/ 38213 h 571500"/>
                  <a:gd name="connsiteX5" fmla="*/ 176416 w 1676400"/>
                  <a:gd name="connsiteY5" fmla="*/ 90029 h 571500"/>
                  <a:gd name="connsiteX6" fmla="*/ 49924 w 1676400"/>
                  <a:gd name="connsiteY6" fmla="*/ 197852 h 571500"/>
                  <a:gd name="connsiteX7" fmla="*/ 7252 w 1676400"/>
                  <a:gd name="connsiteY7" fmla="*/ 333774 h 571500"/>
                  <a:gd name="connsiteX8" fmla="*/ 46781 w 1676400"/>
                  <a:gd name="connsiteY8" fmla="*/ 465886 h 571500"/>
                  <a:gd name="connsiteX9" fmla="*/ 194704 w 1676400"/>
                  <a:gd name="connsiteY9" fmla="*/ 550182 h 571500"/>
                  <a:gd name="connsiteX10" fmla="*/ 302718 w 1676400"/>
                  <a:gd name="connsiteY10" fmla="*/ 560659 h 571500"/>
                  <a:gd name="connsiteX11" fmla="*/ 420542 w 1676400"/>
                  <a:gd name="connsiteY11" fmla="*/ 564469 h 571500"/>
                  <a:gd name="connsiteX12" fmla="*/ 661524 w 1676400"/>
                  <a:gd name="connsiteY12" fmla="*/ 569327 h 571500"/>
                  <a:gd name="connsiteX13" fmla="*/ 1144061 w 1676400"/>
                  <a:gd name="connsiteY13" fmla="*/ 561802 h 571500"/>
                  <a:gd name="connsiteX14" fmla="*/ 1361517 w 1676400"/>
                  <a:gd name="connsiteY14" fmla="*/ 541038 h 571500"/>
                  <a:gd name="connsiteX15" fmla="*/ 1531443 w 1676400"/>
                  <a:gd name="connsiteY15" fmla="*/ 487031 h 571500"/>
                  <a:gd name="connsiteX16" fmla="*/ 1639551 w 1676400"/>
                  <a:gd name="connsiteY16" fmla="*/ 372731 h 571500"/>
                  <a:gd name="connsiteX17" fmla="*/ 1669841 w 1676400"/>
                  <a:gd name="connsiteY17" fmla="*/ 245763 h 571500"/>
                  <a:gd name="connsiteX18" fmla="*/ 1553731 w 1676400"/>
                  <a:gd name="connsiteY18" fmla="*/ 38689 h 571500"/>
                  <a:gd name="connsiteX19" fmla="*/ 1485913 w 1676400"/>
                  <a:gd name="connsiteY19" fmla="*/ 21449 h 571500"/>
                  <a:gd name="connsiteX20" fmla="*/ 1485913 w 1676400"/>
                  <a:gd name="connsiteY20" fmla="*/ 39261 h 571500"/>
                  <a:gd name="connsiteX21" fmla="*/ 1599261 w 1676400"/>
                  <a:gd name="connsiteY21" fmla="*/ 92220 h 571500"/>
                  <a:gd name="connsiteX22" fmla="*/ 1648600 w 1676400"/>
                  <a:gd name="connsiteY22" fmla="*/ 196900 h 571500"/>
                  <a:gd name="connsiteX23" fmla="*/ 1572495 w 1676400"/>
                  <a:gd name="connsiteY23" fmla="*/ 434358 h 571500"/>
                  <a:gd name="connsiteX24" fmla="*/ 1420667 w 1676400"/>
                  <a:gd name="connsiteY24" fmla="*/ 511129 h 571500"/>
                  <a:gd name="connsiteX25" fmla="*/ 1227690 w 1676400"/>
                  <a:gd name="connsiteY25" fmla="*/ 538276 h 571500"/>
                  <a:gd name="connsiteX26" fmla="*/ 763061 w 1676400"/>
                  <a:gd name="connsiteY26" fmla="*/ 552087 h 571500"/>
                  <a:gd name="connsiteX27" fmla="*/ 297193 w 1676400"/>
                  <a:gd name="connsiteY27" fmla="*/ 542657 h 571500"/>
                  <a:gd name="connsiteX28" fmla="*/ 104121 w 1676400"/>
                  <a:gd name="connsiteY28" fmla="*/ 496270 h 571500"/>
                  <a:gd name="connsiteX29" fmla="*/ 29922 w 1676400"/>
                  <a:gd name="connsiteY29" fmla="*/ 387019 h 571500"/>
                  <a:gd name="connsiteX30" fmla="*/ 133173 w 1676400"/>
                  <a:gd name="connsiteY30" fmla="*/ 136606 h 571500"/>
                  <a:gd name="connsiteX31" fmla="*/ 476073 w 1676400"/>
                  <a:gd name="connsiteY31" fmla="*/ 41737 h 571500"/>
                  <a:gd name="connsiteX32" fmla="*/ 938130 w 1676400"/>
                  <a:gd name="connsiteY32" fmla="*/ 27640 h 571500"/>
                  <a:gd name="connsiteX33" fmla="*/ 1374185 w 1676400"/>
                  <a:gd name="connsiteY33" fmla="*/ 30784 h 571500"/>
                  <a:gd name="connsiteX34" fmla="*/ 1485723 w 1676400"/>
                  <a:gd name="connsiteY34" fmla="*/ 39356 h 571500"/>
                  <a:gd name="connsiteX35" fmla="*/ 1485913 w 1676400"/>
                  <a:gd name="connsiteY35" fmla="*/ 21449 h 571500"/>
                  <a:gd name="connsiteX36" fmla="*/ 1485913 w 1676400"/>
                  <a:gd name="connsiteY36" fmla="*/ 21449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76400" h="571500">
                    <a:moveTo>
                      <a:pt x="1485913" y="21449"/>
                    </a:moveTo>
                    <a:cubicBezTo>
                      <a:pt x="1334656" y="6876"/>
                      <a:pt x="1182828" y="5733"/>
                      <a:pt x="1030999" y="8114"/>
                    </a:cubicBezTo>
                    <a:cubicBezTo>
                      <a:pt x="953847" y="9257"/>
                      <a:pt x="876599" y="10876"/>
                      <a:pt x="799446" y="11829"/>
                    </a:cubicBezTo>
                    <a:cubicBezTo>
                      <a:pt x="719722" y="12781"/>
                      <a:pt x="639903" y="13924"/>
                      <a:pt x="560274" y="18115"/>
                    </a:cubicBezTo>
                    <a:cubicBezTo>
                      <a:pt x="490741" y="21735"/>
                      <a:pt x="420923" y="27069"/>
                      <a:pt x="352152" y="38213"/>
                    </a:cubicBezTo>
                    <a:cubicBezTo>
                      <a:pt x="291764" y="47929"/>
                      <a:pt x="231566" y="62978"/>
                      <a:pt x="176416" y="90029"/>
                    </a:cubicBezTo>
                    <a:cubicBezTo>
                      <a:pt x="126124" y="114699"/>
                      <a:pt x="80595" y="150513"/>
                      <a:pt x="49924" y="197852"/>
                    </a:cubicBezTo>
                    <a:cubicBezTo>
                      <a:pt x="23921" y="238143"/>
                      <a:pt x="8681" y="285768"/>
                      <a:pt x="7252" y="333774"/>
                    </a:cubicBezTo>
                    <a:cubicBezTo>
                      <a:pt x="5823" y="380542"/>
                      <a:pt x="18492" y="428167"/>
                      <a:pt x="46781" y="465886"/>
                    </a:cubicBezTo>
                    <a:cubicBezTo>
                      <a:pt x="82595" y="513415"/>
                      <a:pt x="137364" y="538942"/>
                      <a:pt x="194704" y="550182"/>
                    </a:cubicBezTo>
                    <a:cubicBezTo>
                      <a:pt x="230232" y="557135"/>
                      <a:pt x="266618" y="559326"/>
                      <a:pt x="302718" y="560659"/>
                    </a:cubicBezTo>
                    <a:cubicBezTo>
                      <a:pt x="341961" y="562183"/>
                      <a:pt x="381299" y="563326"/>
                      <a:pt x="420542" y="564469"/>
                    </a:cubicBezTo>
                    <a:cubicBezTo>
                      <a:pt x="500838" y="566755"/>
                      <a:pt x="581229" y="568470"/>
                      <a:pt x="661524" y="569327"/>
                    </a:cubicBezTo>
                    <a:cubicBezTo>
                      <a:pt x="822306" y="571042"/>
                      <a:pt x="983469" y="570565"/>
                      <a:pt x="1144061" y="561802"/>
                    </a:cubicBezTo>
                    <a:cubicBezTo>
                      <a:pt x="1216737" y="557802"/>
                      <a:pt x="1289603" y="552373"/>
                      <a:pt x="1361517" y="541038"/>
                    </a:cubicBezTo>
                    <a:cubicBezTo>
                      <a:pt x="1420286" y="531799"/>
                      <a:pt x="1479531" y="517130"/>
                      <a:pt x="1531443" y="487031"/>
                    </a:cubicBezTo>
                    <a:cubicBezTo>
                      <a:pt x="1577639" y="460171"/>
                      <a:pt x="1616120" y="420832"/>
                      <a:pt x="1639551" y="372731"/>
                    </a:cubicBezTo>
                    <a:cubicBezTo>
                      <a:pt x="1658792" y="333298"/>
                      <a:pt x="1669079" y="289578"/>
                      <a:pt x="1669841" y="245763"/>
                    </a:cubicBezTo>
                    <a:cubicBezTo>
                      <a:pt x="1671270" y="161752"/>
                      <a:pt x="1634218" y="74122"/>
                      <a:pt x="1553731" y="38689"/>
                    </a:cubicBezTo>
                    <a:cubicBezTo>
                      <a:pt x="1532205" y="29164"/>
                      <a:pt x="1509440" y="23830"/>
                      <a:pt x="1485913" y="21449"/>
                    </a:cubicBezTo>
                    <a:cubicBezTo>
                      <a:pt x="1474483" y="20306"/>
                      <a:pt x="1474578" y="38118"/>
                      <a:pt x="1485913" y="39261"/>
                    </a:cubicBezTo>
                    <a:cubicBezTo>
                      <a:pt x="1528776" y="43547"/>
                      <a:pt x="1569447" y="60692"/>
                      <a:pt x="1599261" y="92220"/>
                    </a:cubicBezTo>
                    <a:cubicBezTo>
                      <a:pt x="1626312" y="120890"/>
                      <a:pt x="1641933" y="158419"/>
                      <a:pt x="1648600" y="196900"/>
                    </a:cubicBezTo>
                    <a:cubicBezTo>
                      <a:pt x="1663173" y="281767"/>
                      <a:pt x="1635170" y="374731"/>
                      <a:pt x="1572495" y="434358"/>
                    </a:cubicBezTo>
                    <a:cubicBezTo>
                      <a:pt x="1530490" y="474268"/>
                      <a:pt x="1476198" y="497223"/>
                      <a:pt x="1420667" y="511129"/>
                    </a:cubicBezTo>
                    <a:cubicBezTo>
                      <a:pt x="1357707" y="526941"/>
                      <a:pt x="1292270" y="532942"/>
                      <a:pt x="1227690" y="538276"/>
                    </a:cubicBezTo>
                    <a:cubicBezTo>
                      <a:pt x="1073385" y="550944"/>
                      <a:pt x="917937" y="552277"/>
                      <a:pt x="763061" y="552087"/>
                    </a:cubicBezTo>
                    <a:cubicBezTo>
                      <a:pt x="607803" y="551896"/>
                      <a:pt x="452355" y="548848"/>
                      <a:pt x="297193" y="542657"/>
                    </a:cubicBezTo>
                    <a:cubicBezTo>
                      <a:pt x="231185" y="539990"/>
                      <a:pt x="160605" y="534085"/>
                      <a:pt x="104121" y="496270"/>
                    </a:cubicBezTo>
                    <a:cubicBezTo>
                      <a:pt x="66021" y="470743"/>
                      <a:pt x="40113" y="431500"/>
                      <a:pt x="29922" y="387019"/>
                    </a:cubicBezTo>
                    <a:cubicBezTo>
                      <a:pt x="8205" y="291483"/>
                      <a:pt x="55830" y="192423"/>
                      <a:pt x="133173" y="136606"/>
                    </a:cubicBezTo>
                    <a:cubicBezTo>
                      <a:pt x="231090" y="65931"/>
                      <a:pt x="359106" y="51453"/>
                      <a:pt x="476073" y="41737"/>
                    </a:cubicBezTo>
                    <a:cubicBezTo>
                      <a:pt x="629711" y="28974"/>
                      <a:pt x="784111" y="30403"/>
                      <a:pt x="938130" y="27640"/>
                    </a:cubicBezTo>
                    <a:cubicBezTo>
                      <a:pt x="1083482" y="25069"/>
                      <a:pt x="1229024" y="22402"/>
                      <a:pt x="1374185" y="30784"/>
                    </a:cubicBezTo>
                    <a:cubicBezTo>
                      <a:pt x="1411428" y="32974"/>
                      <a:pt x="1448670" y="35832"/>
                      <a:pt x="1485723" y="39356"/>
                    </a:cubicBezTo>
                    <a:cubicBezTo>
                      <a:pt x="1497343" y="40404"/>
                      <a:pt x="1497248" y="22592"/>
                      <a:pt x="1485913" y="21449"/>
                    </a:cubicBezTo>
                    <a:lnTo>
                      <a:pt x="1485913" y="21449"/>
                    </a:lnTo>
                    <a:close/>
                  </a:path>
                </a:pathLst>
              </a:custGeom>
              <a:solidFill>
                <a:srgbClr val="F78584"/>
              </a:solidFill>
              <a:ln w="9525" cap="flat">
                <a:noFill/>
                <a:prstDash val="solid"/>
                <a:miter/>
              </a:ln>
            </p:spPr>
            <p:txBody>
              <a:bodyPr rtlCol="0" anchor="ctr"/>
              <a:p>
                <a:endParaRPr lang="zh-CN" altLang="en-US">
                  <a:cs typeface="+mn-ea"/>
                  <a:sym typeface="+mn-lt"/>
                </a:endParaRPr>
              </a:p>
            </p:txBody>
          </p:sp>
        </p:grpSp>
        <p:sp>
          <p:nvSpPr>
            <p:cNvPr id="68" name="文本框 67"/>
            <p:cNvSpPr txBox="1"/>
            <p:nvPr>
              <p:custDataLst>
                <p:tags r:id="rId3"/>
              </p:custDataLst>
            </p:nvPr>
          </p:nvSpPr>
          <p:spPr>
            <a:xfrm rot="10366">
              <a:off x="3362" y="8879"/>
              <a:ext cx="4399" cy="628"/>
            </a:xfrm>
            <a:prstGeom prst="rect">
              <a:avLst/>
            </a:prstGeom>
            <a:noFill/>
          </p:spPr>
          <p:txBody>
            <a:bodyPr wrap="square" rtlCol="0">
              <a:spAutoFit/>
            </a:bodyPr>
            <a:p>
              <a:pPr indent="0">
                <a:lnSpc>
                  <a:spcPct val="100000"/>
                </a:lnSpc>
              </a:pPr>
              <a:r>
                <a:rPr lang="zh-CN" altLang="en-US" sz="2000" dirty="0">
                  <a:solidFill>
                    <a:schemeClr val="bg1"/>
                  </a:solidFill>
                  <a:latin typeface="Arial" panose="020B0604020202020204" pitchFamily="34" charset="0"/>
                  <a:sym typeface="+mn-ea"/>
                </a:rPr>
                <a:t>（三）教学活动的反思</a:t>
              </a:r>
              <a:endParaRPr lang="zh-CN" altLang="en-US" sz="2000" dirty="0">
                <a:solidFill>
                  <a:schemeClr val="bg1"/>
                </a:solidFill>
                <a:latin typeface="Arial" panose="020B0604020202020204" pitchFamily="34" charset="0"/>
                <a:cs typeface="+mn-ea"/>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500" fill="hold">
                                          <p:stCondLst>
                                            <p:cond delay="0"/>
                                          </p:stCondLst>
                                        </p:cTn>
                                        <p:tgtEl>
                                          <p:spTgt spid="48"/>
                                        </p:tgtEl>
                                        <p:attrNameLst>
                                          <p:attrName>style.visibility</p:attrName>
                                        </p:attrNameLst>
                                      </p:cBhvr>
                                      <p:to>
                                        <p:strVal val="visible"/>
                                      </p:to>
                                    </p:set>
                                    <p:animEffect transition="in" filter="wedge">
                                      <p:cBhvr>
                                        <p:cTn id="12" dur="500"/>
                                        <p:tgtEl>
                                          <p:spTgt spid="48"/>
                                        </p:tgtEl>
                                      </p:cBhvr>
                                    </p:animEffect>
                                  </p:childTnLst>
                                </p:cTn>
                              </p:par>
                            </p:childTnLst>
                          </p:cTn>
                        </p:par>
                        <p:par>
                          <p:cTn id="13" fill="hold">
                            <p:stCondLst>
                              <p:cond delay="500"/>
                            </p:stCondLst>
                            <p:childTnLst>
                              <p:par>
                                <p:cTn id="14" presetID="18" presetClass="entr" presetSubtype="12" fill="hold" nodeType="afterEffect">
                                  <p:stCondLst>
                                    <p:cond delay="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strips(downLeft)">
                                      <p:cBhvr>
                                        <p:cTn id="16" dur="500"/>
                                        <p:tgtEl>
                                          <p:spTgt spid="46">
                                            <p:txEl>
                                              <p:pRg st="0" end="0"/>
                                            </p:txEl>
                                          </p:spTgt>
                                        </p:tgtEl>
                                      </p:cBhvr>
                                    </p:animEffect>
                                  </p:childTnLst>
                                </p:cTn>
                              </p:par>
                            </p:childTnLst>
                          </p:cTn>
                        </p:par>
                        <p:par>
                          <p:cTn id="17" fill="hold">
                            <p:stCondLst>
                              <p:cond delay="1000"/>
                            </p:stCondLst>
                            <p:childTnLst>
                              <p:par>
                                <p:cTn id="18" presetID="18" presetClass="entr" presetSubtype="12" fill="hold" nodeType="afterEffect">
                                  <p:stCondLst>
                                    <p:cond delay="0"/>
                                  </p:stCondLst>
                                  <p:childTnLst>
                                    <p:set>
                                      <p:cBhvr>
                                        <p:cTn id="19" dur="1" fill="hold">
                                          <p:stCondLst>
                                            <p:cond delay="0"/>
                                          </p:stCondLst>
                                        </p:cTn>
                                        <p:tgtEl>
                                          <p:spTgt spid="46">
                                            <p:txEl>
                                              <p:pRg st="1" end="1"/>
                                            </p:txEl>
                                          </p:spTgt>
                                        </p:tgtEl>
                                        <p:attrNameLst>
                                          <p:attrName>style.visibility</p:attrName>
                                        </p:attrNameLst>
                                      </p:cBhvr>
                                      <p:to>
                                        <p:strVal val="visible"/>
                                      </p:to>
                                    </p:set>
                                    <p:animEffect transition="in" filter="strips(downLeft)">
                                      <p:cBhvr>
                                        <p:cTn id="20" dur="500"/>
                                        <p:tgtEl>
                                          <p:spTgt spid="46">
                                            <p:txEl>
                                              <p:pRg st="1" end="1"/>
                                            </p:txEl>
                                          </p:spTgt>
                                        </p:tgtEl>
                                      </p:cBhvr>
                                    </p:animEffect>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46">
                                            <p:txEl>
                                              <p:pRg st="2" end="2"/>
                                            </p:txEl>
                                          </p:spTgt>
                                        </p:tgtEl>
                                        <p:attrNameLst>
                                          <p:attrName>style.visibility</p:attrName>
                                        </p:attrNameLst>
                                      </p:cBhvr>
                                      <p:to>
                                        <p:strVal val="visible"/>
                                      </p:to>
                                    </p:set>
                                    <p:animEffect transition="in" filter="strips(downLeft)">
                                      <p:cBhvr>
                                        <p:cTn id="24" dur="500"/>
                                        <p:tgtEl>
                                          <p:spTgt spid="46">
                                            <p:txEl>
                                              <p:pRg st="2" end="2"/>
                                            </p:txEl>
                                          </p:spTgt>
                                        </p:tgtEl>
                                      </p:cBhvr>
                                    </p:animEffect>
                                  </p:childTnLst>
                                </p:cTn>
                              </p:par>
                            </p:childTnLst>
                          </p:cTn>
                        </p:par>
                        <p:par>
                          <p:cTn id="25" fill="hold">
                            <p:stCondLst>
                              <p:cond delay="2000"/>
                            </p:stCondLst>
                            <p:childTnLst>
                              <p:par>
                                <p:cTn id="26" presetID="18" presetClass="entr" presetSubtype="12" fill="hold" nodeType="afterEffect">
                                  <p:stCondLst>
                                    <p:cond delay="0"/>
                                  </p:stCondLst>
                                  <p:childTnLst>
                                    <p:set>
                                      <p:cBhvr>
                                        <p:cTn id="27" dur="1" fill="hold">
                                          <p:stCondLst>
                                            <p:cond delay="0"/>
                                          </p:stCondLst>
                                        </p:cTn>
                                        <p:tgtEl>
                                          <p:spTgt spid="46">
                                            <p:txEl>
                                              <p:pRg st="3" end="3"/>
                                            </p:txEl>
                                          </p:spTgt>
                                        </p:tgtEl>
                                        <p:attrNameLst>
                                          <p:attrName>style.visibility</p:attrName>
                                        </p:attrNameLst>
                                      </p:cBhvr>
                                      <p:to>
                                        <p:strVal val="visible"/>
                                      </p:to>
                                    </p:set>
                                    <p:animEffect transition="in" filter="strips(downLeft)">
                                      <p:cBhvr>
                                        <p:cTn id="28" dur="500"/>
                                        <p:tgtEl>
                                          <p:spTgt spid="46">
                                            <p:txEl>
                                              <p:pRg st="3" end="3"/>
                                            </p:txEl>
                                          </p:spTgt>
                                        </p:tgtEl>
                                      </p:cBhvr>
                                    </p:animEffect>
                                  </p:childTnLst>
                                </p:cTn>
                              </p:par>
                            </p:childTnLst>
                          </p:cTn>
                        </p:par>
                        <p:par>
                          <p:cTn id="29" fill="hold">
                            <p:stCondLst>
                              <p:cond delay="2500"/>
                            </p:stCondLst>
                            <p:childTnLst>
                              <p:par>
                                <p:cTn id="30" presetID="18" presetClass="entr" presetSubtype="12" fill="hold" nodeType="afterEffect">
                                  <p:stCondLst>
                                    <p:cond delay="0"/>
                                  </p:stCondLst>
                                  <p:childTnLst>
                                    <p:set>
                                      <p:cBhvr>
                                        <p:cTn id="31" dur="1" fill="hold">
                                          <p:stCondLst>
                                            <p:cond delay="0"/>
                                          </p:stCondLst>
                                        </p:cTn>
                                        <p:tgtEl>
                                          <p:spTgt spid="46">
                                            <p:txEl>
                                              <p:pRg st="4" end="4"/>
                                            </p:txEl>
                                          </p:spTgt>
                                        </p:tgtEl>
                                        <p:attrNameLst>
                                          <p:attrName>style.visibility</p:attrName>
                                        </p:attrNameLst>
                                      </p:cBhvr>
                                      <p:to>
                                        <p:strVal val="visible"/>
                                      </p:to>
                                    </p:set>
                                    <p:animEffect transition="in" filter="strips(downLeft)">
                                      <p:cBhvr>
                                        <p:cTn id="32" dur="500"/>
                                        <p:tgtEl>
                                          <p:spTgt spid="4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500" fill="hold">
                                          <p:stCondLst>
                                            <p:cond delay="0"/>
                                          </p:stCondLst>
                                        </p:cTn>
                                        <p:tgtEl>
                                          <p:spTgt spid="9"/>
                                        </p:tgtEl>
                                        <p:attrNameLst>
                                          <p:attrName>style.visibility</p:attrName>
                                        </p:attrNameLst>
                                      </p:cBhvr>
                                      <p:to>
                                        <p:strVal val="visible"/>
                                      </p:to>
                                    </p:set>
                                    <p:animEffect transition="in" filter="wedge">
                                      <p:cBhvr>
                                        <p:cTn id="37" dur="500"/>
                                        <p:tgtEl>
                                          <p:spTgt spid="9"/>
                                        </p:tgtEl>
                                      </p:cBhvr>
                                    </p:animEffect>
                                  </p:childTnLst>
                                </p:cTn>
                              </p:par>
                              <p:par>
                                <p:cTn id="38" presetID="20" presetClass="entr" presetSubtype="0" fill="hold" grpId="0" nodeType="withEffect">
                                  <p:stCondLst>
                                    <p:cond delay="0"/>
                                  </p:stCondLst>
                                  <p:childTnLst>
                                    <p:set>
                                      <p:cBhvr>
                                        <p:cTn id="39" dur="500" fill="hold">
                                          <p:stCondLst>
                                            <p:cond delay="0"/>
                                          </p:stCondLst>
                                        </p:cTn>
                                        <p:tgtEl>
                                          <p:spTgt spid="10"/>
                                        </p:tgtEl>
                                        <p:attrNameLst>
                                          <p:attrName>style.visibility</p:attrName>
                                        </p:attrNameLst>
                                      </p:cBhvr>
                                      <p:to>
                                        <p:strVal val="visible"/>
                                      </p:to>
                                    </p:set>
                                    <p:animEffect transition="in" filter="wedge">
                                      <p:cBhvr>
                                        <p:cTn id="40" dur="500"/>
                                        <p:tgtEl>
                                          <p:spTgt spid="10"/>
                                        </p:tgtEl>
                                      </p:cBhvr>
                                    </p:animEffect>
                                  </p:childTnLst>
                                </p:cTn>
                              </p:par>
                            </p:childTnLst>
                          </p:cTn>
                        </p:par>
                        <p:par>
                          <p:cTn id="41" fill="hold">
                            <p:stCondLst>
                              <p:cond delay="500"/>
                            </p:stCondLst>
                            <p:childTnLst>
                              <p:par>
                                <p:cTn id="42" presetID="55"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1000" fill="hold"/>
                                        <p:tgtEl>
                                          <p:spTgt spid="34"/>
                                        </p:tgtEl>
                                        <p:attrNameLst>
                                          <p:attrName>ppt_w</p:attrName>
                                        </p:attrNameLst>
                                      </p:cBhvr>
                                      <p:tavLst>
                                        <p:tav tm="0">
                                          <p:val>
                                            <p:strVal val="#ppt_w*0.70"/>
                                          </p:val>
                                        </p:tav>
                                        <p:tav tm="100000">
                                          <p:val>
                                            <p:strVal val="#ppt_w"/>
                                          </p:val>
                                        </p:tav>
                                      </p:tavLst>
                                    </p:anim>
                                    <p:anim calcmode="lin" valueType="num">
                                      <p:cBhvr>
                                        <p:cTn id="45" dur="1000" fill="hold"/>
                                        <p:tgtEl>
                                          <p:spTgt spid="34"/>
                                        </p:tgtEl>
                                        <p:attrNameLst>
                                          <p:attrName>ppt_h</p:attrName>
                                        </p:attrNameLst>
                                      </p:cBhvr>
                                      <p:tavLst>
                                        <p:tav tm="0">
                                          <p:val>
                                            <p:strVal val="#ppt_h"/>
                                          </p:val>
                                        </p:tav>
                                        <p:tav tm="100000">
                                          <p:val>
                                            <p:strVal val="#ppt_h"/>
                                          </p:val>
                                        </p:tav>
                                      </p:tavLst>
                                    </p:anim>
                                    <p:animEffect transition="in" filter="fade">
                                      <p:cBhvr>
                                        <p:cTn id="46" dur="1000"/>
                                        <p:tgtEl>
                                          <p:spTgt spid="34"/>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strVal val="#ppt_w*0.70"/>
                                          </p:val>
                                        </p:tav>
                                        <p:tav tm="100000">
                                          <p:val>
                                            <p:strVal val="#ppt_w"/>
                                          </p:val>
                                        </p:tav>
                                      </p:tavLst>
                                    </p:anim>
                                    <p:anim calcmode="lin" valueType="num">
                                      <p:cBhvr>
                                        <p:cTn id="50" dur="1000" fill="hold"/>
                                        <p:tgtEl>
                                          <p:spTgt spid="35"/>
                                        </p:tgtEl>
                                        <p:attrNameLst>
                                          <p:attrName>ppt_h</p:attrName>
                                        </p:attrNameLst>
                                      </p:cBhvr>
                                      <p:tavLst>
                                        <p:tav tm="0">
                                          <p:val>
                                            <p:strVal val="#ppt_h"/>
                                          </p:val>
                                        </p:tav>
                                        <p:tav tm="100000">
                                          <p:val>
                                            <p:strVal val="#ppt_h"/>
                                          </p:val>
                                        </p:tav>
                                      </p:tavLst>
                                    </p:anim>
                                    <p:animEffect transition="in" filter="fade">
                                      <p:cBhvr>
                                        <p:cTn id="51" dur="1000"/>
                                        <p:tgtEl>
                                          <p:spTgt spid="35"/>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nodeType="clickEffect">
                                  <p:stCondLst>
                                    <p:cond delay="0"/>
                                  </p:stCondLst>
                                  <p:childTnLst>
                                    <p:set>
                                      <p:cBhvr>
                                        <p:cTn id="55" dur="500" fill="hold">
                                          <p:stCondLst>
                                            <p:cond delay="0"/>
                                          </p:stCondLst>
                                        </p:cTn>
                                        <p:tgtEl>
                                          <p:spTgt spid="3"/>
                                        </p:tgtEl>
                                        <p:attrNameLst>
                                          <p:attrName>style.visibility</p:attrName>
                                        </p:attrNameLst>
                                      </p:cBhvr>
                                      <p:to>
                                        <p:strVal val="visible"/>
                                      </p:to>
                                    </p:set>
                                    <p:animEffect transition="in" filter="wedge">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48" grpId="0"/>
      <p:bldP spid="10" grpId="0"/>
      <p:bldP spid="9" grpId="0" animBg="1"/>
      <p:bldP spid="34" grpId="0" animBg="1"/>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三、新授课教案示例和分析</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196" name="文本框 195"/>
          <p:cNvSpPr txBox="1"/>
          <p:nvPr/>
        </p:nvSpPr>
        <p:spPr>
          <a:xfrm>
            <a:off x="791845" y="1514475"/>
            <a:ext cx="10528300" cy="4572000"/>
          </a:xfrm>
          <a:prstGeom prst="rect">
            <a:avLst/>
          </a:prstGeom>
          <a:noFill/>
        </p:spPr>
        <p:txBody>
          <a:bodyPr wrap="square">
            <a:noAutofit/>
          </a:bodyPr>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【活动内容】brother, sister, uncle, auntie; This is my …</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【活动名称】My Family</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【活动班级】大班</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【活动目标】</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lang="en-US" dirty="0">
                <a:latin typeface="Arial" panose="020B0604020202020204" pitchFamily="34" charset="0"/>
                <a:sym typeface="微软雅黑" panose="020B0503020204020204" pitchFamily="34" charset="-122"/>
              </a:rPr>
              <a:t>                    </a:t>
            </a:r>
            <a:r>
              <a:rPr altLang="zh-CN" dirty="0">
                <a:latin typeface="Arial" panose="020B0604020202020204" pitchFamily="34" charset="0"/>
                <a:sym typeface="微软雅黑" panose="020B0503020204020204" pitchFamily="34" charset="-122"/>
              </a:rPr>
              <a:t>1.语言能力目标：熟练掌握单词brother, sister, uncle, auntie，学会使用句型This is my ...</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lang="en-US" dirty="0">
                <a:latin typeface="Arial" panose="020B0604020202020204" pitchFamily="34" charset="0"/>
                <a:sym typeface="微软雅黑" panose="020B0503020204020204" pitchFamily="34" charset="-122"/>
              </a:rPr>
              <a:t>                    </a:t>
            </a:r>
            <a:r>
              <a:rPr altLang="zh-CN" dirty="0">
                <a:latin typeface="Arial" panose="020B0604020202020204" pitchFamily="34" charset="0"/>
                <a:sym typeface="微软雅黑" panose="020B0503020204020204" pitchFamily="34" charset="-122"/>
              </a:rPr>
              <a:t>2.情感态度目标：幼儿能主动、快乐地学习英语，并积极参与英语活动，完成教学目标。</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lang="en-US" dirty="0">
                <a:latin typeface="Arial" panose="020B0604020202020204" pitchFamily="34" charset="0"/>
                <a:sym typeface="微软雅黑" panose="020B0503020204020204" pitchFamily="34" charset="-122"/>
              </a:rPr>
              <a:t>                    </a:t>
            </a:r>
            <a:r>
              <a:rPr altLang="zh-CN" dirty="0">
                <a:latin typeface="Arial" panose="020B0604020202020204" pitchFamily="34" charset="0"/>
                <a:sym typeface="微软雅黑" panose="020B0503020204020204" pitchFamily="34" charset="-122"/>
              </a:rPr>
              <a:t>3.行为养成目标：学会团结协作。</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【活动准备】录音机、家庭成员合影、图片、头饰、</a:t>
            </a:r>
            <a:r>
              <a:rPr lang="zh-CN" dirty="0">
                <a:latin typeface="Arial" panose="020B0604020202020204" pitchFamily="34" charset="0"/>
                <a:sym typeface="微软雅黑" panose="020B0503020204020204" pitchFamily="34" charset="-122"/>
              </a:rPr>
              <a:t>投影仪</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【活动重点】掌握单词的发音和意思；学会使用句型This is my…介绍家庭成员。</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【活动难点】交际过程中对句型This is my…的使用</a:t>
            </a:r>
            <a:endParaRPr altLang="zh-CN"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altLang="zh-CN" dirty="0">
                <a:latin typeface="Arial" panose="020B0604020202020204" pitchFamily="34" charset="0"/>
                <a:sym typeface="微软雅黑" panose="020B0503020204020204" pitchFamily="34" charset="-122"/>
              </a:rPr>
              <a:t>【活动过程】</a:t>
            </a:r>
            <a:endParaRPr altLang="zh-CN" dirty="0">
              <a:latin typeface="Arial" panose="020B0604020202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strips(downLeft)">
                                      <p:cBhvr>
                                        <p:cTn id="1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6" grpId="1"/>
      <p:bldP spid="102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572770" y="1226185"/>
            <a:ext cx="10800000" cy="5015865"/>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1. 幼儿英语课堂教学的基本内容包括语音、词汇、语法、__ ___ 五个方面。而这五方面也是培养幼儿英语语言能力发展的基础。</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0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A.阅读和拼写             B.话题和功能</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2. 幼儿英语中涉及的话题都是以幼儿的_________为中心的。</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0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A.日常生活            B.学习          C.运动          D.游戏</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0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3</a:t>
            </a:r>
            <a:r>
              <a:rPr lang="en-US" altLang="zh-CN"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t>
            </a: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语言学习强调它的_______功能，教师在教学的过程中要注意中西方的文化差异以及中西方风俗习惯和语言表达的不同。</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0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词汇                  B.语法           C.交际           D. 读写</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p:txBody>
      </p:sp>
      <p:sp>
        <p:nvSpPr>
          <p:cNvPr id="4" name="椭圆 3"/>
          <p:cNvSpPr/>
          <p:nvPr>
            <p:custDataLst>
              <p:tags r:id="rId4"/>
            </p:custDataLst>
          </p:nvPr>
        </p:nvSpPr>
        <p:spPr>
          <a:xfrm>
            <a:off x="2814955" y="2903220"/>
            <a:ext cx="1882140" cy="52578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椭圆 4"/>
          <p:cNvSpPr/>
          <p:nvPr>
            <p:custDataLst>
              <p:tags r:id="rId5"/>
            </p:custDataLst>
          </p:nvPr>
        </p:nvSpPr>
        <p:spPr>
          <a:xfrm>
            <a:off x="465455" y="4195445"/>
            <a:ext cx="1709420" cy="57404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6"/>
            </p:custDataLst>
          </p:nvPr>
        </p:nvSpPr>
        <p:spPr>
          <a:xfrm>
            <a:off x="3691255" y="5715000"/>
            <a:ext cx="1393190"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3">
                                            <p:txEl>
                                              <p:pRg st="0" end="0"/>
                                            </p:txEl>
                                          </p:spTgt>
                                        </p:tgtEl>
                                        <p:attrNameLst>
                                          <p:attrName>style.visibility</p:attrName>
                                        </p:attrNameLst>
                                      </p:cBhvr>
                                      <p:to>
                                        <p:strVal val="visible"/>
                                      </p:to>
                                    </p:set>
                                    <p:animEffect transition="in" filter="wheel(1)">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linds(horizontal)">
                                      <p:cBhvr>
                                        <p:cTn id="20" dur="500"/>
                                        <p:tgtEl>
                                          <p:spTgt spid="3">
                                            <p:txEl>
                                              <p:pRg st="1" end="1"/>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linds(horizont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blinds(horizontal)">
                                      <p:cBhvr>
                                        <p:cTn id="34" dur="500"/>
                                        <p:tgtEl>
                                          <p:spTgt spid="3">
                                            <p:txEl>
                                              <p:pRg st="3" end="3"/>
                                            </p:txEl>
                                          </p:spTgt>
                                        </p:tgtEl>
                                      </p:cBhvr>
                                    </p:animEffect>
                                  </p:childTnLst>
                                </p:cTn>
                              </p:par>
                            </p:childTnLst>
                          </p:cTn>
                        </p:par>
                        <p:par>
                          <p:cTn id="35" fill="hold">
                            <p:stCondLst>
                              <p:cond delay="500"/>
                            </p:stCondLst>
                            <p:childTnLst>
                              <p:par>
                                <p:cTn id="36" presetID="3" presetClass="entr" presetSubtype="10"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linds(horizont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blinds(horizontal)">
                                      <p:cBhvr>
                                        <p:cTn id="48" dur="500"/>
                                        <p:tgtEl>
                                          <p:spTgt spid="3">
                                            <p:txEl>
                                              <p:pRg st="5" end="5"/>
                                            </p:txEl>
                                          </p:spTgt>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blinds(horizontal)">
                                      <p:cBhvr>
                                        <p:cTn id="52" dur="500"/>
                                        <p:tgtEl>
                                          <p:spTgt spid="3">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5" grpId="0" bldLvl="0" animBg="1"/>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3"/>
            </p:custDataLst>
          </p:nvPr>
        </p:nvPicPr>
        <p:blipFill>
          <a:blip r:embed="rId4">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662305" y="919480"/>
            <a:ext cx="10800080" cy="3079750"/>
          </a:xfrm>
          <a:prstGeom prst="rect">
            <a:avLst/>
          </a:prstGeom>
          <a:noFill/>
          <a:ln w="9525">
            <a:noFill/>
          </a:ln>
        </p:spPr>
        <p:txBody>
          <a:bodyPr wrap="square" anchor="t" anchorCtr="0">
            <a:noAutofit/>
          </a:bodyPr>
          <a:p>
            <a:pPr indent="0" algn="just">
              <a:lnSpc>
                <a:spcPct val="150000"/>
              </a:lnSpc>
            </a:pPr>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lnSpc>
                <a:spcPct val="150000"/>
              </a:lnSpc>
            </a:pPr>
            <a:endParaRPr lang="zh-CN" altLang="en-US" sz="2000" b="1" dirty="0">
              <a:solidFill>
                <a:srgbClr val="C0000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4</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幼儿英语教学活动不单单是语言教学。促进学生语言智能的发展，还要通过语言的学习促进幼儿其他智能领域的提高与发展，遵循幼儿英语教育活动的_______原则。</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A.趣味性       B.交际性        C.整合性       D.多种智能协调发展</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00000"/>
              </a:lnSpc>
            </a:pP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5</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幼儿在英语学习中过程中难免出现错误，但对于涉及教学内容出现的______错误，教师应及时予以纠正，确保幼儿习得语言的准确性。</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 控制性        B.非控制性   C.特殊性       D.普遍性</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p:txBody>
      </p:sp>
      <p:sp>
        <p:nvSpPr>
          <p:cNvPr id="7" name="椭圆 6"/>
          <p:cNvSpPr/>
          <p:nvPr>
            <p:custDataLst>
              <p:tags r:id="rId5"/>
            </p:custDataLst>
          </p:nvPr>
        </p:nvSpPr>
        <p:spPr>
          <a:xfrm>
            <a:off x="4787900" y="2781935"/>
            <a:ext cx="2976880" cy="52578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6"/>
            </p:custDataLst>
          </p:nvPr>
        </p:nvSpPr>
        <p:spPr>
          <a:xfrm>
            <a:off x="695960" y="4558665"/>
            <a:ext cx="1439545" cy="389255"/>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pic>
        <p:nvPicPr>
          <p:cNvPr id="9" name="图片 8"/>
          <p:cNvPicPr>
            <a:picLocks noChangeAspect="1"/>
          </p:cNvPicPr>
          <p:nvPr>
            <p:custDataLst>
              <p:tags r:id="rId7"/>
            </p:custDataLst>
          </p:nvPr>
        </p:nvPicPr>
        <p:blipFill rotWithShape="1">
          <a:blip r:embed="rId2"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10" name="图片 9"/>
          <p:cNvPicPr>
            <a:picLocks noChangeAspect="1"/>
          </p:cNvPicPr>
          <p:nvPr>
            <p:custDataLst>
              <p:tags r:id="rId8"/>
            </p:custDataLst>
          </p:nvPr>
        </p:nvPicPr>
        <p:blipFill rotWithShape="1">
          <a:blip r:embed="rId2"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12" name="图片 11"/>
          <p:cNvPicPr>
            <a:picLocks noChangeAspect="1"/>
          </p:cNvPicPr>
          <p:nvPr>
            <p:custDataLst>
              <p:tags r:id="rId9"/>
            </p:custDataLst>
          </p:nvPr>
        </p:nvPicPr>
        <p:blipFill rotWithShape="1">
          <a:blip r:embed="rId2"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13" name="图片 12"/>
          <p:cNvPicPr>
            <a:picLocks noChangeAspect="1"/>
          </p:cNvPicPr>
          <p:nvPr>
            <p:custDataLst>
              <p:tags r:id="rId10"/>
            </p:custDataLst>
          </p:nvPr>
        </p:nvPicPr>
        <p:blipFill rotWithShape="1">
          <a:blip r:embed="rId2"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14" name="图片 13"/>
          <p:cNvPicPr>
            <a:picLocks noChangeAspect="1"/>
          </p:cNvPicPr>
          <p:nvPr>
            <p:custDataLst>
              <p:tags r:id="rId11"/>
            </p:custDataLst>
          </p:nvPr>
        </p:nvPicPr>
        <p:blipFill rotWithShape="1">
          <a:blip r:embed="rId2"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48129">
                                            <p:txEl>
                                              <p:pRg st="0" end="0"/>
                                            </p:txEl>
                                          </p:spTgt>
                                        </p:tgtEl>
                                        <p:attrNameLst>
                                          <p:attrName>style.visibility</p:attrName>
                                        </p:attrNameLst>
                                      </p:cBhvr>
                                      <p:to>
                                        <p:strVal val="visible"/>
                                      </p:to>
                                    </p:set>
                                    <p:animEffect transition="in" filter="wheel(1)">
                                      <p:cBhvr>
                                        <p:cTn id="15" dur="500"/>
                                        <p:tgtEl>
                                          <p:spTgt spid="48129">
                                            <p:txEl>
                                              <p:pRg st="0" end="0"/>
                                            </p:txEl>
                                          </p:spTgt>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48129">
                                            <p:txEl>
                                              <p:pRg st="2" end="2"/>
                                            </p:txEl>
                                          </p:spTgt>
                                        </p:tgtEl>
                                        <p:attrNameLst>
                                          <p:attrName>style.visibility</p:attrName>
                                        </p:attrNameLst>
                                      </p:cBhvr>
                                      <p:to>
                                        <p:strVal val="visible"/>
                                      </p:to>
                                    </p:set>
                                    <p:animEffect transition="in" filter="blinds(horizontal)">
                                      <p:cBhvr>
                                        <p:cTn id="19" dur="500"/>
                                        <p:tgtEl>
                                          <p:spTgt spid="48129">
                                            <p:txEl>
                                              <p:pRg st="2" end="2"/>
                                            </p:txEl>
                                          </p:spTgt>
                                        </p:tgtEl>
                                      </p:cBhvr>
                                    </p:animEffect>
                                  </p:childTnLst>
                                </p:cTn>
                              </p:par>
                            </p:childTnLst>
                          </p:cTn>
                        </p:par>
                        <p:par>
                          <p:cTn id="20" fill="hold">
                            <p:stCondLst>
                              <p:cond delay="1000"/>
                            </p:stCondLst>
                            <p:childTnLst>
                              <p:par>
                                <p:cTn id="21" presetID="3" presetClass="entr" presetSubtype="10" fill="hold" nodeType="afterEffect">
                                  <p:stCondLst>
                                    <p:cond delay="0"/>
                                  </p:stCondLst>
                                  <p:childTnLst>
                                    <p:set>
                                      <p:cBhvr>
                                        <p:cTn id="22" dur="1" fill="hold">
                                          <p:stCondLst>
                                            <p:cond delay="0"/>
                                          </p:stCondLst>
                                        </p:cTn>
                                        <p:tgtEl>
                                          <p:spTgt spid="48129">
                                            <p:txEl>
                                              <p:pRg st="3" end="3"/>
                                            </p:txEl>
                                          </p:spTgt>
                                        </p:tgtEl>
                                        <p:attrNameLst>
                                          <p:attrName>style.visibility</p:attrName>
                                        </p:attrNameLst>
                                      </p:cBhvr>
                                      <p:to>
                                        <p:strVal val="visible"/>
                                      </p:to>
                                    </p:set>
                                    <p:animEffect transition="in" filter="blinds(horizontal)">
                                      <p:cBhvr>
                                        <p:cTn id="23" dur="500"/>
                                        <p:tgtEl>
                                          <p:spTgt spid="4812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8129">
                                            <p:txEl>
                                              <p:pRg st="5" end="5"/>
                                            </p:txEl>
                                          </p:spTgt>
                                        </p:tgtEl>
                                        <p:attrNameLst>
                                          <p:attrName>style.visibility</p:attrName>
                                        </p:attrNameLst>
                                      </p:cBhvr>
                                      <p:to>
                                        <p:strVal val="visible"/>
                                      </p:to>
                                    </p:set>
                                    <p:animEffect transition="in" filter="blinds(horizontal)">
                                      <p:cBhvr>
                                        <p:cTn id="33" dur="500"/>
                                        <p:tgtEl>
                                          <p:spTgt spid="48129">
                                            <p:txEl>
                                              <p:pRg st="5" end="5"/>
                                            </p:txEl>
                                          </p:spTgt>
                                        </p:tgtEl>
                                      </p:cBhvr>
                                    </p:animEffect>
                                  </p:childTnLst>
                                </p:cTn>
                              </p:par>
                            </p:childTnLst>
                          </p:cTn>
                        </p:par>
                        <p:par>
                          <p:cTn id="34" fill="hold">
                            <p:stCondLst>
                              <p:cond delay="500"/>
                            </p:stCondLst>
                            <p:childTnLst>
                              <p:par>
                                <p:cTn id="35" presetID="3" presetClass="entr" presetSubtype="10" fill="hold" nodeType="afterEffect">
                                  <p:stCondLst>
                                    <p:cond delay="0"/>
                                  </p:stCondLst>
                                  <p:childTnLst>
                                    <p:set>
                                      <p:cBhvr>
                                        <p:cTn id="36" dur="1" fill="hold">
                                          <p:stCondLst>
                                            <p:cond delay="0"/>
                                          </p:stCondLst>
                                        </p:cTn>
                                        <p:tgtEl>
                                          <p:spTgt spid="48129">
                                            <p:txEl>
                                              <p:pRg st="6" end="6"/>
                                            </p:txEl>
                                          </p:spTgt>
                                        </p:tgtEl>
                                        <p:attrNameLst>
                                          <p:attrName>style.visibility</p:attrName>
                                        </p:attrNameLst>
                                      </p:cBhvr>
                                      <p:to>
                                        <p:strVal val="visible"/>
                                      </p:to>
                                    </p:set>
                                    <p:animEffect transition="in" filter="blinds(horizontal)">
                                      <p:cBhvr>
                                        <p:cTn id="37" dur="500"/>
                                        <p:tgtEl>
                                          <p:spTgt spid="4812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7" grpId="0" bldLvl="0" animBg="1"/>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662305" y="1198245"/>
            <a:ext cx="10800000" cy="3476625"/>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1. 简述幼儿英语教育活动的原则</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 2. 简述实施幼儿英语活动的五个环节</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algn="l">
              <a:lnSpc>
                <a:spcPct val="150000"/>
              </a:lnSpc>
              <a:spcBef>
                <a:spcPts val="1200"/>
              </a:spcBef>
              <a:buClrTx/>
              <a:buSzTx/>
              <a:buFontTx/>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观摩一段幼儿英语教学活动，依据幼儿英语教育活动原则对本次教学活动进行逐项分析，找出问题并给出建议。</a:t>
            </a:r>
            <a:endPar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2">
                                            <p:txEl>
                                              <p:pRg st="0" end="0"/>
                                            </p:txEl>
                                          </p:spTgt>
                                        </p:tgtEl>
                                        <p:attrNameLst>
                                          <p:attrName>style.visibility</p:attrName>
                                        </p:attrNameLst>
                                      </p:cBhvr>
                                      <p:to>
                                        <p:strVal val="visible"/>
                                      </p:to>
                                    </p:set>
                                    <p:animEffect transition="in" filter="wheel(1)">
                                      <p:cBhvr>
                                        <p:cTn id="15" dur="500"/>
                                        <p:tgtEl>
                                          <p:spTgt spid="2">
                                            <p:txEl>
                                              <p:pRg st="0" end="0"/>
                                            </p:txEl>
                                          </p:spTgt>
                                        </p:tgtEl>
                                      </p:cBhvr>
                                    </p:animEffect>
                                  </p:childTnLst>
                                </p:cTn>
                              </p:par>
                            </p:childTnLst>
                          </p:cTn>
                        </p:par>
                        <p:par>
                          <p:cTn id="16" fill="hold">
                            <p:stCondLst>
                              <p:cond delay="500"/>
                            </p:stCondLst>
                            <p:childTnLst>
                              <p:par>
                                <p:cTn id="17" presetID="21" presetClass="entr" presetSubtype="1" fill="hold" nodeType="afterEffect">
                                  <p:stCondLst>
                                    <p:cond delay="0"/>
                                  </p:stCondLst>
                                  <p:childTnLst>
                                    <p:set>
                                      <p:cBhvr>
                                        <p:cTn id="18" dur="500" fill="hold">
                                          <p:stCondLst>
                                            <p:cond delay="0"/>
                                          </p:stCondLst>
                                        </p:cTn>
                                        <p:tgtEl>
                                          <p:spTgt spid="2">
                                            <p:txEl>
                                              <p:pRg st="1" end="1"/>
                                            </p:txEl>
                                          </p:spTgt>
                                        </p:tgtEl>
                                        <p:attrNameLst>
                                          <p:attrName>style.visibility</p:attrName>
                                        </p:attrNameLst>
                                      </p:cBhvr>
                                      <p:to>
                                        <p:strVal val="visible"/>
                                      </p:to>
                                    </p:set>
                                    <p:animEffect transition="in" filter="wheel(1)">
                                      <p:cBhvr>
                                        <p:cTn id="19" dur="500"/>
                                        <p:tgtEl>
                                          <p:spTgt spid="2">
                                            <p:txEl>
                                              <p:pRg st="1" end="1"/>
                                            </p:txEl>
                                          </p:spTgt>
                                        </p:tgtEl>
                                      </p:cBhvr>
                                    </p:animEffect>
                                  </p:childTnLst>
                                </p:cTn>
                              </p:par>
                            </p:childTnLst>
                          </p:cTn>
                        </p:par>
                        <p:par>
                          <p:cTn id="20" fill="hold">
                            <p:stCondLst>
                              <p:cond delay="1000"/>
                            </p:stCondLst>
                            <p:childTnLst>
                              <p:par>
                                <p:cTn id="21" presetID="21" presetClass="entr" presetSubtype="1" fill="hold" nodeType="afterEffect">
                                  <p:stCondLst>
                                    <p:cond delay="0"/>
                                  </p:stCondLst>
                                  <p:childTnLst>
                                    <p:set>
                                      <p:cBhvr>
                                        <p:cTn id="22" dur="500" fill="hold">
                                          <p:stCondLst>
                                            <p:cond delay="0"/>
                                          </p:stCondLst>
                                        </p:cTn>
                                        <p:tgtEl>
                                          <p:spTgt spid="2">
                                            <p:txEl>
                                              <p:pRg st="2" end="2"/>
                                            </p:txEl>
                                          </p:spTgt>
                                        </p:tgtEl>
                                        <p:attrNameLst>
                                          <p:attrName>style.visibility</p:attrName>
                                        </p:attrNameLst>
                                      </p:cBhvr>
                                      <p:to>
                                        <p:strVal val="visible"/>
                                      </p:to>
                                    </p:set>
                                    <p:animEffect transition="in" filter="wheel(1)">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500" fill="hold">
                                          <p:stCondLst>
                                            <p:cond delay="0"/>
                                          </p:stCondLst>
                                        </p:cTn>
                                        <p:tgtEl>
                                          <p:spTgt spid="2">
                                            <p:txEl>
                                              <p:pRg st="3" end="3"/>
                                            </p:txEl>
                                          </p:spTgt>
                                        </p:tgtEl>
                                        <p:attrNameLst>
                                          <p:attrName>style.visibility</p:attrName>
                                        </p:attrNameLst>
                                      </p:cBhvr>
                                      <p:to>
                                        <p:strVal val="visible"/>
                                      </p:to>
                                    </p:set>
                                    <p:animEffect transition="in" filter="wedge">
                                      <p:cBhvr>
                                        <p:cTn id="28" dur="500"/>
                                        <p:tgtEl>
                                          <p:spTgt spid="2">
                                            <p:txEl>
                                              <p:pRg st="3" end="3"/>
                                            </p:txEl>
                                          </p:spTgt>
                                        </p:tgtEl>
                                      </p:cBhvr>
                                    </p:animEffect>
                                  </p:childTnLst>
                                </p:cTn>
                              </p:par>
                            </p:childTnLst>
                          </p:cTn>
                        </p:par>
                        <p:par>
                          <p:cTn id="29" fill="hold">
                            <p:stCondLst>
                              <p:cond delay="500"/>
                            </p:stCondLst>
                            <p:childTnLst>
                              <p:par>
                                <p:cTn id="30" presetID="20" presetClass="entr" presetSubtype="0" fill="hold" nodeType="afterEffect">
                                  <p:stCondLst>
                                    <p:cond delay="0"/>
                                  </p:stCondLst>
                                  <p:childTnLst>
                                    <p:set>
                                      <p:cBhvr>
                                        <p:cTn id="31" dur="500" fill="hold">
                                          <p:stCondLst>
                                            <p:cond delay="0"/>
                                          </p:stCondLst>
                                        </p:cTn>
                                        <p:tgtEl>
                                          <p:spTgt spid="2">
                                            <p:txEl>
                                              <p:pRg st="4" end="4"/>
                                            </p:txEl>
                                          </p:spTgt>
                                        </p:tgtEl>
                                        <p:attrNameLst>
                                          <p:attrName>style.visibility</p:attrName>
                                        </p:attrNameLst>
                                      </p:cBhvr>
                                      <p:to>
                                        <p:strVal val="visible"/>
                                      </p:to>
                                    </p:set>
                                    <p:animEffect transition="in" filter="wedge">
                                      <p:cBhvr>
                                        <p:cTn id="3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项目五</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2294890" y="3228340"/>
            <a:ext cx="8153400" cy="1014730"/>
          </a:xfrm>
          <a:prstGeom prst="rect">
            <a:avLst/>
          </a:prstGeom>
          <a:noFill/>
          <a:ln w="9525">
            <a:noFill/>
          </a:ln>
        </p:spPr>
        <p:txBody>
          <a:bodyPr wrap="squar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幼儿英语教育教学活动</a:t>
            </a:r>
            <a:endParaRPr lang="zh-CN" altLang="en-US" sz="6000">
              <a:solidFill>
                <a:srgbClr val="F86B2A"/>
              </a:solidFill>
              <a:latin typeface="黑体" panose="02010609060101010101" charset="-122"/>
              <a:ea typeface="黑体" panose="0201060906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505110"/>
            <a:ext cx="5907418" cy="117348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sz="1600" baseline="0">
                <a:solidFill>
                  <a:srgbClr val="7F7F7F"/>
                </a:solidFill>
                <a:latin typeface="微软雅黑" panose="020B0503020204020204" pitchFamily="34" charset="-122"/>
                <a:ea typeface="微软雅黑" panose="020B0503020204020204" pitchFamily="34" charset="-122"/>
              </a:rPr>
              <a:t>了解幼儿英语教育教学活动内容与内容选择的原则</a:t>
            </a:r>
            <a:endParaRPr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掌握幼儿英语教育教学活动的教学方法</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a:t>
            </a:r>
            <a:r>
              <a:rPr lang="en-US" altLang="zh-CN" sz="1600">
                <a:solidFill>
                  <a:srgbClr val="7F7F7F"/>
                </a:solidFill>
                <a:latin typeface="微软雅黑" panose="020B0503020204020204" pitchFamily="34" charset="-122"/>
                <a:ea typeface="微软雅黑" panose="020B0503020204020204" pitchFamily="34" charset="-122"/>
              </a:rPr>
              <a:t>熟知幼儿英语教学手段和教具</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4. 理解幼儿英语教育教学的组织原则</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210" y="3361055"/>
            <a:ext cx="6483985" cy="884555"/>
          </a:xfrm>
          <a:prstGeom prst="rect">
            <a:avLst/>
          </a:prstGeom>
          <a:noFill/>
          <a:ln w="9525">
            <a:noFill/>
          </a:ln>
        </p:spPr>
        <p:txBody>
          <a:bodyPr wrap="square" lIns="91440" tIns="45720" rIns="91440" bIns="45720" anchor="ctr">
            <a:no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a:t>
            </a:r>
            <a:r>
              <a:rPr lang="en-US" altLang="zh-CN" sz="1600">
                <a:solidFill>
                  <a:srgbClr val="7F7F7F"/>
                </a:solidFill>
                <a:latin typeface="微软雅黑" panose="020B0503020204020204" pitchFamily="34" charset="-122"/>
                <a:ea typeface="微软雅黑" panose="020B0503020204020204" pitchFamily="34" charset="-122"/>
              </a:rPr>
              <a:t>能在教学活动中针对不同的教育内容灵活选择适当的教育模式</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2.能根据教育教学的内容选择使用适合的教学方法、教学手段和教具</a:t>
            </a:r>
            <a:endParaRPr lang="en-US" altLang="zh-CN" sz="1600" baseline="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3.能遵循教育教学活动原则来组织幼儿英语教育教学活动</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4903516"/>
            <a:ext cx="6116833" cy="63246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通过对教学内容确定、教学方法使用及对教育教学活动组织原则等的学习和掌握，培养良好的幼儿英语教育专业素质。</a:t>
            </a:r>
            <a:endParaRPr lang="en-US" altLang="zh-CN" sz="160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747260" y="603250"/>
            <a:ext cx="2300605" cy="10839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270635" y="1880235"/>
            <a:ext cx="9572625" cy="4303395"/>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1.教育教学活动的基本内容</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2.教育教学活动内容的选择</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3.教学活动的六种教学方法</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4.教学活动的手段及运用</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5.教育教学活动的九个组织原则</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6.教育教学活动组织的环节</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7.教育教学活动的实施</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912219" y="188045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423795" y="2574925"/>
            <a:ext cx="7200265"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幼儿英语教育教学活动的内容</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293370" y="533400"/>
            <a:ext cx="6398895" cy="559435"/>
          </a:xfrm>
        </p:spPr>
        <p:txBody>
          <a:bodyPr vert="horz" wrap="square" lIns="91440" tIns="45720" rIns="91440" bIns="45720" anchor="ctr" anchorCtr="0"/>
          <a:p>
            <a:pPr eaLnBrk="1" hangingPunct="1"/>
            <a:r>
              <a:rPr lang="zh-CN" altLang="zh-CN" sz="3200" b="1">
                <a:solidFill>
                  <a:srgbClr val="C55A11"/>
                </a:solidFill>
                <a:latin typeface="Arial" panose="020B0604020202020204" pitchFamily="34" charset="0"/>
                <a:ea typeface="黑体" panose="02010609060101010101" charset="-122"/>
                <a:cs typeface="+mn-cs"/>
              </a:rPr>
              <a:t>一、幼儿英语教育活动的基本内容</a:t>
            </a:r>
            <a:endParaRPr lang="zh-CN" altLang="zh-CN" sz="3200" b="1">
              <a:solidFill>
                <a:srgbClr val="C55A11"/>
              </a:solidFill>
              <a:latin typeface="Arial" panose="020B0604020202020204" pitchFamily="34" charset="0"/>
              <a:ea typeface="黑体" panose="02010609060101010101" charset="-122"/>
              <a:cs typeface="+mn-cs"/>
            </a:endParaRPr>
          </a:p>
        </p:txBody>
      </p:sp>
      <p:sp>
        <p:nvSpPr>
          <p:cNvPr id="2" name="文本框 1"/>
          <p:cNvSpPr txBox="1"/>
          <p:nvPr/>
        </p:nvSpPr>
        <p:spPr>
          <a:xfrm>
            <a:off x="862330" y="1348740"/>
            <a:ext cx="6618605" cy="460375"/>
          </a:xfrm>
          <a:prstGeom prst="rect">
            <a:avLst/>
          </a:prstGeom>
          <a:noFill/>
        </p:spPr>
        <p:txBody>
          <a:bodyPr wrap="square" rtlCol="0" anchor="t">
            <a:spAutoFit/>
          </a:bodyPr>
          <a:p>
            <a:r>
              <a:rPr sz="2400" dirty="0">
                <a:solidFill>
                  <a:srgbClr val="4BA151">
                    <a:lumMod val="75000"/>
                  </a:srgbClr>
                </a:solidFill>
                <a:sym typeface="+mn-ea"/>
              </a:rPr>
              <a:t>包括词汇、语法、语音、话题和功能五个方面。</a:t>
            </a:r>
            <a:endParaRPr sz="2400" dirty="0">
              <a:solidFill>
                <a:srgbClr val="4BA151">
                  <a:lumMod val="75000"/>
                </a:srgbClr>
              </a:solidFill>
              <a:sym typeface="+mn-ea"/>
            </a:endParaRPr>
          </a:p>
        </p:txBody>
      </p:sp>
      <p:sp>
        <p:nvSpPr>
          <p:cNvPr id="53" name="任意多边形 52"/>
          <p:cNvSpPr/>
          <p:nvPr>
            <p:custDataLst>
              <p:tags r:id="rId1"/>
            </p:custDataLst>
          </p:nvPr>
        </p:nvSpPr>
        <p:spPr>
          <a:xfrm>
            <a:off x="7155543" y="3881940"/>
            <a:ext cx="1990691" cy="586283"/>
          </a:xfrm>
          <a:custGeom>
            <a:avLst/>
            <a:gdLst>
              <a:gd name="connsiteX0" fmla="*/ 2479495 w 2907667"/>
              <a:gd name="connsiteY0" fmla="*/ 428171 h 856344"/>
              <a:gd name="connsiteX1" fmla="*/ 2479495 w 2907667"/>
              <a:gd name="connsiteY1" fmla="*/ 428173 h 856344"/>
              <a:gd name="connsiteX2" fmla="*/ 2479496 w 2907667"/>
              <a:gd name="connsiteY2" fmla="*/ 428172 h 856344"/>
              <a:gd name="connsiteX3" fmla="*/ 428171 w 2907667"/>
              <a:gd name="connsiteY3" fmla="*/ 0 h 856344"/>
              <a:gd name="connsiteX4" fmla="*/ 2051324 w 2907667"/>
              <a:gd name="connsiteY4" fmla="*/ 0 h 856344"/>
              <a:gd name="connsiteX5" fmla="*/ 2479495 w 2907667"/>
              <a:gd name="connsiteY5" fmla="*/ 0 h 856344"/>
              <a:gd name="connsiteX6" fmla="*/ 2479496 w 2907667"/>
              <a:gd name="connsiteY6" fmla="*/ 0 h 856344"/>
              <a:gd name="connsiteX7" fmla="*/ 2907667 w 2907667"/>
              <a:gd name="connsiteY7" fmla="*/ 428172 h 856344"/>
              <a:gd name="connsiteX8" fmla="*/ 2479496 w 2907667"/>
              <a:gd name="connsiteY8" fmla="*/ 856343 h 856344"/>
              <a:gd name="connsiteX9" fmla="*/ 2479495 w 2907667"/>
              <a:gd name="connsiteY9" fmla="*/ 856343 h 856344"/>
              <a:gd name="connsiteX10" fmla="*/ 2051324 w 2907667"/>
              <a:gd name="connsiteY10" fmla="*/ 856343 h 856344"/>
              <a:gd name="connsiteX11" fmla="*/ 428173 w 2907667"/>
              <a:gd name="connsiteY11" fmla="*/ 856343 h 856344"/>
              <a:gd name="connsiteX12" fmla="*/ 428172 w 2907667"/>
              <a:gd name="connsiteY12" fmla="*/ 856344 h 856344"/>
              <a:gd name="connsiteX13" fmla="*/ 0 w 2907667"/>
              <a:gd name="connsiteY13" fmla="*/ 856344 h 856344"/>
              <a:gd name="connsiteX14" fmla="*/ 428171 w 2907667"/>
              <a:gd name="connsiteY14" fmla="*/ 428174 h 856344"/>
              <a:gd name="connsiteX15" fmla="*/ 428171 w 2907667"/>
              <a:gd name="connsiteY15" fmla="*/ 428172 h 856344"/>
              <a:gd name="connsiteX16" fmla="*/ 0 w 2907667"/>
              <a:gd name="connsiteY16" fmla="*/ 1 h 856344"/>
              <a:gd name="connsiteX17" fmla="*/ 428171 w 2907667"/>
              <a:gd name="connsiteY17" fmla="*/ 1 h 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7667" h="856344">
                <a:moveTo>
                  <a:pt x="2479495" y="428171"/>
                </a:moveTo>
                <a:lnTo>
                  <a:pt x="2479495" y="428173"/>
                </a:lnTo>
                <a:lnTo>
                  <a:pt x="2479496" y="428172"/>
                </a:lnTo>
                <a:close/>
                <a:moveTo>
                  <a:pt x="428171" y="0"/>
                </a:moveTo>
                <a:lnTo>
                  <a:pt x="2051324" y="0"/>
                </a:lnTo>
                <a:lnTo>
                  <a:pt x="2479495" y="0"/>
                </a:lnTo>
                <a:lnTo>
                  <a:pt x="2479496" y="0"/>
                </a:lnTo>
                <a:lnTo>
                  <a:pt x="2907667" y="428172"/>
                </a:lnTo>
                <a:lnTo>
                  <a:pt x="2479496" y="856343"/>
                </a:lnTo>
                <a:lnTo>
                  <a:pt x="2479495" y="856343"/>
                </a:lnTo>
                <a:lnTo>
                  <a:pt x="2051324" y="856343"/>
                </a:lnTo>
                <a:lnTo>
                  <a:pt x="428173" y="856343"/>
                </a:lnTo>
                <a:lnTo>
                  <a:pt x="428172" y="856344"/>
                </a:lnTo>
                <a:lnTo>
                  <a:pt x="0" y="856344"/>
                </a:lnTo>
                <a:lnTo>
                  <a:pt x="428171" y="428174"/>
                </a:lnTo>
                <a:lnTo>
                  <a:pt x="428171" y="428172"/>
                </a:lnTo>
                <a:lnTo>
                  <a:pt x="0" y="1"/>
                </a:lnTo>
                <a:lnTo>
                  <a:pt x="428171" y="1"/>
                </a:lnTo>
                <a:close/>
              </a:path>
            </a:pathLst>
          </a:custGeom>
          <a:solidFill>
            <a:srgbClr val="FA8A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4" name="任意多边形 53"/>
          <p:cNvSpPr/>
          <p:nvPr>
            <p:custDataLst>
              <p:tags r:id="rId2"/>
            </p:custDataLst>
          </p:nvPr>
        </p:nvSpPr>
        <p:spPr>
          <a:xfrm>
            <a:off x="9187543" y="3881940"/>
            <a:ext cx="1990691" cy="586283"/>
          </a:xfrm>
          <a:custGeom>
            <a:avLst/>
            <a:gdLst>
              <a:gd name="connsiteX0" fmla="*/ 2479495 w 2907667"/>
              <a:gd name="connsiteY0" fmla="*/ 428171 h 856344"/>
              <a:gd name="connsiteX1" fmla="*/ 2479495 w 2907667"/>
              <a:gd name="connsiteY1" fmla="*/ 428173 h 856344"/>
              <a:gd name="connsiteX2" fmla="*/ 2479496 w 2907667"/>
              <a:gd name="connsiteY2" fmla="*/ 428172 h 856344"/>
              <a:gd name="connsiteX3" fmla="*/ 428171 w 2907667"/>
              <a:gd name="connsiteY3" fmla="*/ 0 h 856344"/>
              <a:gd name="connsiteX4" fmla="*/ 2051324 w 2907667"/>
              <a:gd name="connsiteY4" fmla="*/ 0 h 856344"/>
              <a:gd name="connsiteX5" fmla="*/ 2479495 w 2907667"/>
              <a:gd name="connsiteY5" fmla="*/ 0 h 856344"/>
              <a:gd name="connsiteX6" fmla="*/ 2479496 w 2907667"/>
              <a:gd name="connsiteY6" fmla="*/ 0 h 856344"/>
              <a:gd name="connsiteX7" fmla="*/ 2907667 w 2907667"/>
              <a:gd name="connsiteY7" fmla="*/ 428172 h 856344"/>
              <a:gd name="connsiteX8" fmla="*/ 2479496 w 2907667"/>
              <a:gd name="connsiteY8" fmla="*/ 856343 h 856344"/>
              <a:gd name="connsiteX9" fmla="*/ 2479495 w 2907667"/>
              <a:gd name="connsiteY9" fmla="*/ 856343 h 856344"/>
              <a:gd name="connsiteX10" fmla="*/ 2051324 w 2907667"/>
              <a:gd name="connsiteY10" fmla="*/ 856343 h 856344"/>
              <a:gd name="connsiteX11" fmla="*/ 428173 w 2907667"/>
              <a:gd name="connsiteY11" fmla="*/ 856343 h 856344"/>
              <a:gd name="connsiteX12" fmla="*/ 428172 w 2907667"/>
              <a:gd name="connsiteY12" fmla="*/ 856344 h 856344"/>
              <a:gd name="connsiteX13" fmla="*/ 0 w 2907667"/>
              <a:gd name="connsiteY13" fmla="*/ 856344 h 856344"/>
              <a:gd name="connsiteX14" fmla="*/ 428171 w 2907667"/>
              <a:gd name="connsiteY14" fmla="*/ 428174 h 856344"/>
              <a:gd name="connsiteX15" fmla="*/ 428171 w 2907667"/>
              <a:gd name="connsiteY15" fmla="*/ 428172 h 856344"/>
              <a:gd name="connsiteX16" fmla="*/ 0 w 2907667"/>
              <a:gd name="connsiteY16" fmla="*/ 1 h 856344"/>
              <a:gd name="connsiteX17" fmla="*/ 428171 w 2907667"/>
              <a:gd name="connsiteY17" fmla="*/ 1 h 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7667" h="856344">
                <a:moveTo>
                  <a:pt x="2479495" y="428171"/>
                </a:moveTo>
                <a:lnTo>
                  <a:pt x="2479495" y="428173"/>
                </a:lnTo>
                <a:lnTo>
                  <a:pt x="2479496" y="428172"/>
                </a:lnTo>
                <a:close/>
                <a:moveTo>
                  <a:pt x="428171" y="0"/>
                </a:moveTo>
                <a:lnTo>
                  <a:pt x="2051324" y="0"/>
                </a:lnTo>
                <a:lnTo>
                  <a:pt x="2479495" y="0"/>
                </a:lnTo>
                <a:lnTo>
                  <a:pt x="2479496" y="0"/>
                </a:lnTo>
                <a:lnTo>
                  <a:pt x="2907667" y="428172"/>
                </a:lnTo>
                <a:lnTo>
                  <a:pt x="2479496" y="856343"/>
                </a:lnTo>
                <a:lnTo>
                  <a:pt x="2479495" y="856343"/>
                </a:lnTo>
                <a:lnTo>
                  <a:pt x="2051324" y="856343"/>
                </a:lnTo>
                <a:lnTo>
                  <a:pt x="428173" y="856343"/>
                </a:lnTo>
                <a:lnTo>
                  <a:pt x="428172" y="856344"/>
                </a:lnTo>
                <a:lnTo>
                  <a:pt x="0" y="856344"/>
                </a:lnTo>
                <a:lnTo>
                  <a:pt x="428171" y="428174"/>
                </a:lnTo>
                <a:lnTo>
                  <a:pt x="428171" y="428172"/>
                </a:lnTo>
                <a:lnTo>
                  <a:pt x="0" y="1"/>
                </a:lnTo>
                <a:lnTo>
                  <a:pt x="428171" y="1"/>
                </a:lnTo>
                <a:close/>
              </a:path>
            </a:pathLst>
          </a:custGeom>
          <a:solidFill>
            <a:srgbClr val="96B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cs typeface="+mn-ea"/>
              <a:sym typeface="+mn-lt"/>
            </a:endParaRPr>
          </a:p>
        </p:txBody>
      </p:sp>
      <p:sp>
        <p:nvSpPr>
          <p:cNvPr id="58" name="文本框 57"/>
          <p:cNvSpPr txBox="1"/>
          <p:nvPr>
            <p:custDataLst>
              <p:tags r:id="rId3"/>
            </p:custDataLst>
          </p:nvPr>
        </p:nvSpPr>
        <p:spPr>
          <a:xfrm>
            <a:off x="7678449" y="3990415"/>
            <a:ext cx="944880" cy="398780"/>
          </a:xfrm>
          <a:prstGeom prst="rect">
            <a:avLst/>
          </a:prstGeom>
          <a:noFill/>
        </p:spPr>
        <p:txBody>
          <a:bodyPr wrap="none" rtlCol="0">
            <a:spAutoFit/>
          </a:bodyPr>
          <a:p>
            <a:pPr algn="ctr"/>
            <a:r>
              <a:rPr lang="zh-CN" altLang="en-US" sz="2000" dirty="0">
                <a:solidFill>
                  <a:schemeClr val="bg1"/>
                </a:solidFill>
                <a:latin typeface="Arial" panose="020B0604020202020204" pitchFamily="34" charset="0"/>
                <a:sym typeface="+mn-ea"/>
              </a:rPr>
              <a:t>（</a:t>
            </a:r>
            <a:r>
              <a:rPr lang="zh-CN" altLang="en-US" sz="2000" dirty="0">
                <a:solidFill>
                  <a:schemeClr val="bg1"/>
                </a:solidFill>
                <a:latin typeface="Arial" panose="020B0604020202020204" pitchFamily="34" charset="0"/>
                <a:sym typeface="+mn-ea"/>
              </a:rPr>
              <a:t>四）</a:t>
            </a:r>
            <a:endParaRPr lang="zh-CN" altLang="en-US" sz="2000" dirty="0">
              <a:solidFill>
                <a:schemeClr val="bg1"/>
              </a:solidFill>
              <a:cs typeface="+mn-ea"/>
              <a:sym typeface="+mn-lt"/>
            </a:endParaRPr>
          </a:p>
        </p:txBody>
      </p:sp>
      <p:sp>
        <p:nvSpPr>
          <p:cNvPr id="59" name="文本框 58"/>
          <p:cNvSpPr txBox="1"/>
          <p:nvPr>
            <p:custDataLst>
              <p:tags r:id="rId4"/>
            </p:custDataLst>
          </p:nvPr>
        </p:nvSpPr>
        <p:spPr>
          <a:xfrm>
            <a:off x="9710449" y="3990415"/>
            <a:ext cx="944880" cy="398780"/>
          </a:xfrm>
          <a:prstGeom prst="rect">
            <a:avLst/>
          </a:prstGeom>
          <a:noFill/>
        </p:spPr>
        <p:txBody>
          <a:bodyPr wrap="none" rtlCol="0">
            <a:spAutoFit/>
          </a:bodyPr>
          <a:p>
            <a:pPr algn="ctr"/>
            <a:r>
              <a:rPr lang="zh-CN" altLang="en-US" sz="2000" dirty="0">
                <a:solidFill>
                  <a:schemeClr val="bg1"/>
                </a:solidFill>
                <a:latin typeface="Arial" panose="020B0604020202020204" pitchFamily="34" charset="0"/>
                <a:sym typeface="+mn-ea"/>
              </a:rPr>
              <a:t>（</a:t>
            </a:r>
            <a:r>
              <a:rPr lang="zh-CN" altLang="en-US" sz="2000" dirty="0">
                <a:solidFill>
                  <a:schemeClr val="bg1"/>
                </a:solidFill>
                <a:latin typeface="Arial" panose="020B0604020202020204" pitchFamily="34" charset="0"/>
                <a:sym typeface="+mn-ea"/>
              </a:rPr>
              <a:t>五）</a:t>
            </a:r>
            <a:endParaRPr lang="zh-CN" altLang="en-US" sz="2000" dirty="0">
              <a:solidFill>
                <a:schemeClr val="bg1"/>
              </a:solidFill>
              <a:cs typeface="+mn-ea"/>
              <a:sym typeface="+mn-lt"/>
            </a:endParaRPr>
          </a:p>
        </p:txBody>
      </p:sp>
      <p:sp>
        <p:nvSpPr>
          <p:cNvPr id="4" name="任意多边形 3"/>
          <p:cNvSpPr/>
          <p:nvPr>
            <p:custDataLst>
              <p:tags r:id="rId5"/>
            </p:custDataLst>
          </p:nvPr>
        </p:nvSpPr>
        <p:spPr>
          <a:xfrm>
            <a:off x="1105898" y="3897180"/>
            <a:ext cx="1990691" cy="586283"/>
          </a:xfrm>
          <a:custGeom>
            <a:avLst/>
            <a:gdLst>
              <a:gd name="connsiteX0" fmla="*/ 2479495 w 2907667"/>
              <a:gd name="connsiteY0" fmla="*/ 428171 h 856344"/>
              <a:gd name="connsiteX1" fmla="*/ 2479495 w 2907667"/>
              <a:gd name="connsiteY1" fmla="*/ 428173 h 856344"/>
              <a:gd name="connsiteX2" fmla="*/ 2479496 w 2907667"/>
              <a:gd name="connsiteY2" fmla="*/ 428172 h 856344"/>
              <a:gd name="connsiteX3" fmla="*/ 428171 w 2907667"/>
              <a:gd name="connsiteY3" fmla="*/ 0 h 856344"/>
              <a:gd name="connsiteX4" fmla="*/ 2051324 w 2907667"/>
              <a:gd name="connsiteY4" fmla="*/ 0 h 856344"/>
              <a:gd name="connsiteX5" fmla="*/ 2479495 w 2907667"/>
              <a:gd name="connsiteY5" fmla="*/ 0 h 856344"/>
              <a:gd name="connsiteX6" fmla="*/ 2479496 w 2907667"/>
              <a:gd name="connsiteY6" fmla="*/ 0 h 856344"/>
              <a:gd name="connsiteX7" fmla="*/ 2907667 w 2907667"/>
              <a:gd name="connsiteY7" fmla="*/ 428172 h 856344"/>
              <a:gd name="connsiteX8" fmla="*/ 2479496 w 2907667"/>
              <a:gd name="connsiteY8" fmla="*/ 856343 h 856344"/>
              <a:gd name="connsiteX9" fmla="*/ 2479495 w 2907667"/>
              <a:gd name="connsiteY9" fmla="*/ 856343 h 856344"/>
              <a:gd name="connsiteX10" fmla="*/ 2051324 w 2907667"/>
              <a:gd name="connsiteY10" fmla="*/ 856343 h 856344"/>
              <a:gd name="connsiteX11" fmla="*/ 428173 w 2907667"/>
              <a:gd name="connsiteY11" fmla="*/ 856343 h 856344"/>
              <a:gd name="connsiteX12" fmla="*/ 428172 w 2907667"/>
              <a:gd name="connsiteY12" fmla="*/ 856344 h 856344"/>
              <a:gd name="connsiteX13" fmla="*/ 0 w 2907667"/>
              <a:gd name="connsiteY13" fmla="*/ 856344 h 856344"/>
              <a:gd name="connsiteX14" fmla="*/ 428171 w 2907667"/>
              <a:gd name="connsiteY14" fmla="*/ 428174 h 856344"/>
              <a:gd name="connsiteX15" fmla="*/ 428171 w 2907667"/>
              <a:gd name="connsiteY15" fmla="*/ 428172 h 856344"/>
              <a:gd name="connsiteX16" fmla="*/ 0 w 2907667"/>
              <a:gd name="connsiteY16" fmla="*/ 1 h 856344"/>
              <a:gd name="connsiteX17" fmla="*/ 428171 w 2907667"/>
              <a:gd name="connsiteY17" fmla="*/ 1 h 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7667" h="856344">
                <a:moveTo>
                  <a:pt x="2479495" y="428171"/>
                </a:moveTo>
                <a:lnTo>
                  <a:pt x="2479495" y="428173"/>
                </a:lnTo>
                <a:lnTo>
                  <a:pt x="2479496" y="428172"/>
                </a:lnTo>
                <a:close/>
                <a:moveTo>
                  <a:pt x="428171" y="0"/>
                </a:moveTo>
                <a:lnTo>
                  <a:pt x="2051324" y="0"/>
                </a:lnTo>
                <a:lnTo>
                  <a:pt x="2479495" y="0"/>
                </a:lnTo>
                <a:lnTo>
                  <a:pt x="2479496" y="0"/>
                </a:lnTo>
                <a:lnTo>
                  <a:pt x="2907667" y="428172"/>
                </a:lnTo>
                <a:lnTo>
                  <a:pt x="2479496" y="856343"/>
                </a:lnTo>
                <a:lnTo>
                  <a:pt x="2479495" y="856343"/>
                </a:lnTo>
                <a:lnTo>
                  <a:pt x="2051324" y="856343"/>
                </a:lnTo>
                <a:lnTo>
                  <a:pt x="428173" y="856343"/>
                </a:lnTo>
                <a:lnTo>
                  <a:pt x="428172" y="856344"/>
                </a:lnTo>
                <a:lnTo>
                  <a:pt x="0" y="856344"/>
                </a:lnTo>
                <a:lnTo>
                  <a:pt x="428171" y="428174"/>
                </a:lnTo>
                <a:lnTo>
                  <a:pt x="428171" y="428172"/>
                </a:lnTo>
                <a:lnTo>
                  <a:pt x="0" y="1"/>
                </a:lnTo>
                <a:lnTo>
                  <a:pt x="428171" y="1"/>
                </a:lnTo>
                <a:close/>
              </a:path>
            </a:pathLst>
          </a:custGeom>
          <a:solidFill>
            <a:srgbClr val="96B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任意多边形 4"/>
          <p:cNvSpPr/>
          <p:nvPr>
            <p:custDataLst>
              <p:tags r:id="rId6"/>
            </p:custDataLst>
          </p:nvPr>
        </p:nvSpPr>
        <p:spPr>
          <a:xfrm>
            <a:off x="3137898" y="3897180"/>
            <a:ext cx="1990691" cy="586283"/>
          </a:xfrm>
          <a:custGeom>
            <a:avLst/>
            <a:gdLst>
              <a:gd name="connsiteX0" fmla="*/ 2479495 w 2907667"/>
              <a:gd name="connsiteY0" fmla="*/ 428171 h 856344"/>
              <a:gd name="connsiteX1" fmla="*/ 2479495 w 2907667"/>
              <a:gd name="connsiteY1" fmla="*/ 428173 h 856344"/>
              <a:gd name="connsiteX2" fmla="*/ 2479496 w 2907667"/>
              <a:gd name="connsiteY2" fmla="*/ 428172 h 856344"/>
              <a:gd name="connsiteX3" fmla="*/ 428171 w 2907667"/>
              <a:gd name="connsiteY3" fmla="*/ 0 h 856344"/>
              <a:gd name="connsiteX4" fmla="*/ 2051324 w 2907667"/>
              <a:gd name="connsiteY4" fmla="*/ 0 h 856344"/>
              <a:gd name="connsiteX5" fmla="*/ 2479495 w 2907667"/>
              <a:gd name="connsiteY5" fmla="*/ 0 h 856344"/>
              <a:gd name="connsiteX6" fmla="*/ 2479496 w 2907667"/>
              <a:gd name="connsiteY6" fmla="*/ 0 h 856344"/>
              <a:gd name="connsiteX7" fmla="*/ 2907667 w 2907667"/>
              <a:gd name="connsiteY7" fmla="*/ 428172 h 856344"/>
              <a:gd name="connsiteX8" fmla="*/ 2479496 w 2907667"/>
              <a:gd name="connsiteY8" fmla="*/ 856343 h 856344"/>
              <a:gd name="connsiteX9" fmla="*/ 2479495 w 2907667"/>
              <a:gd name="connsiteY9" fmla="*/ 856343 h 856344"/>
              <a:gd name="connsiteX10" fmla="*/ 2051324 w 2907667"/>
              <a:gd name="connsiteY10" fmla="*/ 856343 h 856344"/>
              <a:gd name="connsiteX11" fmla="*/ 428173 w 2907667"/>
              <a:gd name="connsiteY11" fmla="*/ 856343 h 856344"/>
              <a:gd name="connsiteX12" fmla="*/ 428172 w 2907667"/>
              <a:gd name="connsiteY12" fmla="*/ 856344 h 856344"/>
              <a:gd name="connsiteX13" fmla="*/ 0 w 2907667"/>
              <a:gd name="connsiteY13" fmla="*/ 856344 h 856344"/>
              <a:gd name="connsiteX14" fmla="*/ 428171 w 2907667"/>
              <a:gd name="connsiteY14" fmla="*/ 428174 h 856344"/>
              <a:gd name="connsiteX15" fmla="*/ 428171 w 2907667"/>
              <a:gd name="connsiteY15" fmla="*/ 428172 h 856344"/>
              <a:gd name="connsiteX16" fmla="*/ 0 w 2907667"/>
              <a:gd name="connsiteY16" fmla="*/ 1 h 856344"/>
              <a:gd name="connsiteX17" fmla="*/ 428171 w 2907667"/>
              <a:gd name="connsiteY17" fmla="*/ 1 h 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7667" h="856344">
                <a:moveTo>
                  <a:pt x="2479495" y="428171"/>
                </a:moveTo>
                <a:lnTo>
                  <a:pt x="2479495" y="428173"/>
                </a:lnTo>
                <a:lnTo>
                  <a:pt x="2479496" y="428172"/>
                </a:lnTo>
                <a:close/>
                <a:moveTo>
                  <a:pt x="428171" y="0"/>
                </a:moveTo>
                <a:lnTo>
                  <a:pt x="2051324" y="0"/>
                </a:lnTo>
                <a:lnTo>
                  <a:pt x="2479495" y="0"/>
                </a:lnTo>
                <a:lnTo>
                  <a:pt x="2479496" y="0"/>
                </a:lnTo>
                <a:lnTo>
                  <a:pt x="2907667" y="428172"/>
                </a:lnTo>
                <a:lnTo>
                  <a:pt x="2479496" y="856343"/>
                </a:lnTo>
                <a:lnTo>
                  <a:pt x="2479495" y="856343"/>
                </a:lnTo>
                <a:lnTo>
                  <a:pt x="2051324" y="856343"/>
                </a:lnTo>
                <a:lnTo>
                  <a:pt x="428173" y="856343"/>
                </a:lnTo>
                <a:lnTo>
                  <a:pt x="428172" y="856344"/>
                </a:lnTo>
                <a:lnTo>
                  <a:pt x="0" y="856344"/>
                </a:lnTo>
                <a:lnTo>
                  <a:pt x="428171" y="428174"/>
                </a:lnTo>
                <a:lnTo>
                  <a:pt x="428171" y="428172"/>
                </a:lnTo>
                <a:lnTo>
                  <a:pt x="0" y="1"/>
                </a:lnTo>
                <a:lnTo>
                  <a:pt x="428171" y="1"/>
                </a:lnTo>
                <a:close/>
              </a:path>
            </a:pathLst>
          </a:custGeom>
          <a:solidFill>
            <a:srgbClr val="E7A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6" name="任意多边形 5"/>
          <p:cNvSpPr/>
          <p:nvPr>
            <p:custDataLst>
              <p:tags r:id="rId7"/>
            </p:custDataLst>
          </p:nvPr>
        </p:nvSpPr>
        <p:spPr>
          <a:xfrm>
            <a:off x="5169898" y="3897180"/>
            <a:ext cx="1990691" cy="586283"/>
          </a:xfrm>
          <a:custGeom>
            <a:avLst/>
            <a:gdLst>
              <a:gd name="connsiteX0" fmla="*/ 2479495 w 2907667"/>
              <a:gd name="connsiteY0" fmla="*/ 428171 h 856344"/>
              <a:gd name="connsiteX1" fmla="*/ 2479495 w 2907667"/>
              <a:gd name="connsiteY1" fmla="*/ 428173 h 856344"/>
              <a:gd name="connsiteX2" fmla="*/ 2479496 w 2907667"/>
              <a:gd name="connsiteY2" fmla="*/ 428172 h 856344"/>
              <a:gd name="connsiteX3" fmla="*/ 428171 w 2907667"/>
              <a:gd name="connsiteY3" fmla="*/ 0 h 856344"/>
              <a:gd name="connsiteX4" fmla="*/ 2051324 w 2907667"/>
              <a:gd name="connsiteY4" fmla="*/ 0 h 856344"/>
              <a:gd name="connsiteX5" fmla="*/ 2479495 w 2907667"/>
              <a:gd name="connsiteY5" fmla="*/ 0 h 856344"/>
              <a:gd name="connsiteX6" fmla="*/ 2479496 w 2907667"/>
              <a:gd name="connsiteY6" fmla="*/ 0 h 856344"/>
              <a:gd name="connsiteX7" fmla="*/ 2907667 w 2907667"/>
              <a:gd name="connsiteY7" fmla="*/ 428172 h 856344"/>
              <a:gd name="connsiteX8" fmla="*/ 2479496 w 2907667"/>
              <a:gd name="connsiteY8" fmla="*/ 856343 h 856344"/>
              <a:gd name="connsiteX9" fmla="*/ 2479495 w 2907667"/>
              <a:gd name="connsiteY9" fmla="*/ 856343 h 856344"/>
              <a:gd name="connsiteX10" fmla="*/ 2051324 w 2907667"/>
              <a:gd name="connsiteY10" fmla="*/ 856343 h 856344"/>
              <a:gd name="connsiteX11" fmla="*/ 428173 w 2907667"/>
              <a:gd name="connsiteY11" fmla="*/ 856343 h 856344"/>
              <a:gd name="connsiteX12" fmla="*/ 428172 w 2907667"/>
              <a:gd name="connsiteY12" fmla="*/ 856344 h 856344"/>
              <a:gd name="connsiteX13" fmla="*/ 0 w 2907667"/>
              <a:gd name="connsiteY13" fmla="*/ 856344 h 856344"/>
              <a:gd name="connsiteX14" fmla="*/ 428171 w 2907667"/>
              <a:gd name="connsiteY14" fmla="*/ 428174 h 856344"/>
              <a:gd name="connsiteX15" fmla="*/ 428171 w 2907667"/>
              <a:gd name="connsiteY15" fmla="*/ 428172 h 856344"/>
              <a:gd name="connsiteX16" fmla="*/ 0 w 2907667"/>
              <a:gd name="connsiteY16" fmla="*/ 1 h 856344"/>
              <a:gd name="connsiteX17" fmla="*/ 428171 w 2907667"/>
              <a:gd name="connsiteY17" fmla="*/ 1 h 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07667" h="856344">
                <a:moveTo>
                  <a:pt x="2479495" y="428171"/>
                </a:moveTo>
                <a:lnTo>
                  <a:pt x="2479495" y="428173"/>
                </a:lnTo>
                <a:lnTo>
                  <a:pt x="2479496" y="428172"/>
                </a:lnTo>
                <a:close/>
                <a:moveTo>
                  <a:pt x="428171" y="0"/>
                </a:moveTo>
                <a:lnTo>
                  <a:pt x="2051324" y="0"/>
                </a:lnTo>
                <a:lnTo>
                  <a:pt x="2479495" y="0"/>
                </a:lnTo>
                <a:lnTo>
                  <a:pt x="2479496" y="0"/>
                </a:lnTo>
                <a:lnTo>
                  <a:pt x="2907667" y="428172"/>
                </a:lnTo>
                <a:lnTo>
                  <a:pt x="2479496" y="856343"/>
                </a:lnTo>
                <a:lnTo>
                  <a:pt x="2479495" y="856343"/>
                </a:lnTo>
                <a:lnTo>
                  <a:pt x="2051324" y="856343"/>
                </a:lnTo>
                <a:lnTo>
                  <a:pt x="428173" y="856343"/>
                </a:lnTo>
                <a:lnTo>
                  <a:pt x="428172" y="856344"/>
                </a:lnTo>
                <a:lnTo>
                  <a:pt x="0" y="856344"/>
                </a:lnTo>
                <a:lnTo>
                  <a:pt x="428171" y="428174"/>
                </a:lnTo>
                <a:lnTo>
                  <a:pt x="428171" y="428172"/>
                </a:lnTo>
                <a:lnTo>
                  <a:pt x="0" y="1"/>
                </a:lnTo>
                <a:lnTo>
                  <a:pt x="428171" y="1"/>
                </a:lnTo>
                <a:close/>
              </a:path>
            </a:pathLst>
          </a:custGeom>
          <a:solidFill>
            <a:srgbClr val="96BA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7" name="文本框 6"/>
          <p:cNvSpPr txBox="1"/>
          <p:nvPr>
            <p:custDataLst>
              <p:tags r:id="rId8"/>
            </p:custDataLst>
          </p:nvPr>
        </p:nvSpPr>
        <p:spPr>
          <a:xfrm>
            <a:off x="1615816" y="4031228"/>
            <a:ext cx="944880" cy="398780"/>
          </a:xfrm>
          <a:prstGeom prst="rect">
            <a:avLst/>
          </a:prstGeom>
          <a:noFill/>
        </p:spPr>
        <p:txBody>
          <a:bodyPr wrap="none" rtlCol="0">
            <a:spAutoFit/>
          </a:bodyPr>
          <a:p>
            <a:pPr algn="ctr"/>
            <a:r>
              <a:rPr lang="zh-CN" altLang="en-US" sz="2000" dirty="0">
                <a:solidFill>
                  <a:schemeClr val="bg1"/>
                </a:solidFill>
                <a:latin typeface="Arial" panose="020B0604020202020204" pitchFamily="34" charset="0"/>
                <a:sym typeface="+mn-ea"/>
              </a:rPr>
              <a:t>（一）</a:t>
            </a:r>
            <a:endParaRPr lang="zh-CN" altLang="en-US" sz="2000" dirty="0">
              <a:solidFill>
                <a:schemeClr val="bg1"/>
              </a:solidFill>
              <a:latin typeface="Arial" panose="020B0604020202020204" pitchFamily="34" charset="0"/>
              <a:cs typeface="+mn-ea"/>
              <a:sym typeface="+mn-ea"/>
            </a:endParaRPr>
          </a:p>
        </p:txBody>
      </p:sp>
      <p:sp>
        <p:nvSpPr>
          <p:cNvPr id="8" name="文本框 7"/>
          <p:cNvSpPr txBox="1"/>
          <p:nvPr>
            <p:custDataLst>
              <p:tags r:id="rId9"/>
            </p:custDataLst>
          </p:nvPr>
        </p:nvSpPr>
        <p:spPr>
          <a:xfrm>
            <a:off x="3660804" y="4031228"/>
            <a:ext cx="944880" cy="398780"/>
          </a:xfrm>
          <a:prstGeom prst="rect">
            <a:avLst/>
          </a:prstGeom>
          <a:noFill/>
        </p:spPr>
        <p:txBody>
          <a:bodyPr wrap="none" rtlCol="0">
            <a:spAutoFit/>
          </a:bodyPr>
          <a:p>
            <a:pPr algn="ctr"/>
            <a:r>
              <a:rPr lang="zh-CN" altLang="en-US" sz="2000" dirty="0">
                <a:solidFill>
                  <a:schemeClr val="bg1"/>
                </a:solidFill>
                <a:latin typeface="Arial" panose="020B0604020202020204" pitchFamily="34" charset="0"/>
                <a:sym typeface="+mn-ea"/>
              </a:rPr>
              <a:t>（</a:t>
            </a:r>
            <a:r>
              <a:rPr lang="zh-CN" altLang="en-US" sz="2000" dirty="0">
                <a:solidFill>
                  <a:schemeClr val="bg1"/>
                </a:solidFill>
                <a:latin typeface="Arial" panose="020B0604020202020204" pitchFamily="34" charset="0"/>
                <a:sym typeface="+mn-ea"/>
              </a:rPr>
              <a:t>二）</a:t>
            </a:r>
            <a:endParaRPr lang="zh-CN" altLang="en-US" sz="2000" dirty="0">
              <a:solidFill>
                <a:schemeClr val="bg1"/>
              </a:solidFill>
              <a:cs typeface="+mn-ea"/>
              <a:sym typeface="+mn-lt"/>
            </a:endParaRPr>
          </a:p>
        </p:txBody>
      </p:sp>
      <p:sp>
        <p:nvSpPr>
          <p:cNvPr id="9" name="文本框 8"/>
          <p:cNvSpPr txBox="1"/>
          <p:nvPr>
            <p:custDataLst>
              <p:tags r:id="rId10"/>
            </p:custDataLst>
          </p:nvPr>
        </p:nvSpPr>
        <p:spPr>
          <a:xfrm>
            <a:off x="5747297" y="4024314"/>
            <a:ext cx="944880" cy="398780"/>
          </a:xfrm>
          <a:prstGeom prst="rect">
            <a:avLst/>
          </a:prstGeom>
          <a:noFill/>
        </p:spPr>
        <p:txBody>
          <a:bodyPr wrap="none" rtlCol="0">
            <a:spAutoFit/>
          </a:bodyPr>
          <a:p>
            <a:pPr algn="ctr"/>
            <a:r>
              <a:rPr lang="zh-CN" altLang="en-US" sz="2000" dirty="0">
                <a:solidFill>
                  <a:schemeClr val="bg1"/>
                </a:solidFill>
                <a:latin typeface="Arial" panose="020B0604020202020204" pitchFamily="34" charset="0"/>
                <a:sym typeface="+mn-ea"/>
              </a:rPr>
              <a:t>（</a:t>
            </a:r>
            <a:r>
              <a:rPr lang="zh-CN" altLang="en-US" sz="2000" dirty="0">
                <a:solidFill>
                  <a:schemeClr val="bg1"/>
                </a:solidFill>
                <a:latin typeface="Arial" panose="020B0604020202020204" pitchFamily="34" charset="0"/>
                <a:sym typeface="+mn-ea"/>
              </a:rPr>
              <a:t>三）</a:t>
            </a:r>
            <a:endParaRPr lang="zh-CN" altLang="en-US" sz="2000" dirty="0">
              <a:solidFill>
                <a:schemeClr val="bg1"/>
              </a:solidFill>
              <a:cs typeface="+mn-ea"/>
              <a:sym typeface="+mn-lt"/>
            </a:endParaRPr>
          </a:p>
        </p:txBody>
      </p:sp>
      <p:sp>
        <p:nvSpPr>
          <p:cNvPr id="10" name="arrow-pointing-left-circular-button_20407"/>
          <p:cNvSpPr>
            <a:spLocks noChangeAspect="1"/>
          </p:cNvSpPr>
          <p:nvPr>
            <p:custDataLst>
              <p:tags r:id="rId11"/>
            </p:custDataLst>
          </p:nvPr>
        </p:nvSpPr>
        <p:spPr bwMode="auto">
          <a:xfrm>
            <a:off x="1714052" y="2925813"/>
            <a:ext cx="596531" cy="595770"/>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rgbClr val="96BADB"/>
          </a:solidFill>
          <a:ln>
            <a:noFill/>
          </a:ln>
        </p:spPr>
        <p:txBody>
          <a:bodyPr/>
          <a:p>
            <a:endParaRPr lang="zh-CN" altLang="en-US" dirty="0">
              <a:cs typeface="+mn-ea"/>
              <a:sym typeface="+mn-lt"/>
            </a:endParaRPr>
          </a:p>
        </p:txBody>
      </p:sp>
      <p:sp>
        <p:nvSpPr>
          <p:cNvPr id="11" name="arrow-pointing-left-circular-button_20407"/>
          <p:cNvSpPr>
            <a:spLocks noChangeAspect="1"/>
          </p:cNvSpPr>
          <p:nvPr>
            <p:custDataLst>
              <p:tags r:id="rId12"/>
            </p:custDataLst>
          </p:nvPr>
        </p:nvSpPr>
        <p:spPr bwMode="auto">
          <a:xfrm>
            <a:off x="3872929" y="2925813"/>
            <a:ext cx="596531" cy="595770"/>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rgbClr val="E7AC17"/>
          </a:solidFill>
          <a:ln>
            <a:noFill/>
          </a:ln>
        </p:spPr>
        <p:txBody>
          <a:bodyPr/>
          <a:p>
            <a:endParaRPr lang="zh-CN" altLang="en-US" dirty="0">
              <a:cs typeface="+mn-ea"/>
              <a:sym typeface="+mn-lt"/>
            </a:endParaRPr>
          </a:p>
        </p:txBody>
      </p:sp>
      <p:sp>
        <p:nvSpPr>
          <p:cNvPr id="12" name="arrow-pointing-left-circular-button_20407"/>
          <p:cNvSpPr>
            <a:spLocks noChangeAspect="1"/>
          </p:cNvSpPr>
          <p:nvPr>
            <p:custDataLst>
              <p:tags r:id="rId13"/>
            </p:custDataLst>
          </p:nvPr>
        </p:nvSpPr>
        <p:spPr bwMode="auto">
          <a:xfrm>
            <a:off x="5870175" y="2925813"/>
            <a:ext cx="596531" cy="595770"/>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rgbClr val="96BADB"/>
          </a:solidFill>
          <a:ln>
            <a:noFill/>
          </a:ln>
        </p:spPr>
        <p:txBody>
          <a:bodyPr/>
          <a:p>
            <a:endParaRPr lang="zh-CN" altLang="en-US" dirty="0">
              <a:cs typeface="+mn-ea"/>
              <a:sym typeface="+mn-lt"/>
            </a:endParaRPr>
          </a:p>
        </p:txBody>
      </p:sp>
      <p:sp>
        <p:nvSpPr>
          <p:cNvPr id="13" name="arrow-pointing-left-circular-button_20407"/>
          <p:cNvSpPr>
            <a:spLocks noChangeAspect="1"/>
          </p:cNvSpPr>
          <p:nvPr>
            <p:custDataLst>
              <p:tags r:id="rId14"/>
            </p:custDataLst>
          </p:nvPr>
        </p:nvSpPr>
        <p:spPr bwMode="auto">
          <a:xfrm>
            <a:off x="7972932" y="2925813"/>
            <a:ext cx="596531" cy="595770"/>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rgbClr val="FA8A83"/>
          </a:solidFill>
          <a:ln>
            <a:noFill/>
          </a:ln>
        </p:spPr>
        <p:txBody>
          <a:bodyPr/>
          <a:p>
            <a:endParaRPr lang="zh-CN" altLang="en-US" dirty="0">
              <a:cs typeface="+mn-ea"/>
              <a:sym typeface="+mn-lt"/>
            </a:endParaRPr>
          </a:p>
        </p:txBody>
      </p:sp>
      <p:sp>
        <p:nvSpPr>
          <p:cNvPr id="14" name="arrow-pointing-left-circular-button_20407"/>
          <p:cNvSpPr>
            <a:spLocks noChangeAspect="1"/>
          </p:cNvSpPr>
          <p:nvPr>
            <p:custDataLst>
              <p:tags r:id="rId15"/>
            </p:custDataLst>
          </p:nvPr>
        </p:nvSpPr>
        <p:spPr bwMode="auto">
          <a:xfrm>
            <a:off x="9935924" y="2911299"/>
            <a:ext cx="596531" cy="595770"/>
          </a:xfrm>
          <a:custGeom>
            <a:avLst/>
            <a:gdLst>
              <a:gd name="T0" fmla="*/ 2307 w 4612"/>
              <a:gd name="T1" fmla="*/ 4614 h 4614"/>
              <a:gd name="T2" fmla="*/ 0 w 4612"/>
              <a:gd name="T3" fmla="*/ 2307 h 4614"/>
              <a:gd name="T4" fmla="*/ 2307 w 4612"/>
              <a:gd name="T5" fmla="*/ 0 h 4614"/>
              <a:gd name="T6" fmla="*/ 4612 w 4612"/>
              <a:gd name="T7" fmla="*/ 2227 h 4614"/>
              <a:gd name="T8" fmla="*/ 2031 w 4612"/>
              <a:gd name="T9" fmla="*/ 2222 h 4614"/>
              <a:gd name="T10" fmla="*/ 2479 w 4612"/>
              <a:gd name="T11" fmla="*/ 1775 h 4614"/>
              <a:gd name="T12" fmla="*/ 2367 w 4612"/>
              <a:gd name="T13" fmla="*/ 1662 h 4614"/>
              <a:gd name="T14" fmla="*/ 1727 w 4612"/>
              <a:gd name="T15" fmla="*/ 2302 h 4614"/>
              <a:gd name="T16" fmla="*/ 2378 w 4612"/>
              <a:gd name="T17" fmla="*/ 2952 h 4614"/>
              <a:gd name="T18" fmla="*/ 2490 w 4612"/>
              <a:gd name="T19" fmla="*/ 2840 h 4614"/>
              <a:gd name="T20" fmla="*/ 2032 w 4612"/>
              <a:gd name="T21" fmla="*/ 2381 h 4614"/>
              <a:gd name="T22" fmla="*/ 4612 w 4612"/>
              <a:gd name="T23" fmla="*/ 2387 h 4614"/>
              <a:gd name="T24" fmla="*/ 2307 w 4612"/>
              <a:gd name="T25" fmla="*/ 4614 h 4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2" h="4614">
                <a:moveTo>
                  <a:pt x="2307" y="4614"/>
                </a:moveTo>
                <a:cubicBezTo>
                  <a:pt x="1035" y="4614"/>
                  <a:pt x="0" y="3579"/>
                  <a:pt x="0" y="2307"/>
                </a:cubicBezTo>
                <a:cubicBezTo>
                  <a:pt x="0" y="1035"/>
                  <a:pt x="1035" y="0"/>
                  <a:pt x="2307" y="0"/>
                </a:cubicBezTo>
                <a:cubicBezTo>
                  <a:pt x="3553" y="0"/>
                  <a:pt x="4570" y="992"/>
                  <a:pt x="4612" y="2227"/>
                </a:cubicBezTo>
                <a:lnTo>
                  <a:pt x="2031" y="2222"/>
                </a:lnTo>
                <a:lnTo>
                  <a:pt x="2479" y="1775"/>
                </a:lnTo>
                <a:lnTo>
                  <a:pt x="2367" y="1662"/>
                </a:lnTo>
                <a:lnTo>
                  <a:pt x="1727" y="2302"/>
                </a:lnTo>
                <a:lnTo>
                  <a:pt x="2378" y="2952"/>
                </a:lnTo>
                <a:lnTo>
                  <a:pt x="2490" y="2840"/>
                </a:lnTo>
                <a:lnTo>
                  <a:pt x="2032" y="2381"/>
                </a:lnTo>
                <a:lnTo>
                  <a:pt x="4612" y="2387"/>
                </a:lnTo>
                <a:cubicBezTo>
                  <a:pt x="4570" y="3622"/>
                  <a:pt x="3553" y="4614"/>
                  <a:pt x="2307" y="4614"/>
                </a:cubicBezTo>
                <a:close/>
              </a:path>
            </a:pathLst>
          </a:custGeom>
          <a:solidFill>
            <a:srgbClr val="96BADB"/>
          </a:solidFill>
          <a:ln>
            <a:noFill/>
          </a:ln>
        </p:spPr>
        <p:txBody>
          <a:bodyPr/>
          <a:p>
            <a:endParaRPr lang="zh-CN" altLang="en-US" dirty="0">
              <a:cs typeface="+mn-ea"/>
              <a:sym typeface="+mn-lt"/>
            </a:endParaRPr>
          </a:p>
        </p:txBody>
      </p:sp>
      <p:sp>
        <p:nvSpPr>
          <p:cNvPr id="61" name="文本框 60"/>
          <p:cNvSpPr txBox="1"/>
          <p:nvPr>
            <p:custDataLst>
              <p:tags r:id="rId16"/>
            </p:custDataLst>
          </p:nvPr>
        </p:nvSpPr>
        <p:spPr>
          <a:xfrm>
            <a:off x="1122082" y="4638412"/>
            <a:ext cx="1730518" cy="1373505"/>
          </a:xfrm>
          <a:prstGeom prst="rect">
            <a:avLst/>
          </a:prstGeom>
          <a:noFill/>
        </p:spPr>
        <p:txBody>
          <a:bodyPr wrap="square" rtlCol="0">
            <a:spAutoFit/>
          </a:bodyPr>
          <a:p>
            <a:pPr algn="just">
              <a:lnSpc>
                <a:spcPts val="2000"/>
              </a:lnSpc>
            </a:pPr>
            <a:r>
              <a:rPr lang="zh-CN" altLang="en-US" sz="1800" dirty="0">
                <a:latin typeface="Arial" panose="020B0604020202020204" pitchFamily="34" charset="0"/>
                <a:sym typeface="+mn-ea"/>
              </a:rPr>
              <a:t>幼儿英语的词汇是以话题为基础，以日常生活中经常出现的词语为主。</a:t>
            </a:r>
            <a:endParaRPr lang="zh-CN" altLang="en-US" sz="1800" dirty="0">
              <a:latin typeface="Arial" panose="020B0604020202020204" pitchFamily="34" charset="0"/>
              <a:sym typeface="+mn-ea"/>
            </a:endParaRPr>
          </a:p>
        </p:txBody>
      </p:sp>
      <p:sp>
        <p:nvSpPr>
          <p:cNvPr id="63" name="文本框 62"/>
          <p:cNvSpPr txBox="1"/>
          <p:nvPr>
            <p:custDataLst>
              <p:tags r:id="rId17"/>
            </p:custDataLst>
          </p:nvPr>
        </p:nvSpPr>
        <p:spPr>
          <a:xfrm>
            <a:off x="3280959" y="4638412"/>
            <a:ext cx="1730518" cy="1630045"/>
          </a:xfrm>
          <a:prstGeom prst="rect">
            <a:avLst/>
          </a:prstGeom>
          <a:noFill/>
        </p:spPr>
        <p:txBody>
          <a:bodyPr wrap="square" rtlCol="0">
            <a:spAutoFit/>
          </a:bodyPr>
          <a:p>
            <a:pPr lvl="0" algn="just">
              <a:lnSpc>
                <a:spcPts val="2000"/>
              </a:lnSpc>
              <a:buClrTx/>
              <a:buSzTx/>
              <a:buFontTx/>
            </a:pPr>
            <a:r>
              <a:rPr lang="zh-CN" altLang="en-US" sz="1800" dirty="0">
                <a:sym typeface="+mn-ea"/>
              </a:rPr>
              <a:t>幼儿英语教学中的语法主要以一般现在时为主，有的课本也会出现现在进行时。</a:t>
            </a:r>
            <a:endParaRPr lang="zh-CN" altLang="en-US" sz="1800" dirty="0">
              <a:sym typeface="+mn-ea"/>
            </a:endParaRPr>
          </a:p>
        </p:txBody>
      </p:sp>
      <p:sp>
        <p:nvSpPr>
          <p:cNvPr id="65" name="文本框 64"/>
          <p:cNvSpPr txBox="1"/>
          <p:nvPr>
            <p:custDataLst>
              <p:tags r:id="rId18"/>
            </p:custDataLst>
          </p:nvPr>
        </p:nvSpPr>
        <p:spPr>
          <a:xfrm>
            <a:off x="5278205" y="4638412"/>
            <a:ext cx="1730518" cy="1373505"/>
          </a:xfrm>
          <a:prstGeom prst="rect">
            <a:avLst/>
          </a:prstGeom>
          <a:noFill/>
        </p:spPr>
        <p:txBody>
          <a:bodyPr wrap="square" rtlCol="0">
            <a:spAutoFit/>
          </a:bodyPr>
          <a:p>
            <a:pPr algn="just">
              <a:lnSpc>
                <a:spcPts val="2000"/>
              </a:lnSpc>
              <a:buClrTx/>
              <a:buSzTx/>
              <a:buFontTx/>
            </a:pPr>
            <a:r>
              <a:rPr lang="zh-CN" altLang="en-US" sz="1800" dirty="0">
                <a:latin typeface="Arial" panose="020B0604020202020204" pitchFamily="34" charset="0"/>
                <a:sym typeface="+mn-ea"/>
              </a:rPr>
              <a:t>幼儿英语语音的学习主要通过教师口授，学生模仿而习得的。</a:t>
            </a:r>
            <a:endParaRPr lang="zh-CN" altLang="en-US" sz="1800" dirty="0">
              <a:latin typeface="Arial" panose="020B0604020202020204" pitchFamily="34" charset="0"/>
              <a:sym typeface="+mn-ea"/>
            </a:endParaRPr>
          </a:p>
        </p:txBody>
      </p:sp>
      <p:sp>
        <p:nvSpPr>
          <p:cNvPr id="67" name="文本框 66"/>
          <p:cNvSpPr txBox="1"/>
          <p:nvPr>
            <p:custDataLst>
              <p:tags r:id="rId19"/>
            </p:custDataLst>
          </p:nvPr>
        </p:nvSpPr>
        <p:spPr>
          <a:xfrm>
            <a:off x="7380962" y="4638412"/>
            <a:ext cx="1730518" cy="1116965"/>
          </a:xfrm>
          <a:prstGeom prst="rect">
            <a:avLst/>
          </a:prstGeom>
          <a:noFill/>
        </p:spPr>
        <p:txBody>
          <a:bodyPr wrap="square" rtlCol="0">
            <a:spAutoFit/>
          </a:bodyPr>
          <a:p>
            <a:pPr algn="just">
              <a:lnSpc>
                <a:spcPts val="2000"/>
              </a:lnSpc>
              <a:buClrTx/>
              <a:buSzTx/>
              <a:buFontTx/>
            </a:pPr>
            <a:r>
              <a:rPr lang="zh-CN" altLang="en-US" sz="1800" dirty="0">
                <a:latin typeface="Arial" panose="020B0604020202020204" pitchFamily="34" charset="0"/>
                <a:sym typeface="+mn-ea"/>
              </a:rPr>
              <a:t>幼儿英语中涉及的话题都是以幼儿的日常生活为中心的。</a:t>
            </a:r>
            <a:endParaRPr lang="zh-CN" altLang="en-US" sz="1800" dirty="0">
              <a:latin typeface="Arial" panose="020B0604020202020204" pitchFamily="34" charset="0"/>
              <a:sym typeface="+mn-ea"/>
            </a:endParaRPr>
          </a:p>
        </p:txBody>
      </p:sp>
      <p:sp>
        <p:nvSpPr>
          <p:cNvPr id="69" name="文本框 68"/>
          <p:cNvSpPr txBox="1"/>
          <p:nvPr>
            <p:custDataLst>
              <p:tags r:id="rId20"/>
            </p:custDataLst>
          </p:nvPr>
        </p:nvSpPr>
        <p:spPr>
          <a:xfrm>
            <a:off x="9343954" y="4623898"/>
            <a:ext cx="1730518" cy="860425"/>
          </a:xfrm>
          <a:prstGeom prst="rect">
            <a:avLst/>
          </a:prstGeom>
          <a:noFill/>
        </p:spPr>
        <p:txBody>
          <a:bodyPr wrap="square" rtlCol="0">
            <a:spAutoFit/>
          </a:bodyPr>
          <a:p>
            <a:pPr algn="just">
              <a:lnSpc>
                <a:spcPts val="2000"/>
              </a:lnSpc>
              <a:buClrTx/>
              <a:buSzTx/>
              <a:buFontTx/>
            </a:pPr>
            <a:r>
              <a:rPr lang="zh-CN" altLang="en-US" sz="1800" dirty="0">
                <a:latin typeface="Arial" panose="020B0604020202020204" pitchFamily="34" charset="0"/>
                <a:sym typeface="+mn-ea"/>
              </a:rPr>
              <a:t>幼儿英语的学习强调语言的交际功能。</a:t>
            </a:r>
            <a:endParaRPr lang="zh-CN" altLang="en-US" sz="18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000" fill="hold">
                                          <p:stCondLst>
                                            <p:cond delay="0"/>
                                          </p:stCondLst>
                                        </p:cTn>
                                        <p:tgtEl>
                                          <p:spTgt spid="2">
                                            <p:txEl>
                                              <p:pRg st="0" end="0"/>
                                            </p:txEl>
                                          </p:spTgt>
                                        </p:tgtEl>
                                        <p:attrNameLst>
                                          <p:attrName>style.visibility</p:attrName>
                                        </p:attrNameLst>
                                      </p:cBhvr>
                                      <p:to>
                                        <p:strVal val="visible"/>
                                      </p:to>
                                    </p:set>
                                    <p:animEffect transition="in" filter="wedge">
                                      <p:cBhvr>
                                        <p:cTn id="11" dur="1000"/>
                                        <p:tgtEl>
                                          <p:spTgt spid="2">
                                            <p:txEl>
                                              <p:pRg st="0" end="0"/>
                                            </p:txEl>
                                          </p:spTgt>
                                        </p:tgtEl>
                                      </p:cBhvr>
                                    </p:animEffect>
                                  </p:childTnLst>
                                </p:cTn>
                              </p:par>
                            </p:childTnLst>
                          </p:cTn>
                        </p:par>
                        <p:par>
                          <p:cTn id="12" fill="hold">
                            <p:stCondLst>
                              <p:cond delay="300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8"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0-#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fill="hold"/>
                                        <p:tgtEl>
                                          <p:spTgt spid="59"/>
                                        </p:tgtEl>
                                        <p:attrNameLst>
                                          <p:attrName>ppt_x</p:attrName>
                                        </p:attrNameLst>
                                      </p:cBhvr>
                                      <p:tavLst>
                                        <p:tav tm="0">
                                          <p:val>
                                            <p:strVal val="0-#ppt_w/2"/>
                                          </p:val>
                                        </p:tav>
                                        <p:tav tm="100000">
                                          <p:val>
                                            <p:strVal val="#ppt_x"/>
                                          </p:val>
                                        </p:tav>
                                      </p:tavLst>
                                    </p:anim>
                                    <p:anim calcmode="lin" valueType="num">
                                      <p:cBhvr additive="base">
                                        <p:cTn id="41" dur="500" fill="hold"/>
                                        <p:tgtEl>
                                          <p:spTgt spid="5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0-#ppt_w/2"/>
                                          </p:val>
                                        </p:tav>
                                        <p:tav tm="100000">
                                          <p:val>
                                            <p:strVal val="#ppt_x"/>
                                          </p:val>
                                        </p:tav>
                                      </p:tavLst>
                                    </p:anim>
                                    <p:anim calcmode="lin" valueType="num">
                                      <p:cBhvr additive="base">
                                        <p:cTn id="45" dur="500" fill="hold"/>
                                        <p:tgtEl>
                                          <p:spTgt spid="5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fill="hold"/>
                                        <p:tgtEl>
                                          <p:spTgt spid="58"/>
                                        </p:tgtEl>
                                        <p:attrNameLst>
                                          <p:attrName>ppt_x</p:attrName>
                                        </p:attrNameLst>
                                      </p:cBhvr>
                                      <p:tavLst>
                                        <p:tav tm="0">
                                          <p:val>
                                            <p:strVal val="0-#ppt_w/2"/>
                                          </p:val>
                                        </p:tav>
                                        <p:tav tm="100000">
                                          <p:val>
                                            <p:strVal val="#ppt_x"/>
                                          </p:val>
                                        </p:tav>
                                      </p:tavLst>
                                    </p:anim>
                                    <p:anim calcmode="lin" valueType="num">
                                      <p:cBhvr additive="base">
                                        <p:cTn id="49" dur="500" fill="hold"/>
                                        <p:tgtEl>
                                          <p:spTgt spid="5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0-#ppt_w/2"/>
                                          </p:val>
                                        </p:tav>
                                        <p:tav tm="100000">
                                          <p:val>
                                            <p:strVal val="#ppt_x"/>
                                          </p:val>
                                        </p:tav>
                                      </p:tavLst>
                                    </p:anim>
                                    <p:anim calcmode="lin" valueType="num">
                                      <p:cBhvr additive="base">
                                        <p:cTn id="54" dur="500" fill="hold"/>
                                        <p:tgtEl>
                                          <p:spTgt spid="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0-#ppt_w/2"/>
                                          </p:val>
                                        </p:tav>
                                        <p:tav tm="100000">
                                          <p:val>
                                            <p:strVal val="#ppt_x"/>
                                          </p:val>
                                        </p:tav>
                                      </p:tavLst>
                                    </p:anim>
                                    <p:anim calcmode="lin" valueType="num">
                                      <p:cBhvr additive="base">
                                        <p:cTn id="66" dur="500" fill="hold"/>
                                        <p:tgtEl>
                                          <p:spTgt spid="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0-#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0-#ppt_w/2"/>
                                          </p:val>
                                        </p:tav>
                                        <p:tav tm="100000">
                                          <p:val>
                                            <p:strVal val="#ppt_x"/>
                                          </p:val>
                                        </p:tav>
                                      </p:tavLst>
                                    </p:anim>
                                    <p:anim calcmode="lin" valueType="num">
                                      <p:cBhvr additive="base">
                                        <p:cTn id="7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additive="base">
                                        <p:cTn id="79" dur="500" fill="hold"/>
                                        <p:tgtEl>
                                          <p:spTgt spid="61"/>
                                        </p:tgtEl>
                                        <p:attrNameLst>
                                          <p:attrName>ppt_x</p:attrName>
                                        </p:attrNameLst>
                                      </p:cBhvr>
                                      <p:tavLst>
                                        <p:tav tm="0">
                                          <p:val>
                                            <p:strVal val="#ppt_x"/>
                                          </p:val>
                                        </p:tav>
                                        <p:tav tm="100000">
                                          <p:val>
                                            <p:strVal val="#ppt_x"/>
                                          </p:val>
                                        </p:tav>
                                      </p:tavLst>
                                    </p:anim>
                                    <p:anim calcmode="lin" valueType="num">
                                      <p:cBhvr additive="base">
                                        <p:cTn id="8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additive="base">
                                        <p:cTn id="85" dur="500" fill="hold"/>
                                        <p:tgtEl>
                                          <p:spTgt spid="63"/>
                                        </p:tgtEl>
                                        <p:attrNameLst>
                                          <p:attrName>ppt_x</p:attrName>
                                        </p:attrNameLst>
                                      </p:cBhvr>
                                      <p:tavLst>
                                        <p:tav tm="0">
                                          <p:val>
                                            <p:strVal val="#ppt_x"/>
                                          </p:val>
                                        </p:tav>
                                        <p:tav tm="100000">
                                          <p:val>
                                            <p:strVal val="#ppt_x"/>
                                          </p:val>
                                        </p:tav>
                                      </p:tavLst>
                                    </p:anim>
                                    <p:anim calcmode="lin" valueType="num">
                                      <p:cBhvr additive="base">
                                        <p:cTn id="8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ppt_x"/>
                                          </p:val>
                                        </p:tav>
                                        <p:tav tm="100000">
                                          <p:val>
                                            <p:strVal val="#ppt_x"/>
                                          </p:val>
                                        </p:tav>
                                      </p:tavLst>
                                    </p:anim>
                                    <p:anim calcmode="lin" valueType="num">
                                      <p:cBhvr additive="base">
                                        <p:cTn id="92"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67"/>
                                        </p:tgtEl>
                                        <p:attrNameLst>
                                          <p:attrName>style.visibility</p:attrName>
                                        </p:attrNameLst>
                                      </p:cBhvr>
                                      <p:to>
                                        <p:strVal val="visible"/>
                                      </p:to>
                                    </p:set>
                                    <p:anim calcmode="lin" valueType="num">
                                      <p:cBhvr additive="base">
                                        <p:cTn id="97" dur="500" fill="hold"/>
                                        <p:tgtEl>
                                          <p:spTgt spid="67"/>
                                        </p:tgtEl>
                                        <p:attrNameLst>
                                          <p:attrName>ppt_x</p:attrName>
                                        </p:attrNameLst>
                                      </p:cBhvr>
                                      <p:tavLst>
                                        <p:tav tm="0">
                                          <p:val>
                                            <p:strVal val="#ppt_x"/>
                                          </p:val>
                                        </p:tav>
                                        <p:tav tm="100000">
                                          <p:val>
                                            <p:strVal val="#ppt_x"/>
                                          </p:val>
                                        </p:tav>
                                      </p:tavLst>
                                    </p:anim>
                                    <p:anim calcmode="lin" valueType="num">
                                      <p:cBhvr additive="base">
                                        <p:cTn id="9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ppt_x"/>
                                          </p:val>
                                        </p:tav>
                                        <p:tav tm="100000">
                                          <p:val>
                                            <p:strVal val="#ppt_x"/>
                                          </p:val>
                                        </p:tav>
                                      </p:tavLst>
                                    </p:anim>
                                    <p:anim calcmode="lin" valueType="num">
                                      <p:cBhvr additive="base">
                                        <p:cTn id="10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 grpId="0" animBg="1"/>
      <p:bldP spid="11" grpId="0" animBg="1"/>
      <p:bldP spid="12" grpId="0" animBg="1"/>
      <p:bldP spid="13" grpId="0" animBg="1"/>
      <p:bldP spid="14" grpId="0" animBg="1"/>
      <p:bldP spid="53" grpId="0" animBg="1"/>
      <p:bldP spid="54" grpId="0" animBg="1"/>
      <p:bldP spid="58" grpId="0"/>
      <p:bldP spid="59" grpId="0"/>
      <p:bldP spid="4" grpId="0" animBg="1"/>
      <p:bldP spid="5" grpId="0" animBg="1"/>
      <p:bldP spid="6" grpId="0" animBg="1"/>
      <p:bldP spid="7" grpId="0"/>
      <p:bldP spid="8" grpId="0"/>
      <p:bldP spid="9" grpId="0"/>
      <p:bldP spid="61" grpId="0"/>
      <p:bldP spid="63" grpId="0"/>
      <p:bldP spid="65" grpId="0"/>
      <p:bldP spid="67" grpId="0"/>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704215" y="634365"/>
            <a:ext cx="6398895" cy="559435"/>
          </a:xfrm>
        </p:spPr>
        <p:txBody>
          <a:bodyPr vert="horz" wrap="square" lIns="91440" tIns="45720" rIns="91440" bIns="45720" anchor="ctr" anchorCtr="0"/>
          <a:p>
            <a:pPr eaLnBrk="1" hangingPunct="1"/>
            <a:r>
              <a:rPr lang="zh-CN" altLang="zh-CN" sz="3200" b="1">
                <a:solidFill>
                  <a:srgbClr val="C55A11"/>
                </a:solidFill>
                <a:latin typeface="Arial" panose="020B0604020202020204" pitchFamily="34" charset="0"/>
                <a:ea typeface="黑体" panose="02010609060101010101" charset="-122"/>
                <a:cs typeface="+mn-cs"/>
              </a:rPr>
              <a:t>二、幼儿英语教材与内容的选择</a:t>
            </a:r>
            <a:endParaRPr lang="zh-CN" altLang="zh-CN" sz="3200" b="1">
              <a:solidFill>
                <a:srgbClr val="C55A11"/>
              </a:solidFill>
              <a:latin typeface="Arial" panose="020B0604020202020204" pitchFamily="34" charset="0"/>
              <a:ea typeface="黑体" panose="02010609060101010101" charset="-122"/>
              <a:cs typeface="+mn-cs"/>
            </a:endParaRPr>
          </a:p>
        </p:txBody>
      </p:sp>
      <p:sp>
        <p:nvSpPr>
          <p:cNvPr id="3" name="文本框 2"/>
          <p:cNvSpPr txBox="1"/>
          <p:nvPr/>
        </p:nvSpPr>
        <p:spPr>
          <a:xfrm>
            <a:off x="997585" y="1915160"/>
            <a:ext cx="4883785" cy="460375"/>
          </a:xfrm>
          <a:prstGeom prst="rect">
            <a:avLst/>
          </a:prstGeom>
          <a:noFill/>
        </p:spPr>
        <p:txBody>
          <a:bodyPr wrap="square" rtlCol="0">
            <a:spAutoFit/>
          </a:bodyPr>
          <a:p>
            <a:r>
              <a:rPr lang="zh-CN" altLang="en-US" sz="2400" b="1">
                <a:solidFill>
                  <a:schemeClr val="accent6">
                    <a:lumMod val="75000"/>
                  </a:schemeClr>
                </a:solidFill>
              </a:rPr>
              <a:t>（一</a:t>
            </a:r>
            <a:r>
              <a:rPr lang="en-US" altLang="zh-CN" sz="2400" b="1">
                <a:solidFill>
                  <a:schemeClr val="accent6">
                    <a:lumMod val="75000"/>
                  </a:schemeClr>
                </a:solidFill>
              </a:rPr>
              <a:t>)</a:t>
            </a:r>
            <a:r>
              <a:rPr lang="zh-CN" altLang="en-US" sz="2400" b="1">
                <a:solidFill>
                  <a:schemeClr val="accent6">
                    <a:lumMod val="75000"/>
                  </a:schemeClr>
                </a:solidFill>
              </a:rPr>
              <a:t>幼儿英语教材的选择</a:t>
            </a:r>
            <a:endParaRPr lang="zh-CN" altLang="en-US" sz="2400" b="1">
              <a:solidFill>
                <a:schemeClr val="accent6">
                  <a:lumMod val="75000"/>
                </a:schemeClr>
              </a:solidFill>
            </a:endParaRPr>
          </a:p>
        </p:txBody>
      </p:sp>
      <p:sp>
        <p:nvSpPr>
          <p:cNvPr id="15" name="文本框 14"/>
          <p:cNvSpPr txBox="1"/>
          <p:nvPr/>
        </p:nvSpPr>
        <p:spPr>
          <a:xfrm>
            <a:off x="997585" y="2606675"/>
            <a:ext cx="4515485" cy="1938655"/>
          </a:xfrm>
          <a:prstGeom prst="rect">
            <a:avLst/>
          </a:prstGeom>
          <a:noFill/>
        </p:spPr>
        <p:txBody>
          <a:bodyPr wrap="square" rtlCol="0">
            <a:noAutofit/>
          </a:bodyPr>
          <a:p>
            <a:pPr>
              <a:lnSpc>
                <a:spcPct val="150000"/>
              </a:lnSpc>
            </a:pPr>
            <a:r>
              <a:rPr lang="en-US" sz="2000">
                <a:solidFill>
                  <a:schemeClr val="tx1"/>
                </a:solidFill>
              </a:rPr>
              <a:t>1. </a:t>
            </a:r>
            <a:r>
              <a:rPr lang="zh-CN" altLang="en-US" sz="2000">
                <a:solidFill>
                  <a:schemeClr val="tx1"/>
                </a:solidFill>
              </a:rPr>
              <a:t>是否贴近幼儿的日常生活</a:t>
            </a:r>
            <a:endParaRPr lang="zh-CN" altLang="en-US" sz="2000">
              <a:solidFill>
                <a:schemeClr val="tx1"/>
              </a:solidFill>
            </a:endParaRPr>
          </a:p>
          <a:p>
            <a:pPr>
              <a:lnSpc>
                <a:spcPct val="150000"/>
              </a:lnSpc>
            </a:pPr>
            <a:r>
              <a:rPr lang="en-US" altLang="zh-CN" sz="2000">
                <a:solidFill>
                  <a:schemeClr val="tx1"/>
                </a:solidFill>
              </a:rPr>
              <a:t>2. </a:t>
            </a:r>
            <a:r>
              <a:rPr lang="zh-CN" altLang="en-US" sz="2000">
                <a:solidFill>
                  <a:schemeClr val="tx1"/>
                </a:solidFill>
              </a:rPr>
              <a:t>是否具有连续性</a:t>
            </a:r>
            <a:endParaRPr lang="zh-CN" altLang="en-US" sz="2000">
              <a:solidFill>
                <a:schemeClr val="tx1"/>
              </a:solidFill>
            </a:endParaRPr>
          </a:p>
          <a:p>
            <a:pPr>
              <a:lnSpc>
                <a:spcPct val="150000"/>
              </a:lnSpc>
            </a:pPr>
            <a:r>
              <a:rPr lang="en-US" altLang="zh-CN" sz="2000">
                <a:solidFill>
                  <a:schemeClr val="tx1"/>
                </a:solidFill>
              </a:rPr>
              <a:t>3. </a:t>
            </a:r>
            <a:r>
              <a:rPr lang="zh-CN" altLang="en-US" sz="2000">
                <a:solidFill>
                  <a:schemeClr val="tx1"/>
                </a:solidFill>
              </a:rPr>
              <a:t>是否有良好的配套资源</a:t>
            </a:r>
            <a:endParaRPr lang="zh-CN" altLang="en-US" sz="2000">
              <a:solidFill>
                <a:schemeClr val="tx1"/>
              </a:solidFill>
            </a:endParaRPr>
          </a:p>
          <a:p>
            <a:pPr>
              <a:lnSpc>
                <a:spcPct val="150000"/>
              </a:lnSpc>
            </a:pPr>
            <a:r>
              <a:rPr lang="en-US" altLang="zh-CN" sz="2000">
                <a:solidFill>
                  <a:schemeClr val="tx1"/>
                </a:solidFill>
              </a:rPr>
              <a:t>4. </a:t>
            </a:r>
            <a:r>
              <a:rPr lang="zh-CN" altLang="en-US" sz="2000">
                <a:solidFill>
                  <a:schemeClr val="tx1"/>
                </a:solidFill>
              </a:rPr>
              <a:t>能否使幼儿的英语能力得到发展</a:t>
            </a:r>
            <a:endParaRPr lang="zh-CN" altLang="en-US" sz="2000">
              <a:solidFill>
                <a:schemeClr val="tx1"/>
              </a:solidFill>
            </a:endParaRPr>
          </a:p>
        </p:txBody>
      </p:sp>
      <p:sp>
        <p:nvSpPr>
          <p:cNvPr id="16" name="文本框 15"/>
          <p:cNvSpPr txBox="1"/>
          <p:nvPr/>
        </p:nvSpPr>
        <p:spPr>
          <a:xfrm>
            <a:off x="6315710" y="1915160"/>
            <a:ext cx="4683125" cy="460375"/>
          </a:xfrm>
          <a:prstGeom prst="rect">
            <a:avLst/>
          </a:prstGeom>
          <a:noFill/>
        </p:spPr>
        <p:txBody>
          <a:bodyPr wrap="square" rtlCol="0">
            <a:spAutoFit/>
          </a:bodyPr>
          <a:p>
            <a:r>
              <a:rPr lang="zh-CN" altLang="en-US" sz="2400" b="1">
                <a:solidFill>
                  <a:schemeClr val="accent6">
                    <a:lumMod val="75000"/>
                  </a:schemeClr>
                </a:solidFill>
              </a:rPr>
              <a:t>（二</a:t>
            </a:r>
            <a:r>
              <a:rPr lang="en-US" altLang="zh-CN" sz="2400" b="1">
                <a:solidFill>
                  <a:schemeClr val="accent6">
                    <a:lumMod val="75000"/>
                  </a:schemeClr>
                </a:solidFill>
              </a:rPr>
              <a:t>)</a:t>
            </a:r>
            <a:r>
              <a:rPr lang="zh-CN" altLang="en-US" sz="2400" b="1">
                <a:solidFill>
                  <a:schemeClr val="accent6">
                    <a:lumMod val="75000"/>
                  </a:schemeClr>
                </a:solidFill>
              </a:rPr>
              <a:t>幼儿英语教学内容的选择</a:t>
            </a:r>
            <a:endParaRPr lang="zh-CN" altLang="en-US" sz="2400" b="1">
              <a:solidFill>
                <a:schemeClr val="accent6">
                  <a:lumMod val="75000"/>
                </a:schemeClr>
              </a:solidFill>
            </a:endParaRPr>
          </a:p>
        </p:txBody>
      </p:sp>
      <p:sp>
        <p:nvSpPr>
          <p:cNvPr id="17" name="文本框 16"/>
          <p:cNvSpPr txBox="1"/>
          <p:nvPr/>
        </p:nvSpPr>
        <p:spPr>
          <a:xfrm>
            <a:off x="6315710" y="2607310"/>
            <a:ext cx="4991100" cy="1938020"/>
          </a:xfrm>
          <a:prstGeom prst="rect">
            <a:avLst/>
          </a:prstGeom>
          <a:noFill/>
        </p:spPr>
        <p:txBody>
          <a:bodyPr wrap="square" rtlCol="0" anchor="t">
            <a:spAutoFit/>
          </a:bodyPr>
          <a:p>
            <a:pPr algn="l">
              <a:lnSpc>
                <a:spcPct val="150000"/>
              </a:lnSpc>
              <a:buClrTx/>
              <a:buSzTx/>
              <a:buFontTx/>
            </a:pPr>
            <a:r>
              <a:rPr lang="en-US" altLang="zh-CN" sz="2000"/>
              <a:t>       </a:t>
            </a:r>
            <a:r>
              <a:rPr lang="zh-CN" altLang="en-US" sz="2000"/>
              <a:t>有了优质的英语教材，并不意味着教师的教学活动一定能够得到良好的教学效果。教学内容的选择也会影响和制约幼儿英语的学习效果。</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wedge">
                                      <p:cBhvr>
                                        <p:cTn id="12" dur="500"/>
                                        <p:tgtEl>
                                          <p:spTgt spid="3"/>
                                        </p:tgtEl>
                                      </p:cBhvr>
                                    </p:animEffect>
                                  </p:childTnLst>
                                </p:cTn>
                              </p:par>
                            </p:childTnLst>
                          </p:cTn>
                        </p:par>
                        <p:par>
                          <p:cTn id="13" fill="hold">
                            <p:stCondLst>
                              <p:cond delay="500"/>
                            </p:stCondLst>
                            <p:childTnLst>
                              <p:par>
                                <p:cTn id="14" presetID="18" presetClass="entr" presetSubtype="12"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strips(down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500" fill="hold">
                                          <p:stCondLst>
                                            <p:cond delay="0"/>
                                          </p:stCondLst>
                                        </p:cTn>
                                        <p:tgtEl>
                                          <p:spTgt spid="16"/>
                                        </p:tgtEl>
                                        <p:attrNameLst>
                                          <p:attrName>style.visibility</p:attrName>
                                        </p:attrNameLst>
                                      </p:cBhvr>
                                      <p:to>
                                        <p:strVal val="visible"/>
                                      </p:to>
                                    </p:set>
                                    <p:animEffect transition="in" filter="wedge">
                                      <p:cBhvr>
                                        <p:cTn id="21" dur="500"/>
                                        <p:tgtEl>
                                          <p:spTgt spid="16"/>
                                        </p:tgtEl>
                                      </p:cBhvr>
                                    </p:animEffect>
                                  </p:childTnLst>
                                </p:cTn>
                              </p:par>
                            </p:childTnLst>
                          </p:cTn>
                        </p:par>
                        <p:par>
                          <p:cTn id="22" fill="hold">
                            <p:stCondLst>
                              <p:cond delay="500"/>
                            </p:stCondLst>
                            <p:childTnLst>
                              <p:par>
                                <p:cTn id="23" presetID="18" presetClass="entr" presetSubtype="1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trips(downLeft)">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684780" y="2574925"/>
            <a:ext cx="6617970" cy="583565"/>
          </a:xfrm>
          <a:prstGeom prst="rect">
            <a:avLst/>
          </a:prstGeom>
          <a:noFill/>
          <a:ln w="9525">
            <a:noFill/>
          </a:ln>
        </p:spPr>
        <p:txBody>
          <a:bodyPr wrap="squar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幼儿英语活动的教学方法</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tags/tag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6707.343307086614,&quot;width&quot;:6260.9543307086615}"/>
</p:tagLst>
</file>

<file path=ppt/tags/tag13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4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BEAUTIFY_FLAG" val=""/>
</p:tagLst>
</file>

<file path=ppt/tags/tag1403.xml><?xml version="1.0" encoding="utf-8"?>
<p:tagLst xmlns:p="http://schemas.openxmlformats.org/presentationml/2006/main">
  <p:tag name="KSO_WM_BEAUTIFY_FLAG" val=""/>
</p:tagLst>
</file>

<file path=ppt/tags/tag1404.xml><?xml version="1.0" encoding="utf-8"?>
<p:tagLst xmlns:p="http://schemas.openxmlformats.org/presentationml/2006/main">
  <p:tag name="KSO_WM_BEAUTIFY_FLAG" val=""/>
</p:tagLst>
</file>

<file path=ppt/tags/tag1405.xml><?xml version="1.0" encoding="utf-8"?>
<p:tagLst xmlns:p="http://schemas.openxmlformats.org/presentationml/2006/main">
  <p:tag name="KSO_WM_BEAUTIFY_FLAG" val=""/>
</p:tagLst>
</file>

<file path=ppt/tags/tag1406.xml><?xml version="1.0" encoding="utf-8"?>
<p:tagLst xmlns:p="http://schemas.openxmlformats.org/presentationml/2006/main">
  <p:tag name="KSO_WM_BEAUTIFY_FLAG" val=""/>
</p:tagLst>
</file>

<file path=ppt/tags/tag1407.xml><?xml version="1.0" encoding="utf-8"?>
<p:tagLst xmlns:p="http://schemas.openxmlformats.org/presentationml/2006/main">
  <p:tag name="KSO_WM_BEAUTIFY_FLAG" val=""/>
</p:tagLst>
</file>

<file path=ppt/tags/tag1408.xml><?xml version="1.0" encoding="utf-8"?>
<p:tagLst xmlns:p="http://schemas.openxmlformats.org/presentationml/2006/main">
  <p:tag name="KSO_WM_BEAUTIFY_FLAG" val=""/>
</p:tagLst>
</file>

<file path=ppt/tags/tag1409.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10.xml><?xml version="1.0" encoding="utf-8"?>
<p:tagLst xmlns:p="http://schemas.openxmlformats.org/presentationml/2006/main">
  <p:tag name="KSO_WM_BEAUTIFY_FLAG" val=""/>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5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BEAUTIFY_FLAG" val=""/>
</p:tagLst>
</file>

<file path=ppt/tags/tag1547.xml><?xml version="1.0" encoding="utf-8"?>
<p:tagLst xmlns:p="http://schemas.openxmlformats.org/presentationml/2006/main">
  <p:tag name="KSO_WM_BEAUTIFY_FLAG" val=""/>
</p:tagLst>
</file>

<file path=ppt/tags/tag1548.xml><?xml version="1.0" encoding="utf-8"?>
<p:tagLst xmlns:p="http://schemas.openxmlformats.org/presentationml/2006/main">
  <p:tag name="KSO_WM_BEAUTIFY_FLAG" val=""/>
</p:tagLst>
</file>

<file path=ppt/tags/tag1549.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BEAUTIFY_FLAG" val=""/>
</p:tagLst>
</file>

<file path=ppt/tags/tag1554.xml><?xml version="1.0" encoding="utf-8"?>
<p:tagLst xmlns:p="http://schemas.openxmlformats.org/presentationml/2006/main">
  <p:tag name="KSO_WM_BEAUTIFY_FLAG" val=""/>
</p:tagLst>
</file>

<file path=ppt/tags/tag1555.xml><?xml version="1.0" encoding="utf-8"?>
<p:tagLst xmlns:p="http://schemas.openxmlformats.org/presentationml/2006/main">
  <p:tag name="KSO_WM_BEAUTIFY_FLAG" val=""/>
</p:tagLst>
</file>

<file path=ppt/tags/tag1556.xml><?xml version="1.0" encoding="utf-8"?>
<p:tagLst xmlns:p="http://schemas.openxmlformats.org/presentationml/2006/main">
  <p:tag name="KSO_WM_BEAUTIFY_FLAG" val=""/>
</p:tagLst>
</file>

<file path=ppt/tags/tag1557.xml><?xml version="1.0" encoding="utf-8"?>
<p:tagLst xmlns:p="http://schemas.openxmlformats.org/presentationml/2006/main">
  <p:tag name="KSO_WM_BEAUTIFY_FLAG" val=""/>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BEAUTIFY_FLAG" val=""/>
</p:tagLst>
</file>

<file path=ppt/tags/tag1562.xml><?xml version="1.0" encoding="utf-8"?>
<p:tagLst xmlns:p="http://schemas.openxmlformats.org/presentationml/2006/main">
  <p:tag name="KSO_WM_BEAUTIFY_FLAG" val=""/>
</p:tagLst>
</file>

<file path=ppt/tags/tag1563.xml><?xml version="1.0" encoding="utf-8"?>
<p:tagLst xmlns:p="http://schemas.openxmlformats.org/presentationml/2006/main">
  <p:tag name="KSO_WM_BEAUTIFY_FLAG" val=""/>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70.xml><?xml version="1.0" encoding="utf-8"?>
<p:tagLst xmlns:p="http://schemas.openxmlformats.org/presentationml/2006/main">
  <p:tag name="KSO_WM_BEAUTIFY_FLAG" val=""/>
</p:tagLst>
</file>

<file path=ppt/tags/tag1571.xml><?xml version="1.0" encoding="utf-8"?>
<p:tagLst xmlns:p="http://schemas.openxmlformats.org/presentationml/2006/main">
  <p:tag name="KSO_WM_BEAUTIFY_FLAG" val=""/>
</p:tagLst>
</file>

<file path=ppt/tags/tag1572.xml><?xml version="1.0" encoding="utf-8"?>
<p:tagLst xmlns:p="http://schemas.openxmlformats.org/presentationml/2006/main">
  <p:tag name="KSO_WM_BEAUTIFY_FLAG" val=""/>
</p:tagLst>
</file>

<file path=ppt/tags/tag1573.xml><?xml version="1.0" encoding="utf-8"?>
<p:tagLst xmlns:p="http://schemas.openxmlformats.org/presentationml/2006/main">
  <p:tag name="KSO_WM_BEAUTIFY_FLAG" val=""/>
</p:tagLst>
</file>

<file path=ppt/tags/tag1574.xml><?xml version="1.0" encoding="utf-8"?>
<p:tagLst xmlns:p="http://schemas.openxmlformats.org/presentationml/2006/main">
  <p:tag name="KSO_WM_BEAUTIFY_FLAG" val=""/>
</p:tagLst>
</file>

<file path=ppt/tags/tag1575.xml><?xml version="1.0" encoding="utf-8"?>
<p:tagLst xmlns:p="http://schemas.openxmlformats.org/presentationml/2006/main">
  <p:tag name="KSO_WM_BEAUTIFY_FLAG" val=""/>
</p:tagLst>
</file>

<file path=ppt/tags/tag1576.xml><?xml version="1.0" encoding="utf-8"?>
<p:tagLst xmlns:p="http://schemas.openxmlformats.org/presentationml/2006/main">
  <p:tag name="KSO_WM_BEAUTIFY_FLAG" val=""/>
</p:tagLst>
</file>

<file path=ppt/tags/tag1577.xml><?xml version="1.0" encoding="utf-8"?>
<p:tagLst xmlns:p="http://schemas.openxmlformats.org/presentationml/2006/main">
  <p:tag name="KSO_WM_BEAUTIFY_FLAG" val=""/>
</p:tagLst>
</file>

<file path=ppt/tags/tag1578.xml><?xml version="1.0" encoding="utf-8"?>
<p:tagLst xmlns:p="http://schemas.openxmlformats.org/presentationml/2006/main">
  <p:tag name="KSO_WM_BEAUTIFY_FLAG" val=""/>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BEAUTIFY_FLAG" val=""/>
</p:tagLst>
</file>

<file path=ppt/tags/tag1582.xml><?xml version="1.0" encoding="utf-8"?>
<p:tagLst xmlns:p="http://schemas.openxmlformats.org/presentationml/2006/main">
  <p:tag name="KSO_WM_BEAUTIFY_FLAG" val=""/>
</p:tagLst>
</file>

<file path=ppt/tags/tag1583.xml><?xml version="1.0" encoding="utf-8"?>
<p:tagLst xmlns:p="http://schemas.openxmlformats.org/presentationml/2006/main">
  <p:tag name="KSO_WM_BEAUTIFY_FLAG" val=""/>
</p:tagLst>
</file>

<file path=ppt/tags/tag1584.xml><?xml version="1.0" encoding="utf-8"?>
<p:tagLst xmlns:p="http://schemas.openxmlformats.org/presentationml/2006/main">
  <p:tag name="KSO_WM_BEAUTIFY_FLAG" val=""/>
</p:tagLst>
</file>

<file path=ppt/tags/tag1585.xml><?xml version="1.0" encoding="utf-8"?>
<p:tagLst xmlns:p="http://schemas.openxmlformats.org/presentationml/2006/main">
  <p:tag name="KSO_WM_BEAUTIFY_FLAG" val=""/>
</p:tagLst>
</file>

<file path=ppt/tags/tag1586.xml><?xml version="1.0" encoding="utf-8"?>
<p:tagLst xmlns:p="http://schemas.openxmlformats.org/presentationml/2006/main">
  <p:tag name="KSO_WM_BEAUTIFY_FLAG" val=""/>
</p:tagLst>
</file>

<file path=ppt/tags/tag1587.xml><?xml version="1.0" encoding="utf-8"?>
<p:tagLst xmlns:p="http://schemas.openxmlformats.org/presentationml/2006/main">
  <p:tag name="KSO_WM_BEAUTIFY_FLAG" val=""/>
</p:tagLst>
</file>

<file path=ppt/tags/tag1588.xml><?xml version="1.0" encoding="utf-8"?>
<p:tagLst xmlns:p="http://schemas.openxmlformats.org/presentationml/2006/main">
  <p:tag name="KSO_WM_BEAUTIFY_FLAG" val=""/>
</p:tagLst>
</file>

<file path=ppt/tags/tag1589.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BEAUTIFY_FLAG" val=""/>
</p:tagLst>
</file>

<file path=ppt/tags/tag1593.xml><?xml version="1.0" encoding="utf-8"?>
<p:tagLst xmlns:p="http://schemas.openxmlformats.org/presentationml/2006/main">
  <p:tag name="KSO_WM_BEAUTIFY_FLAG" val=""/>
</p:tagLst>
</file>

<file path=ppt/tags/tag1594.xml><?xml version="1.0" encoding="utf-8"?>
<p:tagLst xmlns:p="http://schemas.openxmlformats.org/presentationml/2006/main">
  <p:tag name="KSO_WM_BEAUTIFY_FLAG" val=""/>
</p:tagLst>
</file>

<file path=ppt/tags/tag1595.xml><?xml version="1.0" encoding="utf-8"?>
<p:tagLst xmlns:p="http://schemas.openxmlformats.org/presentationml/2006/main">
  <p:tag name="KSO_WM_BEAUTIFY_FLAG" val=""/>
</p:tagLst>
</file>

<file path=ppt/tags/tag1596.xml><?xml version="1.0" encoding="utf-8"?>
<p:tagLst xmlns:p="http://schemas.openxmlformats.org/presentationml/2006/main">
  <p:tag name="KSO_WM_BEAUTIFY_FLAG" val=""/>
</p:tagLst>
</file>

<file path=ppt/tags/tag1597.xml><?xml version="1.0" encoding="utf-8"?>
<p:tagLst xmlns:p="http://schemas.openxmlformats.org/presentationml/2006/main">
  <p:tag name="KSO_WM_BEAUTIFY_FLAG" val=""/>
</p:tagLst>
</file>

<file path=ppt/tags/tag1598.xml><?xml version="1.0" encoding="utf-8"?>
<p:tagLst xmlns:p="http://schemas.openxmlformats.org/presentationml/2006/main">
  <p:tag name="KSO_WM_BEAUTIFY_FLAG" val=""/>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6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BEAUTIFY_FLAG" val=""/>
</p:tagLst>
</file>

<file path=ppt/tags/tag1603.xml><?xml version="1.0" encoding="utf-8"?>
<p:tagLst xmlns:p="http://schemas.openxmlformats.org/presentationml/2006/main">
  <p:tag name="KSO_WM_BEAUTIFY_FLAG" val=""/>
</p:tagLst>
</file>

<file path=ppt/tags/tag1604.xml><?xml version="1.0" encoding="utf-8"?>
<p:tagLst xmlns:p="http://schemas.openxmlformats.org/presentationml/2006/main">
  <p:tag name="KSO_WM_BEAUTIFY_FLAG" val=""/>
</p:tagLst>
</file>

<file path=ppt/tags/tag1605.xml><?xml version="1.0" encoding="utf-8"?>
<p:tagLst xmlns:p="http://schemas.openxmlformats.org/presentationml/2006/main">
  <p:tag name="KSO_WM_BEAUTIFY_FLAG" val=""/>
</p:tagLst>
</file>

<file path=ppt/tags/tag1606.xml><?xml version="1.0" encoding="utf-8"?>
<p:tagLst xmlns:p="http://schemas.openxmlformats.org/presentationml/2006/main">
  <p:tag name="KSO_WM_BEAUTIFY_FLAG" val=""/>
</p:tagLst>
</file>

<file path=ppt/tags/tag1607.xml><?xml version="1.0" encoding="utf-8"?>
<p:tagLst xmlns:p="http://schemas.openxmlformats.org/presentationml/2006/main">
  <p:tag name="KSO_WM_BEAUTIFY_FLAG" val=""/>
</p:tagLst>
</file>

<file path=ppt/tags/tag1608.xml><?xml version="1.0" encoding="utf-8"?>
<p:tagLst xmlns:p="http://schemas.openxmlformats.org/presentationml/2006/main">
  <p:tag name="KSO_WM_BEAUTIFY_FLAG" val=""/>
</p:tagLst>
</file>

<file path=ppt/tags/tag1609.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10.xml><?xml version="1.0" encoding="utf-8"?>
<p:tagLst xmlns:p="http://schemas.openxmlformats.org/presentationml/2006/main">
  <p:tag name="KSO_WM_BEAUTIFY_FLAG" val=""/>
</p:tagLst>
</file>

<file path=ppt/tags/tag1611.xml><?xml version="1.0" encoding="utf-8"?>
<p:tagLst xmlns:p="http://schemas.openxmlformats.org/presentationml/2006/main">
  <p:tag name="KSO_WM_BEAUTIFY_FLAG" val=""/>
</p:tagLst>
</file>

<file path=ppt/tags/tag1612.xml><?xml version="1.0" encoding="utf-8"?>
<p:tagLst xmlns:p="http://schemas.openxmlformats.org/presentationml/2006/main">
  <p:tag name="KSO_WM_BEAUTIFY_FLAG" val=""/>
</p:tagLst>
</file>

<file path=ppt/tags/tag1613.xml><?xml version="1.0" encoding="utf-8"?>
<p:tagLst xmlns:p="http://schemas.openxmlformats.org/presentationml/2006/main">
  <p:tag name="KSO_WM_BEAUTIFY_FLAG" val=""/>
</p:tagLst>
</file>

<file path=ppt/tags/tag1614.xml><?xml version="1.0" encoding="utf-8"?>
<p:tagLst xmlns:p="http://schemas.openxmlformats.org/presentationml/2006/main">
  <p:tag name="KSO_WM_BEAUTIFY_FLAG" val=""/>
</p:tagLst>
</file>

<file path=ppt/tags/tag1615.xml><?xml version="1.0" encoding="utf-8"?>
<p:tagLst xmlns:p="http://schemas.openxmlformats.org/presentationml/2006/main">
  <p:tag name="KSO_WM_BEAUTIFY_FLAG" val=""/>
</p:tagLst>
</file>

<file path=ppt/tags/tag1616.xml><?xml version="1.0" encoding="utf-8"?>
<p:tagLst xmlns:p="http://schemas.openxmlformats.org/presentationml/2006/main">
  <p:tag name="KSO_WM_BEAUTIFY_FLAG" val=""/>
</p:tagLst>
</file>

<file path=ppt/tags/tag1617.xml><?xml version="1.0" encoding="utf-8"?>
<p:tagLst xmlns:p="http://schemas.openxmlformats.org/presentationml/2006/main">
  <p:tag name="KSO_WM_BEAUTIFY_FLAG" val=""/>
</p:tagLst>
</file>

<file path=ppt/tags/tag1618.xml><?xml version="1.0" encoding="utf-8"?>
<p:tagLst xmlns:p="http://schemas.openxmlformats.org/presentationml/2006/main">
  <p:tag name="KSO_WM_BEAUTIFY_FLAG" val=""/>
</p:tagLst>
</file>

<file path=ppt/tags/tag1619.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20.xml><?xml version="1.0" encoding="utf-8"?>
<p:tagLst xmlns:p="http://schemas.openxmlformats.org/presentationml/2006/main">
  <p:tag name="KSO_WM_BEAUTIFY_FLAG" val=""/>
</p:tagLst>
</file>

<file path=ppt/tags/tag1621.xml><?xml version="1.0" encoding="utf-8"?>
<p:tagLst xmlns:p="http://schemas.openxmlformats.org/presentationml/2006/main">
  <p:tag name="KSO_WM_BEAUTIFY_FLAG" val=""/>
</p:tagLst>
</file>

<file path=ppt/tags/tag1622.xml><?xml version="1.0" encoding="utf-8"?>
<p:tagLst xmlns:p="http://schemas.openxmlformats.org/presentationml/2006/main">
  <p:tag name="KSO_WM_BEAUTIFY_FLAG" val=""/>
</p:tagLst>
</file>

<file path=ppt/tags/tag1623.xml><?xml version="1.0" encoding="utf-8"?>
<p:tagLst xmlns:p="http://schemas.openxmlformats.org/presentationml/2006/main">
  <p:tag name="KSO_WM_BEAUTIFY_FLAG" val=""/>
</p:tagLst>
</file>

<file path=ppt/tags/tag1624.xml><?xml version="1.0" encoding="utf-8"?>
<p:tagLst xmlns:p="http://schemas.openxmlformats.org/presentationml/2006/main">
  <p:tag name="KSO_WM_BEAUTIFY_FLAG" val=""/>
</p:tagLst>
</file>

<file path=ppt/tags/tag1625.xml><?xml version="1.0" encoding="utf-8"?>
<p:tagLst xmlns:p="http://schemas.openxmlformats.org/presentationml/2006/main">
  <p:tag name="KSO_WM_BEAUTIFY_FLAG" val=""/>
</p:tagLst>
</file>

<file path=ppt/tags/tag1626.xml><?xml version="1.0" encoding="utf-8"?>
<p:tagLst xmlns:p="http://schemas.openxmlformats.org/presentationml/2006/main">
  <p:tag name="KSO_WM_BEAUTIFY_FLAG" val=""/>
</p:tagLst>
</file>

<file path=ppt/tags/tag1627.xml><?xml version="1.0" encoding="utf-8"?>
<p:tagLst xmlns:p="http://schemas.openxmlformats.org/presentationml/2006/main">
  <p:tag name="KSO_WM_BEAUTIFY_FLAG" val=""/>
</p:tagLst>
</file>

<file path=ppt/tags/tag1628.xml><?xml version="1.0" encoding="utf-8"?>
<p:tagLst xmlns:p="http://schemas.openxmlformats.org/presentationml/2006/main">
  <p:tag name="KSO_WM_BEAUTIFY_FLAG" val=""/>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BEAUTIFY_FLAG" val=""/>
</p:tagLst>
</file>

<file path=ppt/tags/tag1633.xml><?xml version="1.0" encoding="utf-8"?>
<p:tagLst xmlns:p="http://schemas.openxmlformats.org/presentationml/2006/main">
  <p:tag name="KSO_WM_BEAUTIFY_FLAG" val=""/>
</p:tagLst>
</file>

<file path=ppt/tags/tag1634.xml><?xml version="1.0" encoding="utf-8"?>
<p:tagLst xmlns:p="http://schemas.openxmlformats.org/presentationml/2006/main">
  <p:tag name="KSO_WM_BEAUTIFY_FLAG" val=""/>
</p:tagLst>
</file>

<file path=ppt/tags/tag1635.xml><?xml version="1.0" encoding="utf-8"?>
<p:tagLst xmlns:p="http://schemas.openxmlformats.org/presentationml/2006/main">
  <p:tag name="KSO_WM_BEAUTIFY_FLAG" val=""/>
</p:tagLst>
</file>

<file path=ppt/tags/tag1636.xml><?xml version="1.0" encoding="utf-8"?>
<p:tagLst xmlns:p="http://schemas.openxmlformats.org/presentationml/2006/main">
  <p:tag name="KSO_WM_BEAUTIFY_FLAG" val=""/>
</p:tagLst>
</file>

<file path=ppt/tags/tag1637.xml><?xml version="1.0" encoding="utf-8"?>
<p:tagLst xmlns:p="http://schemas.openxmlformats.org/presentationml/2006/main">
  <p:tag name="KSO_WM_BEAUTIFY_FLAG" val=""/>
</p:tagLst>
</file>

<file path=ppt/tags/tag1638.xml><?xml version="1.0" encoding="utf-8"?>
<p:tagLst xmlns:p="http://schemas.openxmlformats.org/presentationml/2006/main">
  <p:tag name="KSO_WM_BEAUTIFY_FLAG" val=""/>
</p:tagLst>
</file>

<file path=ppt/tags/tag1639.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40.xml><?xml version="1.0" encoding="utf-8"?>
<p:tagLst xmlns:p="http://schemas.openxmlformats.org/presentationml/2006/main">
  <p:tag name="KSO_WM_BEAUTIFY_FLAG" val=""/>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BEAUTIFY_FLAG" val=""/>
</p:tagLst>
</file>

<file path=ppt/tags/tag1646.xml><?xml version="1.0" encoding="utf-8"?>
<p:tagLst xmlns:p="http://schemas.openxmlformats.org/presentationml/2006/main">
  <p:tag name="KSO_WM_BEAUTIFY_FLAG" val=""/>
</p:tagLst>
</file>

<file path=ppt/tags/tag1647.xml><?xml version="1.0" encoding="utf-8"?>
<p:tagLst xmlns:p="http://schemas.openxmlformats.org/presentationml/2006/main">
  <p:tag name="KSO_WM_BEAUTIFY_FLAG" val=""/>
</p:tagLst>
</file>

<file path=ppt/tags/tag1648.xml><?xml version="1.0" encoding="utf-8"?>
<p:tagLst xmlns:p="http://schemas.openxmlformats.org/presentationml/2006/main">
  <p:tag name="KSO_WM_BEAUTIFY_FLAG" val=""/>
</p:tagLst>
</file>

<file path=ppt/tags/tag1649.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BEAUTIFY_FLAG" val=""/>
</p:tagLst>
</file>

<file path=ppt/tags/tag1654.xml><?xml version="1.0" encoding="utf-8"?>
<p:tagLst xmlns:p="http://schemas.openxmlformats.org/presentationml/2006/main">
  <p:tag name="KSO_WM_BEAUTIFY_FLAG" val=""/>
</p:tagLst>
</file>

<file path=ppt/tags/tag1655.xml><?xml version="1.0" encoding="utf-8"?>
<p:tagLst xmlns:p="http://schemas.openxmlformats.org/presentationml/2006/main">
  <p:tag name="KSO_WM_BEAUTIFY_FLAG" val=""/>
</p:tagLst>
</file>

<file path=ppt/tags/tag1656.xml><?xml version="1.0" encoding="utf-8"?>
<p:tagLst xmlns:p="http://schemas.openxmlformats.org/presentationml/2006/main">
  <p:tag name="KSO_WM_BEAUTIFY_FLAG" val=""/>
</p:tagLst>
</file>

<file path=ppt/tags/tag1657.xml><?xml version="1.0" encoding="utf-8"?>
<p:tagLst xmlns:p="http://schemas.openxmlformats.org/presentationml/2006/main">
  <p:tag name="KSO_WM_BEAUTIFY_FLAG" val=""/>
</p:tagLst>
</file>

<file path=ppt/tags/tag1658.xml><?xml version="1.0" encoding="utf-8"?>
<p:tagLst xmlns:p="http://schemas.openxmlformats.org/presentationml/2006/main">
  <p:tag name="KSO_WM_BEAUTIFY_FLAG" val=""/>
</p:tagLst>
</file>

<file path=ppt/tags/tag1659.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60.xml><?xml version="1.0" encoding="utf-8"?>
<p:tagLst xmlns:p="http://schemas.openxmlformats.org/presentationml/2006/main">
  <p:tag name="KSO_WM_BEAUTIFY_FLAG" val=""/>
</p:tagLst>
</file>

<file path=ppt/tags/tag1661.xml><?xml version="1.0" encoding="utf-8"?>
<p:tagLst xmlns:p="http://schemas.openxmlformats.org/presentationml/2006/main">
  <p:tag name="KSO_WM_BEAUTIFY_FLAG" val=""/>
</p:tagLst>
</file>

<file path=ppt/tags/tag1662.xml><?xml version="1.0" encoding="utf-8"?>
<p:tagLst xmlns:p="http://schemas.openxmlformats.org/presentationml/2006/main">
  <p:tag name="KSO_WM_BEAUTIFY_FLAG" val=""/>
</p:tagLst>
</file>

<file path=ppt/tags/tag1663.xml><?xml version="1.0" encoding="utf-8"?>
<p:tagLst xmlns:p="http://schemas.openxmlformats.org/presentationml/2006/main">
  <p:tag name="KSO_WM_BEAUTIFY_FLAG" val=""/>
</p:tagLst>
</file>

<file path=ppt/tags/tag1664.xml><?xml version="1.0" encoding="utf-8"?>
<p:tagLst xmlns:p="http://schemas.openxmlformats.org/presentationml/2006/main">
  <p:tag name="KSO_WM_BEAUTIFY_FLAG" val=""/>
</p:tagLst>
</file>

<file path=ppt/tags/tag1665.xml><?xml version="1.0" encoding="utf-8"?>
<p:tagLst xmlns:p="http://schemas.openxmlformats.org/presentationml/2006/main">
  <p:tag name="KSO_WM_BEAUTIFY_FLAG" val=""/>
</p:tagLst>
</file>

<file path=ppt/tags/tag1666.xml><?xml version="1.0" encoding="utf-8"?>
<p:tagLst xmlns:p="http://schemas.openxmlformats.org/presentationml/2006/main">
  <p:tag name="KSO_WM_BEAUTIFY_FLAG" val=""/>
</p:tagLst>
</file>

<file path=ppt/tags/tag1667.xml><?xml version="1.0" encoding="utf-8"?>
<p:tagLst xmlns:p="http://schemas.openxmlformats.org/presentationml/2006/main">
  <p:tag name="KSO_WM_BEAUTIFY_FLAG" val=""/>
</p:tagLst>
</file>

<file path=ppt/tags/tag1668.xml><?xml version="1.0" encoding="utf-8"?>
<p:tagLst xmlns:p="http://schemas.openxmlformats.org/presentationml/2006/main">
  <p:tag name="KSO_WM_BEAUTIFY_FLAG" val=""/>
</p:tagLst>
</file>

<file path=ppt/tags/tag1669.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70.xml><?xml version="1.0" encoding="utf-8"?>
<p:tagLst xmlns:p="http://schemas.openxmlformats.org/presentationml/2006/main">
  <p:tag name="KSO_WM_BEAUTIFY_FLAG" val=""/>
</p:tagLst>
</file>

<file path=ppt/tags/tag1671.xml><?xml version="1.0" encoding="utf-8"?>
<p:tagLst xmlns:p="http://schemas.openxmlformats.org/presentationml/2006/main">
  <p:tag name="KSO_WM_BEAUTIFY_FLAG" val=""/>
</p:tagLst>
</file>

<file path=ppt/tags/tag1672.xml><?xml version="1.0" encoding="utf-8"?>
<p:tagLst xmlns:p="http://schemas.openxmlformats.org/presentationml/2006/main">
  <p:tag name="KSO_WM_BEAUTIFY_FLAG" val=""/>
</p:tagLst>
</file>

<file path=ppt/tags/tag1673.xml><?xml version="1.0" encoding="utf-8"?>
<p:tagLst xmlns:p="http://schemas.openxmlformats.org/presentationml/2006/main">
  <p:tag name="KSO_WM_BEAUTIFY_FLAG" val=""/>
</p:tagLst>
</file>

<file path=ppt/tags/tag1674.xml><?xml version="1.0" encoding="utf-8"?>
<p:tagLst xmlns:p="http://schemas.openxmlformats.org/presentationml/2006/main">
  <p:tag name="KSO_WM_BEAUTIFY_FLAG" val=""/>
</p:tagLst>
</file>

<file path=ppt/tags/tag1675.xml><?xml version="1.0" encoding="utf-8"?>
<p:tagLst xmlns:p="http://schemas.openxmlformats.org/presentationml/2006/main">
  <p:tag name="KSO_WM_BEAUTIFY_FLAG" val=""/>
</p:tagLst>
</file>

<file path=ppt/tags/tag1676.xml><?xml version="1.0" encoding="utf-8"?>
<p:tagLst xmlns:p="http://schemas.openxmlformats.org/presentationml/2006/main">
  <p:tag name="KSO_WM_BEAUTIFY_FLAG" val=""/>
</p:tagLst>
</file>

<file path=ppt/tags/tag1677.xml><?xml version="1.0" encoding="utf-8"?>
<p:tagLst xmlns:p="http://schemas.openxmlformats.org/presentationml/2006/main">
  <p:tag name="KSO_WM_BEAUTIFY_FLAG" val=""/>
</p:tagLst>
</file>

<file path=ppt/tags/tag1678.xml><?xml version="1.0" encoding="utf-8"?>
<p:tagLst xmlns:p="http://schemas.openxmlformats.org/presentationml/2006/main">
  <p:tag name="KSO_WM_BEAUTIFY_FLAG" val=""/>
</p:tagLst>
</file>

<file path=ppt/tags/tag1679.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80.xml><?xml version="1.0" encoding="utf-8"?>
<p:tagLst xmlns:p="http://schemas.openxmlformats.org/presentationml/2006/main">
  <p:tag name="KSO_WM_BEAUTIFY_FLAG" val=""/>
</p:tagLst>
</file>

<file path=ppt/tags/tag1681.xml><?xml version="1.0" encoding="utf-8"?>
<p:tagLst xmlns:p="http://schemas.openxmlformats.org/presentationml/2006/main">
  <p:tag name="KSO_WM_BEAUTIFY_FLAG" val=""/>
</p:tagLst>
</file>

<file path=ppt/tags/tag1682.xml><?xml version="1.0" encoding="utf-8"?>
<p:tagLst xmlns:p="http://schemas.openxmlformats.org/presentationml/2006/main">
  <p:tag name="KSO_WM_BEAUTIFY_FLAG" val=""/>
</p:tagLst>
</file>

<file path=ppt/tags/tag1683.xml><?xml version="1.0" encoding="utf-8"?>
<p:tagLst xmlns:p="http://schemas.openxmlformats.org/presentationml/2006/main">
  <p:tag name="KSO_WM_BEAUTIFY_FLAG" val=""/>
</p:tagLst>
</file>

<file path=ppt/tags/tag1684.xml><?xml version="1.0" encoding="utf-8"?>
<p:tagLst xmlns:p="http://schemas.openxmlformats.org/presentationml/2006/main">
  <p:tag name="KSO_WM_BEAUTIFY_FLAG" val=""/>
</p:tagLst>
</file>

<file path=ppt/tags/tag1685.xml><?xml version="1.0" encoding="utf-8"?>
<p:tagLst xmlns:p="http://schemas.openxmlformats.org/presentationml/2006/main">
  <p:tag name="KSO_WM_BEAUTIFY_FLAG" val=""/>
</p:tagLst>
</file>

<file path=ppt/tags/tag1686.xml><?xml version="1.0" encoding="utf-8"?>
<p:tagLst xmlns:p="http://schemas.openxmlformats.org/presentationml/2006/main">
  <p:tag name="KSO_WM_BEAUTIFY_FLAG" val=""/>
</p:tagLst>
</file>

<file path=ppt/tags/tag1687.xml><?xml version="1.0" encoding="utf-8"?>
<p:tagLst xmlns:p="http://schemas.openxmlformats.org/presentationml/2006/main">
  <p:tag name="KSO_WM_BEAUTIFY_FLAG" val=""/>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BEAUTIFY_FLAG" val=""/>
</p:tagLst>
</file>

<file path=ppt/tags/tag1692.xml><?xml version="1.0" encoding="utf-8"?>
<p:tagLst xmlns:p="http://schemas.openxmlformats.org/presentationml/2006/main">
  <p:tag name="KSO_WM_BEAUTIFY_FLAG" val=""/>
</p:tagLst>
</file>

<file path=ppt/tags/tag1693.xml><?xml version="1.0" encoding="utf-8"?>
<p:tagLst xmlns:p="http://schemas.openxmlformats.org/presentationml/2006/main">
  <p:tag name="KSO_WM_BEAUTIFY_FLAG" val=""/>
</p:tagLst>
</file>

<file path=ppt/tags/tag1694.xml><?xml version="1.0" encoding="utf-8"?>
<p:tagLst xmlns:p="http://schemas.openxmlformats.org/presentationml/2006/main">
  <p:tag name="KSO_WM_BEAUTIFY_FLAG" val=""/>
</p:tagLst>
</file>

<file path=ppt/tags/tag1695.xml><?xml version="1.0" encoding="utf-8"?>
<p:tagLst xmlns:p="http://schemas.openxmlformats.org/presentationml/2006/main">
  <p:tag name="KSO_WM_BEAUTIFY_FLAG" val=""/>
</p:tagLst>
</file>

<file path=ppt/tags/tag1696.xml><?xml version="1.0" encoding="utf-8"?>
<p:tagLst xmlns:p="http://schemas.openxmlformats.org/presentationml/2006/main">
  <p:tag name="KSO_WM_BEAUTIFY_FLAG" val=""/>
</p:tagLst>
</file>

<file path=ppt/tags/tag1697.xml><?xml version="1.0" encoding="utf-8"?>
<p:tagLst xmlns:p="http://schemas.openxmlformats.org/presentationml/2006/main">
  <p:tag name="KSO_WM_BEAUTIFY_FLAG" val=""/>
</p:tagLst>
</file>

<file path=ppt/tags/tag1698.xml><?xml version="1.0" encoding="utf-8"?>
<p:tagLst xmlns:p="http://schemas.openxmlformats.org/presentationml/2006/main">
  <p:tag name="KSO_WM_BEAUTIFY_FLAG" val=""/>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7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00.xml><?xml version="1.0" encoding="utf-8"?>
<p:tagLst xmlns:p="http://schemas.openxmlformats.org/presentationml/2006/main">
  <p:tag name="KSO_WM_BEAUTIFY_FLAG" val=""/>
</p:tagLst>
</file>

<file path=ppt/tags/tag1701.xml><?xml version="1.0" encoding="utf-8"?>
<p:tagLst xmlns:p="http://schemas.openxmlformats.org/presentationml/2006/main">
  <p:tag name="KSO_WM_BEAUTIFY_FLAG" val=""/>
</p:tagLst>
</file>

<file path=ppt/tags/tag1702.xml><?xml version="1.0" encoding="utf-8"?>
<p:tagLst xmlns:p="http://schemas.openxmlformats.org/presentationml/2006/main">
  <p:tag name="KSO_WM_BEAUTIFY_FLAG" val=""/>
</p:tagLst>
</file>

<file path=ppt/tags/tag1703.xml><?xml version="1.0" encoding="utf-8"?>
<p:tagLst xmlns:p="http://schemas.openxmlformats.org/presentationml/2006/main">
  <p:tag name="KSO_WM_BEAUTIFY_FLAG" val=""/>
</p:tagLst>
</file>

<file path=ppt/tags/tag1704.xml><?xml version="1.0" encoding="utf-8"?>
<p:tagLst xmlns:p="http://schemas.openxmlformats.org/presentationml/2006/main">
  <p:tag name="KSO_WM_BEAUTIFY_FLAG" val=""/>
</p:tagLst>
</file>

<file path=ppt/tags/tag1705.xml><?xml version="1.0" encoding="utf-8"?>
<p:tagLst xmlns:p="http://schemas.openxmlformats.org/presentationml/2006/main">
  <p:tag name="KSO_WM_BEAUTIFY_FLAG" val=""/>
</p:tagLst>
</file>

<file path=ppt/tags/tag1706.xml><?xml version="1.0" encoding="utf-8"?>
<p:tagLst xmlns:p="http://schemas.openxmlformats.org/presentationml/2006/main">
  <p:tag name="KSO_WM_BEAUTIFY_FLAG" val=""/>
</p:tagLst>
</file>

<file path=ppt/tags/tag1707.xml><?xml version="1.0" encoding="utf-8"?>
<p:tagLst xmlns:p="http://schemas.openxmlformats.org/presentationml/2006/main">
  <p:tag name="KSO_WM_BEAUTIFY_FLAG" val=""/>
</p:tagLst>
</file>

<file path=ppt/tags/tag1708.xml><?xml version="1.0" encoding="utf-8"?>
<p:tagLst xmlns:p="http://schemas.openxmlformats.org/presentationml/2006/main">
  <p:tag name="KSO_WM_BEAUTIFY_FLAG" val=""/>
</p:tagLst>
</file>

<file path=ppt/tags/tag1709.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10.xml><?xml version="1.0" encoding="utf-8"?>
<p:tagLst xmlns:p="http://schemas.openxmlformats.org/presentationml/2006/main">
  <p:tag name="KSO_WM_BEAUTIFY_FLAG" val=""/>
</p:tagLst>
</file>

<file path=ppt/tags/tag1711.xml><?xml version="1.0" encoding="utf-8"?>
<p:tagLst xmlns:p="http://schemas.openxmlformats.org/presentationml/2006/main">
  <p:tag name="KSO_WM_BEAUTIFY_FLAG" val=""/>
</p:tagLst>
</file>

<file path=ppt/tags/tag1712.xml><?xml version="1.0" encoding="utf-8"?>
<p:tagLst xmlns:p="http://schemas.openxmlformats.org/presentationml/2006/main">
  <p:tag name="KSO_WM_BEAUTIFY_FLAG" val=""/>
</p:tagLst>
</file>

<file path=ppt/tags/tag1713.xml><?xml version="1.0" encoding="utf-8"?>
<p:tagLst xmlns:p="http://schemas.openxmlformats.org/presentationml/2006/main">
  <p:tag name="KSO_WM_BEAUTIFY_FLAG" val=""/>
</p:tagLst>
</file>

<file path=ppt/tags/tag1714.xml><?xml version="1.0" encoding="utf-8"?>
<p:tagLst xmlns:p="http://schemas.openxmlformats.org/presentationml/2006/main">
  <p:tag name="KSO_WM_BEAUTIFY_FLAG" val=""/>
</p:tagLst>
</file>

<file path=ppt/tags/tag1715.xml><?xml version="1.0" encoding="utf-8"?>
<p:tagLst xmlns:p="http://schemas.openxmlformats.org/presentationml/2006/main">
  <p:tag name="KSO_WM_BEAUTIFY_FLAG" val=""/>
</p:tagLst>
</file>

<file path=ppt/tags/tag1716.xml><?xml version="1.0" encoding="utf-8"?>
<p:tagLst xmlns:p="http://schemas.openxmlformats.org/presentationml/2006/main">
  <p:tag name="KSO_WM_BEAUTIFY_FLAG" val=""/>
</p:tagLst>
</file>

<file path=ppt/tags/tag1717.xml><?xml version="1.0" encoding="utf-8"?>
<p:tagLst xmlns:p="http://schemas.openxmlformats.org/presentationml/2006/main">
  <p:tag name="KSO_WM_BEAUTIFY_FLAG" val=""/>
</p:tagLst>
</file>

<file path=ppt/tags/tag1718.xml><?xml version="1.0" encoding="utf-8"?>
<p:tagLst xmlns:p="http://schemas.openxmlformats.org/presentationml/2006/main">
  <p:tag name="KSO_WM_BEAUTIFY_FLAG" val=""/>
</p:tagLst>
</file>

<file path=ppt/tags/tag1719.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20.xml><?xml version="1.0" encoding="utf-8"?>
<p:tagLst xmlns:p="http://schemas.openxmlformats.org/presentationml/2006/main">
  <p:tag name="KSO_WM_BEAUTIFY_FLAG" val=""/>
</p:tagLst>
</file>

<file path=ppt/tags/tag1721.xml><?xml version="1.0" encoding="utf-8"?>
<p:tagLst xmlns:p="http://schemas.openxmlformats.org/presentationml/2006/main">
  <p:tag name="KSO_WM_BEAUTIFY_FLAG" val=""/>
</p:tagLst>
</file>

<file path=ppt/tags/tag1722.xml><?xml version="1.0" encoding="utf-8"?>
<p:tagLst xmlns:p="http://schemas.openxmlformats.org/presentationml/2006/main">
  <p:tag name="KSO_WM_BEAUTIFY_FLAG" val=""/>
</p:tagLst>
</file>

<file path=ppt/tags/tag1723.xml><?xml version="1.0" encoding="utf-8"?>
<p:tagLst xmlns:p="http://schemas.openxmlformats.org/presentationml/2006/main">
  <p:tag name="KSO_WM_BEAUTIFY_FLAG" val=""/>
</p:tagLst>
</file>

<file path=ppt/tags/tag1724.xml><?xml version="1.0" encoding="utf-8"?>
<p:tagLst xmlns:p="http://schemas.openxmlformats.org/presentationml/2006/main">
  <p:tag name="KSO_WM_BEAUTIFY_FLAG" val=""/>
</p:tagLst>
</file>

<file path=ppt/tags/tag1725.xml><?xml version="1.0" encoding="utf-8"?>
<p:tagLst xmlns:p="http://schemas.openxmlformats.org/presentationml/2006/main">
  <p:tag name="KSO_WM_BEAUTIFY_FLAG" val=""/>
</p:tagLst>
</file>

<file path=ppt/tags/tag1726.xml><?xml version="1.0" encoding="utf-8"?>
<p:tagLst xmlns:p="http://schemas.openxmlformats.org/presentationml/2006/main">
  <p:tag name="KSO_WM_BEAUTIFY_FLAG" val=""/>
</p:tagLst>
</file>

<file path=ppt/tags/tag1727.xml><?xml version="1.0" encoding="utf-8"?>
<p:tagLst xmlns:p="http://schemas.openxmlformats.org/presentationml/2006/main">
  <p:tag name="KSO_WM_BEAUTIFY_FLAG" val=""/>
</p:tagLst>
</file>

<file path=ppt/tags/tag1728.xml><?xml version="1.0" encoding="utf-8"?>
<p:tagLst xmlns:p="http://schemas.openxmlformats.org/presentationml/2006/main">
  <p:tag name="KSO_WM_BEAUTIFY_FLAG" val=""/>
</p:tagLst>
</file>

<file path=ppt/tags/tag1729.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30.xml><?xml version="1.0" encoding="utf-8"?>
<p:tagLst xmlns:p="http://schemas.openxmlformats.org/presentationml/2006/main">
  <p:tag name="KSO_WM_BEAUTIFY_FLAG" val=""/>
</p:tagLst>
</file>

<file path=ppt/tags/tag1731.xml><?xml version="1.0" encoding="utf-8"?>
<p:tagLst xmlns:p="http://schemas.openxmlformats.org/presentationml/2006/main">
  <p:tag name="KSO_WM_BEAUTIFY_FLAG" val=""/>
</p:tagLst>
</file>

<file path=ppt/tags/tag1732.xml><?xml version="1.0" encoding="utf-8"?>
<p:tagLst xmlns:p="http://schemas.openxmlformats.org/presentationml/2006/main">
  <p:tag name="KSO_WM_BEAUTIFY_FLAG" val=""/>
</p:tagLst>
</file>

<file path=ppt/tags/tag1733.xml><?xml version="1.0" encoding="utf-8"?>
<p:tagLst xmlns:p="http://schemas.openxmlformats.org/presentationml/2006/main">
  <p:tag name="KSO_WM_BEAUTIFY_FLAG" val=""/>
</p:tagLst>
</file>

<file path=ppt/tags/tag1734.xml><?xml version="1.0" encoding="utf-8"?>
<p:tagLst xmlns:p="http://schemas.openxmlformats.org/presentationml/2006/main">
  <p:tag name="KSO_WM_BEAUTIFY_FLAG" val=""/>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BEAUTIFY_FLAG" val=""/>
</p:tagLst>
</file>

<file path=ppt/tags/tag1737.xml><?xml version="1.0" encoding="utf-8"?>
<p:tagLst xmlns:p="http://schemas.openxmlformats.org/presentationml/2006/main">
  <p:tag name="KSO_WM_BEAUTIFY_FLAG" val=""/>
</p:tagLst>
</file>

<file path=ppt/tags/tag1738.xml><?xml version="1.0" encoding="utf-8"?>
<p:tagLst xmlns:p="http://schemas.openxmlformats.org/presentationml/2006/main">
  <p:tag name="KSO_WM_BEAUTIFY_FLAG" val=""/>
</p:tagLst>
</file>

<file path=ppt/tags/tag1739.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40.xml><?xml version="1.0" encoding="utf-8"?>
<p:tagLst xmlns:p="http://schemas.openxmlformats.org/presentationml/2006/main">
  <p:tag name="KSO_WM_BEAUTIFY_FLAG" val=""/>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BEAUTIFY_FLAG" val=""/>
</p:tagLst>
</file>

<file path=ppt/tags/tag1743.xml><?xml version="1.0" encoding="utf-8"?>
<p:tagLst xmlns:p="http://schemas.openxmlformats.org/presentationml/2006/main">
  <p:tag name="KSO_WM_BEAUTIFY_FLAG" val=""/>
</p:tagLst>
</file>

<file path=ppt/tags/tag1744.xml><?xml version="1.0" encoding="utf-8"?>
<p:tagLst xmlns:p="http://schemas.openxmlformats.org/presentationml/2006/main">
  <p:tag name="KSO_WM_BEAUTIFY_FLAG" val=""/>
</p:tagLst>
</file>

<file path=ppt/tags/tag1745.xml><?xml version="1.0" encoding="utf-8"?>
<p:tagLst xmlns:p="http://schemas.openxmlformats.org/presentationml/2006/main">
  <p:tag name="KSO_WM_BEAUTIFY_FLAG" val=""/>
</p:tagLst>
</file>

<file path=ppt/tags/tag1746.xml><?xml version="1.0" encoding="utf-8"?>
<p:tagLst xmlns:p="http://schemas.openxmlformats.org/presentationml/2006/main">
  <p:tag name="KSO_WM_BEAUTIFY_FLAG" val=""/>
</p:tagLst>
</file>

<file path=ppt/tags/tag1747.xml><?xml version="1.0" encoding="utf-8"?>
<p:tagLst xmlns:p="http://schemas.openxmlformats.org/presentationml/2006/main">
  <p:tag name="KSO_WM_BEAUTIFY_FLAG" val=""/>
</p:tagLst>
</file>

<file path=ppt/tags/tag1748.xml><?xml version="1.0" encoding="utf-8"?>
<p:tagLst xmlns:p="http://schemas.openxmlformats.org/presentationml/2006/main">
  <p:tag name="KSO_WM_BEAUTIFY_FLAG" val=""/>
</p:tagLst>
</file>

<file path=ppt/tags/tag1749.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50.xml><?xml version="1.0" encoding="utf-8"?>
<p:tagLst xmlns:p="http://schemas.openxmlformats.org/presentationml/2006/main">
  <p:tag name="KSO_WM_BEAUTIFY_FLAG" val=""/>
</p:tagLst>
</file>

<file path=ppt/tags/tag1751.xml><?xml version="1.0" encoding="utf-8"?>
<p:tagLst xmlns:p="http://schemas.openxmlformats.org/presentationml/2006/main">
  <p:tag name="KSO_WM_BEAUTIFY_FLAG" val=""/>
</p:tagLst>
</file>

<file path=ppt/tags/tag1752.xml><?xml version="1.0" encoding="utf-8"?>
<p:tagLst xmlns:p="http://schemas.openxmlformats.org/presentationml/2006/main">
  <p:tag name="KSO_WM_BEAUTIFY_FLAG" val=""/>
</p:tagLst>
</file>

<file path=ppt/tags/tag1753.xml><?xml version="1.0" encoding="utf-8"?>
<p:tagLst xmlns:p="http://schemas.openxmlformats.org/presentationml/2006/main">
  <p:tag name="KSO_WM_BEAUTIFY_FLAG" val=""/>
</p:tagLst>
</file>

<file path=ppt/tags/tag1754.xml><?xml version="1.0" encoding="utf-8"?>
<p:tagLst xmlns:p="http://schemas.openxmlformats.org/presentationml/2006/main">
  <p:tag name="KSO_WM_BEAUTIFY_FLAG" val=""/>
</p:tagLst>
</file>

<file path=ppt/tags/tag1755.xml><?xml version="1.0" encoding="utf-8"?>
<p:tagLst xmlns:p="http://schemas.openxmlformats.org/presentationml/2006/main">
  <p:tag name="KSO_WM_BEAUTIFY_FLAG" val=""/>
</p:tagLst>
</file>

<file path=ppt/tags/tag1756.xml><?xml version="1.0" encoding="utf-8"?>
<p:tagLst xmlns:p="http://schemas.openxmlformats.org/presentationml/2006/main">
  <p:tag name="KSO_WM_BEAUTIFY_FLAG" val=""/>
</p:tagLst>
</file>

<file path=ppt/tags/tag1757.xml><?xml version="1.0" encoding="utf-8"?>
<p:tagLst xmlns:p="http://schemas.openxmlformats.org/presentationml/2006/main">
  <p:tag name="KSO_WM_BEAUTIFY_FLAG" val=""/>
</p:tagLst>
</file>

<file path=ppt/tags/tag1758.xml><?xml version="1.0" encoding="utf-8"?>
<p:tagLst xmlns:p="http://schemas.openxmlformats.org/presentationml/2006/main">
  <p:tag name="KSO_WM_BEAUTIFY_FLAG" val=""/>
</p:tagLst>
</file>

<file path=ppt/tags/tag1759.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60.xml><?xml version="1.0" encoding="utf-8"?>
<p:tagLst xmlns:p="http://schemas.openxmlformats.org/presentationml/2006/main">
  <p:tag name="KSO_WM_BEAUTIFY_FLAG" val=""/>
</p:tagLst>
</file>

<file path=ppt/tags/tag1761.xml><?xml version="1.0" encoding="utf-8"?>
<p:tagLst xmlns:p="http://schemas.openxmlformats.org/presentationml/2006/main">
  <p:tag name="KSO_WM_BEAUTIFY_FLAG" val=""/>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BEAUTIFY_FLAG" val=""/>
</p:tagLst>
</file>

<file path=ppt/tags/tag1765.xml><?xml version="1.0" encoding="utf-8"?>
<p:tagLst xmlns:p="http://schemas.openxmlformats.org/presentationml/2006/main">
  <p:tag name="KSO_WM_BEAUTIFY_FLAG" val=""/>
</p:tagLst>
</file>

<file path=ppt/tags/tag1766.xml><?xml version="1.0" encoding="utf-8"?>
<p:tagLst xmlns:p="http://schemas.openxmlformats.org/presentationml/2006/main">
  <p:tag name="KSO_WM_BEAUTIFY_FLAG" val=""/>
</p:tagLst>
</file>

<file path=ppt/tags/tag1767.xml><?xml version="1.0" encoding="utf-8"?>
<p:tagLst xmlns:p="http://schemas.openxmlformats.org/presentationml/2006/main">
  <p:tag name="KSO_WM_BEAUTIFY_FLAG" val=""/>
</p:tagLst>
</file>

<file path=ppt/tags/tag1768.xml><?xml version="1.0" encoding="utf-8"?>
<p:tagLst xmlns:p="http://schemas.openxmlformats.org/presentationml/2006/main">
  <p:tag name="KSO_WM_BEAUTIFY_FLAG" val=""/>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70.xml><?xml version="1.0" encoding="utf-8"?>
<p:tagLst xmlns:p="http://schemas.openxmlformats.org/presentationml/2006/main">
  <p:tag name="KSO_WM_BEAUTIFY_FLAG" val=""/>
</p:tagLst>
</file>

<file path=ppt/tags/tag1771.xml><?xml version="1.0" encoding="utf-8"?>
<p:tagLst xmlns:p="http://schemas.openxmlformats.org/presentationml/2006/main">
  <p:tag name="KSO_WM_BEAUTIFY_FLAG" val=""/>
</p:tagLst>
</file>

<file path=ppt/tags/tag1772.xml><?xml version="1.0" encoding="utf-8"?>
<p:tagLst xmlns:p="http://schemas.openxmlformats.org/presentationml/2006/main">
  <p:tag name="KSO_WM_BEAUTIFY_FLAG" val=""/>
</p:tagLst>
</file>

<file path=ppt/tags/tag1773.xml><?xml version="1.0" encoding="utf-8"?>
<p:tagLst xmlns:p="http://schemas.openxmlformats.org/presentationml/2006/main">
  <p:tag name="KSO_WM_BEAUTIFY_FLAG" val=""/>
</p:tagLst>
</file>

<file path=ppt/tags/tag1774.xml><?xml version="1.0" encoding="utf-8"?>
<p:tagLst xmlns:p="http://schemas.openxmlformats.org/presentationml/2006/main">
  <p:tag name="KSO_WM_BEAUTIFY_FLAG" val=""/>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BEAUTIFY_FLAG" val=""/>
</p:tagLst>
</file>

<file path=ppt/tags/tag1777.xml><?xml version="1.0" encoding="utf-8"?>
<p:tagLst xmlns:p="http://schemas.openxmlformats.org/presentationml/2006/main">
  <p:tag name="KSO_WM_BEAUTIFY_FLAG" val=""/>
</p:tagLst>
</file>

<file path=ppt/tags/tag1778.xml><?xml version="1.0" encoding="utf-8"?>
<p:tagLst xmlns:p="http://schemas.openxmlformats.org/presentationml/2006/main">
  <p:tag name="KSO_WM_BEAUTIFY_FLAG" val=""/>
</p:tagLst>
</file>

<file path=ppt/tags/tag1779.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80.xml><?xml version="1.0" encoding="utf-8"?>
<p:tagLst xmlns:p="http://schemas.openxmlformats.org/presentationml/2006/main">
  <p:tag name="KSO_WM_BEAUTIFY_FLAG" val=""/>
</p:tagLst>
</file>

<file path=ppt/tags/tag1781.xml><?xml version="1.0" encoding="utf-8"?>
<p:tagLst xmlns:p="http://schemas.openxmlformats.org/presentationml/2006/main">
  <p:tag name="KSO_WM_BEAUTIFY_FLAG" val=""/>
</p:tagLst>
</file>

<file path=ppt/tags/tag1782.xml><?xml version="1.0" encoding="utf-8"?>
<p:tagLst xmlns:p="http://schemas.openxmlformats.org/presentationml/2006/main">
  <p:tag name="KSO_WM_BEAUTIFY_FLAG" val=""/>
</p:tagLst>
</file>

<file path=ppt/tags/tag1783.xml><?xml version="1.0" encoding="utf-8"?>
<p:tagLst xmlns:p="http://schemas.openxmlformats.org/presentationml/2006/main">
  <p:tag name="KSO_WM_BEAUTIFY_FLAG" val=""/>
</p:tagLst>
</file>

<file path=ppt/tags/tag1784.xml><?xml version="1.0" encoding="utf-8"?>
<p:tagLst xmlns:p="http://schemas.openxmlformats.org/presentationml/2006/main">
  <p:tag name="KSO_WM_BEAUTIFY_FLAG" val=""/>
</p:tagLst>
</file>

<file path=ppt/tags/tag1785.xml><?xml version="1.0" encoding="utf-8"?>
<p:tagLst xmlns:p="http://schemas.openxmlformats.org/presentationml/2006/main">
  <p:tag name="KSO_WM_BEAUTIFY_FLAG" val=""/>
</p:tagLst>
</file>

<file path=ppt/tags/tag1786.xml><?xml version="1.0" encoding="utf-8"?>
<p:tagLst xmlns:p="http://schemas.openxmlformats.org/presentationml/2006/main">
  <p:tag name="KSO_WM_BEAUTIFY_FLAG" val=""/>
</p:tagLst>
</file>

<file path=ppt/tags/tag1787.xml><?xml version="1.0" encoding="utf-8"?>
<p:tagLst xmlns:p="http://schemas.openxmlformats.org/presentationml/2006/main">
  <p:tag name="KSO_WM_BEAUTIFY_FLAG" val=""/>
</p:tagLst>
</file>

<file path=ppt/tags/tag1788.xml><?xml version="1.0" encoding="utf-8"?>
<p:tagLst xmlns:p="http://schemas.openxmlformats.org/presentationml/2006/main">
  <p:tag name="KSO_WM_BEAUTIFY_FLAG" val=""/>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KSO_WM_BEAUTIFY_FLAG" val=""/>
</p:tagLst>
</file>

<file path=ppt/tags/tag1792.xml><?xml version="1.0" encoding="utf-8"?>
<p:tagLst xmlns:p="http://schemas.openxmlformats.org/presentationml/2006/main">
  <p:tag name="KSO_WM_BEAUTIFY_FLAG" val=""/>
</p:tagLst>
</file>

<file path=ppt/tags/tag1793.xml><?xml version="1.0" encoding="utf-8"?>
<p:tagLst xmlns:p="http://schemas.openxmlformats.org/presentationml/2006/main">
  <p:tag name="KSO_WM_BEAUTIFY_FLAG" val=""/>
</p:tagLst>
</file>

<file path=ppt/tags/tag1794.xml><?xml version="1.0" encoding="utf-8"?>
<p:tagLst xmlns:p="http://schemas.openxmlformats.org/presentationml/2006/main">
  <p:tag name="KSO_WM_BEAUTIFY_FLAG" val=""/>
</p:tagLst>
</file>

<file path=ppt/tags/tag1795.xml><?xml version="1.0" encoding="utf-8"?>
<p:tagLst xmlns:p="http://schemas.openxmlformats.org/presentationml/2006/main">
  <p:tag name="KSO_WM_BEAUTIFY_FLAG" val=""/>
</p:tagLst>
</file>

<file path=ppt/tags/tag1796.xml><?xml version="1.0" encoding="utf-8"?>
<p:tagLst xmlns:p="http://schemas.openxmlformats.org/presentationml/2006/main">
  <p:tag name="KSO_WM_BEAUTIFY_FLAG" val=""/>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BEAUTIFY_FLAG" val=""/>
</p:tagLst>
</file>

<file path=ppt/tags/tag1799.xml><?xml version="1.0" encoding="utf-8"?>
<p:tagLst xmlns:p="http://schemas.openxmlformats.org/presentationml/2006/main">
  <p:tag name="KSO_WM_UNIT_PLACING_PICTURE_USER_VIEWPORT" val="{&quot;height&quot;:6043,&quot;width&quot;:6407}"/>
  <p:tag name="KSO_WM_BEAUTIFY_FLAG" val=""/>
</p:tagLst>
</file>

<file path=ppt/tags/tag18.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8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00.xml><?xml version="1.0" encoding="utf-8"?>
<p:tagLst xmlns:p="http://schemas.openxmlformats.org/presentationml/2006/main">
  <p:tag name="KSO_WM_BEAUTIFY_FLAG" val=""/>
</p:tagLst>
</file>

<file path=ppt/tags/tag1801.xml><?xml version="1.0" encoding="utf-8"?>
<p:tagLst xmlns:p="http://schemas.openxmlformats.org/presentationml/2006/main">
  <p:tag name="KSO_WM_BEAUTIFY_FLAG" val=""/>
</p:tagLst>
</file>

<file path=ppt/tags/tag1802.xml><?xml version="1.0" encoding="utf-8"?>
<p:tagLst xmlns:p="http://schemas.openxmlformats.org/presentationml/2006/main">
  <p:tag name="KSO_WM_BEAUTIFY_FLAG" val=""/>
</p:tagLst>
</file>

<file path=ppt/tags/tag1803.xml><?xml version="1.0" encoding="utf-8"?>
<p:tagLst xmlns:p="http://schemas.openxmlformats.org/presentationml/2006/main">
  <p:tag name="KSO_WM_BEAUTIFY_FLAG" val=""/>
</p:tagLst>
</file>

<file path=ppt/tags/tag1804.xml><?xml version="1.0" encoding="utf-8"?>
<p:tagLst xmlns:p="http://schemas.openxmlformats.org/presentationml/2006/main">
  <p:tag name="KSO_WM_UNIT_PLACING_PICTURE_USER_VIEWPORT" val="{&quot;height&quot;:6043,&quot;width&quot;:6407}"/>
</p:tagLst>
</file>

<file path=ppt/tags/tag1805.xml><?xml version="1.0" encoding="utf-8"?>
<p:tagLst xmlns:p="http://schemas.openxmlformats.org/presentationml/2006/main">
  <p:tag name="KSO_WM_BEAUTIFY_FLAG" val=""/>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BEAUTIFY_FLAG" val=""/>
</p:tagLst>
</file>

<file path=ppt/tags/tag1809.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10.xml><?xml version="1.0" encoding="utf-8"?>
<p:tagLst xmlns:p="http://schemas.openxmlformats.org/presentationml/2006/main">
  <p:tag name="KSO_WM_BEAUTIFY_FLAG" val=""/>
</p:tagLst>
</file>

<file path=ppt/tags/tag1811.xml><?xml version="1.0" encoding="utf-8"?>
<p:tagLst xmlns:p="http://schemas.openxmlformats.org/presentationml/2006/main">
  <p:tag name="KSO_WM_BEAUTIFY_FLAG" val=""/>
</p:tagLst>
</file>

<file path=ppt/tags/tag1812.xml><?xml version="1.0" encoding="utf-8"?>
<p:tagLst xmlns:p="http://schemas.openxmlformats.org/presentationml/2006/main">
  <p:tag name="KSO_WM_UNIT_PLACING_PICTURE_USER_VIEWPORT" val="{&quot;height&quot;:6043,&quot;width&quot;:6407}"/>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BEAUTIFY_FLAG" val=""/>
</p:tagLst>
</file>

<file path=ppt/tags/tag1817.xml><?xml version="1.0" encoding="utf-8"?>
<p:tagLst xmlns:p="http://schemas.openxmlformats.org/presentationml/2006/main">
  <p:tag name="KSO_WM_BEAUTIFY_FLAG" val=""/>
</p:tagLst>
</file>

<file path=ppt/tags/tag1818.xml><?xml version="1.0" encoding="utf-8"?>
<p:tagLst xmlns:p="http://schemas.openxmlformats.org/presentationml/2006/main">
  <p:tag name="KSO_WM_BEAUTIFY_FLAG" val=""/>
</p:tagLst>
</file>

<file path=ppt/tags/tag1819.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18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8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19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19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0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0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1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1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2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2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3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3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4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4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5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5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6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6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7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7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8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8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29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29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30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0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31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1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32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2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xml><?xml version="1.0" encoding="utf-8"?>
<p:tagLst xmlns:p="http://schemas.openxmlformats.org/presentationml/2006/main">
  <p:tag name="KSO_WM_DIAGRAM_VIRTUALLY_FRAME" val="{&quot;height&quot;:265.5431496062992,&quot;left&quot;:83.42858267716535,&quot;top&quot;:228.03614173228348,&quot;width&quot;:796.7473228346457}"/>
</p:tagLst>
</file>

<file path=ppt/tags/tag33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3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34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4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5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6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8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39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0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1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2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3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4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5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69.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70.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1.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2.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3.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4.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5.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7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78.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7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1.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8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4.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8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7.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8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8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90.xml><?xml version="1.0" encoding="utf-8"?>
<p:tagLst xmlns:p="http://schemas.openxmlformats.org/presentationml/2006/main">
  <p:tag name="KSO_WM_DIAGRAM_VIRTUALLY_FRAME" val="{&quot;height&quot;:315.54598425196843,&quot;left&quot;:103.02850393700787,&quot;top&quot;:150.6055905511811,&quot;width&quot;:756.8100787401575}"/>
</p:tagLst>
</file>

<file path=ppt/tags/tag49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9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 name="KSO_WM_DIAGRAM_VIRTUALLY_FRAME" val="{&quot;height&quot;:315.54598425196843,&quot;left&quot;:103.02850393700787,&quot;top&quot;:150.6055905511811,&quot;width&quot;:756.8100787401575}"/>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2368</Words>
  <Application>WPS 演示</Application>
  <PresentationFormat>宽屏</PresentationFormat>
  <Paragraphs>217</Paragraphs>
  <Slides>21</Slides>
  <Notes>21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21</vt:i4>
      </vt:variant>
    </vt:vector>
  </HeadingPairs>
  <TitlesOfParts>
    <vt:vector size="40" baseType="lpstr">
      <vt:lpstr>Arial</vt:lpstr>
      <vt:lpstr>宋体</vt:lpstr>
      <vt:lpstr>Wingdings</vt:lpstr>
      <vt:lpstr>思源黑体 CN Regular</vt:lpstr>
      <vt:lpstr>黑体</vt:lpstr>
      <vt:lpstr>Arial</vt:lpstr>
      <vt:lpstr>Arial Black</vt:lpstr>
      <vt:lpstr>微软雅黑</vt:lpstr>
      <vt:lpstr>等线</vt:lpstr>
      <vt:lpstr>Lato Regular</vt:lpstr>
      <vt:lpstr>Segoe Print</vt:lpstr>
      <vt:lpstr>汉仪旗黑-50S</vt:lpstr>
      <vt:lpstr>Book Antiqua</vt:lpstr>
      <vt:lpstr>Arial Unicode MS</vt:lpstr>
      <vt:lpstr>Wingdings</vt:lpstr>
      <vt:lpstr>华文细黑</vt:lpstr>
      <vt:lpstr>华文宋体</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幼儿英语课堂教学的基本内容</vt:lpstr>
      <vt:lpstr>一、幼儿英语教育活动的基本内容</vt:lpstr>
      <vt:lpstr>PowerPoint 演示文稿</vt:lpstr>
      <vt:lpstr>幼儿英语活动的教学方法</vt:lpstr>
      <vt:lpstr>PowerPoint 演示文稿</vt:lpstr>
      <vt:lpstr>一、普通教具的使用</vt:lpstr>
      <vt:lpstr>PowerPoint 演示文稿</vt:lpstr>
      <vt:lpstr>幼儿英语教育教学活动的组织</vt:lpstr>
      <vt:lpstr>一、教育教学活动的原则</vt:lpstr>
      <vt:lpstr>二、教育教学活动环节的组织</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750</cp:revision>
  <dcterms:created xsi:type="dcterms:W3CDTF">2018-06-17T04:53:00Z</dcterms:created>
  <dcterms:modified xsi:type="dcterms:W3CDTF">2025-08-17T11:58:24Z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