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359" r:id="rId3"/>
    <p:sldId id="360" r:id="rId5"/>
    <p:sldId id="361" r:id="rId6"/>
    <p:sldId id="362" r:id="rId7"/>
    <p:sldId id="387" r:id="rId8"/>
    <p:sldId id="386" r:id="rId9"/>
    <p:sldId id="885" r:id="rId10"/>
    <p:sldId id="912" r:id="rId11"/>
    <p:sldId id="913" r:id="rId12"/>
    <p:sldId id="1033" r:id="rId13"/>
    <p:sldId id="1034" r:id="rId14"/>
    <p:sldId id="1035" r:id="rId15"/>
    <p:sldId id="914" r:id="rId16"/>
    <p:sldId id="1036" r:id="rId17"/>
    <p:sldId id="1037" r:id="rId18"/>
    <p:sldId id="1039" r:id="rId19"/>
    <p:sldId id="1040" r:id="rId20"/>
    <p:sldId id="1041" r:id="rId21"/>
    <p:sldId id="1046" r:id="rId22"/>
    <p:sldId id="817" r:id="rId23"/>
    <p:sldId id="690" r:id="rId24"/>
    <p:sldId id="816" r:id="rId25"/>
    <p:sldId id="363" r:id="rId26"/>
  </p:sldIdLst>
  <p:sldSz cx="12192000" cy="6858000"/>
  <p:notesSz cx="6858000" cy="9144000"/>
  <p:custDataLst>
    <p:tags r:id="rId31"/>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9pPr>
  </p:defaultTextStyle>
  <p:extLst>
    <p:ext uri="{EFAFB233-063F-42B5-8137-9DF3F51BA10A}">
      <p15:sldGuideLst xmlns:p15="http://schemas.microsoft.com/office/powerpoint/2012/main">
        <p15:guide id="1" orient="horz" pos="2400" userDrawn="1">
          <p15:clr>
            <a:srgbClr val="A4A3A4"/>
          </p15:clr>
        </p15:guide>
        <p15:guide id="2" pos="30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400"/>
        <p:guide pos="302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94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906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sym typeface="黑体" panose="0201060906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906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sym typeface="黑体" panose="0201060906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tags" Target="../tags/tag463.xml"/><Relationship Id="rId1" Type="http://schemas.openxmlformats.org/officeDocument/2006/relationships/tags" Target="../tags/tag46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5.xml"/><Relationship Id="rId1" Type="http://schemas.openxmlformats.org/officeDocument/2006/relationships/tags" Target="../tags/tag4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image" Target="../media/image21.png"/><Relationship Id="rId1" Type="http://schemas.openxmlformats.org/officeDocument/2006/relationships/tags" Target="../tags/tag46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s>
</file>

<file path=ppt/slides/_rels/slide18.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0" Type="http://schemas.openxmlformats.org/officeDocument/2006/relationships/slideLayout" Target="../slideLayouts/slideLayout2.xml"/><Relationship Id="rId1" Type="http://schemas.openxmlformats.org/officeDocument/2006/relationships/tags" Target="../tags/tag480.xml"/></Relationships>
</file>

<file path=ppt/slides/_rels/slide19.xml.rels><?xml version="1.0" encoding="UTF-8" standalone="yes"?>
<Relationships xmlns="http://schemas.openxmlformats.org/package/2006/relationships"><Relationship Id="rId99" Type="http://schemas.openxmlformats.org/officeDocument/2006/relationships/tags" Target="../tags/tag587.xml"/><Relationship Id="rId98" Type="http://schemas.openxmlformats.org/officeDocument/2006/relationships/tags" Target="../tags/tag586.xml"/><Relationship Id="rId97" Type="http://schemas.openxmlformats.org/officeDocument/2006/relationships/tags" Target="../tags/tag585.xml"/><Relationship Id="rId96" Type="http://schemas.openxmlformats.org/officeDocument/2006/relationships/tags" Target="../tags/tag584.xml"/><Relationship Id="rId95" Type="http://schemas.openxmlformats.org/officeDocument/2006/relationships/tags" Target="../tags/tag583.xml"/><Relationship Id="rId94" Type="http://schemas.openxmlformats.org/officeDocument/2006/relationships/tags" Target="../tags/tag582.xml"/><Relationship Id="rId93" Type="http://schemas.openxmlformats.org/officeDocument/2006/relationships/tags" Target="../tags/tag581.xml"/><Relationship Id="rId92" Type="http://schemas.openxmlformats.org/officeDocument/2006/relationships/tags" Target="../tags/tag580.xml"/><Relationship Id="rId91" Type="http://schemas.openxmlformats.org/officeDocument/2006/relationships/tags" Target="../tags/tag579.xml"/><Relationship Id="rId90" Type="http://schemas.openxmlformats.org/officeDocument/2006/relationships/tags" Target="../tags/tag578.xml"/><Relationship Id="rId9" Type="http://schemas.openxmlformats.org/officeDocument/2006/relationships/tags" Target="../tags/tag497.xml"/><Relationship Id="rId89" Type="http://schemas.openxmlformats.org/officeDocument/2006/relationships/tags" Target="../tags/tag577.xml"/><Relationship Id="rId88" Type="http://schemas.openxmlformats.org/officeDocument/2006/relationships/tags" Target="../tags/tag576.xml"/><Relationship Id="rId87" Type="http://schemas.openxmlformats.org/officeDocument/2006/relationships/tags" Target="../tags/tag575.xml"/><Relationship Id="rId86" Type="http://schemas.openxmlformats.org/officeDocument/2006/relationships/tags" Target="../tags/tag574.xml"/><Relationship Id="rId85" Type="http://schemas.openxmlformats.org/officeDocument/2006/relationships/tags" Target="../tags/tag573.xml"/><Relationship Id="rId84" Type="http://schemas.openxmlformats.org/officeDocument/2006/relationships/tags" Target="../tags/tag572.xml"/><Relationship Id="rId83" Type="http://schemas.openxmlformats.org/officeDocument/2006/relationships/tags" Target="../tags/tag571.xml"/><Relationship Id="rId82" Type="http://schemas.openxmlformats.org/officeDocument/2006/relationships/tags" Target="../tags/tag570.xml"/><Relationship Id="rId81" Type="http://schemas.openxmlformats.org/officeDocument/2006/relationships/tags" Target="../tags/tag569.xml"/><Relationship Id="rId80" Type="http://schemas.openxmlformats.org/officeDocument/2006/relationships/tags" Target="../tags/tag568.xml"/><Relationship Id="rId8" Type="http://schemas.openxmlformats.org/officeDocument/2006/relationships/tags" Target="../tags/tag496.xml"/><Relationship Id="rId79" Type="http://schemas.openxmlformats.org/officeDocument/2006/relationships/tags" Target="../tags/tag567.xml"/><Relationship Id="rId78" Type="http://schemas.openxmlformats.org/officeDocument/2006/relationships/tags" Target="../tags/tag566.xml"/><Relationship Id="rId77" Type="http://schemas.openxmlformats.org/officeDocument/2006/relationships/tags" Target="../tags/tag565.xml"/><Relationship Id="rId76" Type="http://schemas.openxmlformats.org/officeDocument/2006/relationships/tags" Target="../tags/tag564.xml"/><Relationship Id="rId75" Type="http://schemas.openxmlformats.org/officeDocument/2006/relationships/tags" Target="../tags/tag563.xml"/><Relationship Id="rId74" Type="http://schemas.openxmlformats.org/officeDocument/2006/relationships/tags" Target="../tags/tag562.xml"/><Relationship Id="rId73" Type="http://schemas.openxmlformats.org/officeDocument/2006/relationships/tags" Target="../tags/tag561.xml"/><Relationship Id="rId72" Type="http://schemas.openxmlformats.org/officeDocument/2006/relationships/tags" Target="../tags/tag560.xml"/><Relationship Id="rId71" Type="http://schemas.openxmlformats.org/officeDocument/2006/relationships/tags" Target="../tags/tag559.xml"/><Relationship Id="rId70" Type="http://schemas.openxmlformats.org/officeDocument/2006/relationships/tags" Target="../tags/tag558.xml"/><Relationship Id="rId7" Type="http://schemas.openxmlformats.org/officeDocument/2006/relationships/tags" Target="../tags/tag495.xml"/><Relationship Id="rId69" Type="http://schemas.openxmlformats.org/officeDocument/2006/relationships/tags" Target="../tags/tag557.xml"/><Relationship Id="rId68" Type="http://schemas.openxmlformats.org/officeDocument/2006/relationships/tags" Target="../tags/tag556.xml"/><Relationship Id="rId67" Type="http://schemas.openxmlformats.org/officeDocument/2006/relationships/tags" Target="../tags/tag555.xml"/><Relationship Id="rId66" Type="http://schemas.openxmlformats.org/officeDocument/2006/relationships/tags" Target="../tags/tag554.xml"/><Relationship Id="rId65" Type="http://schemas.openxmlformats.org/officeDocument/2006/relationships/tags" Target="../tags/tag553.xml"/><Relationship Id="rId64" Type="http://schemas.openxmlformats.org/officeDocument/2006/relationships/tags" Target="../tags/tag552.xml"/><Relationship Id="rId63" Type="http://schemas.openxmlformats.org/officeDocument/2006/relationships/tags" Target="../tags/tag551.xml"/><Relationship Id="rId62" Type="http://schemas.openxmlformats.org/officeDocument/2006/relationships/tags" Target="../tags/tag550.xml"/><Relationship Id="rId61" Type="http://schemas.openxmlformats.org/officeDocument/2006/relationships/tags" Target="../tags/tag549.xml"/><Relationship Id="rId60" Type="http://schemas.openxmlformats.org/officeDocument/2006/relationships/tags" Target="../tags/tag548.xml"/><Relationship Id="rId6" Type="http://schemas.openxmlformats.org/officeDocument/2006/relationships/tags" Target="../tags/tag494.xml"/><Relationship Id="rId59" Type="http://schemas.openxmlformats.org/officeDocument/2006/relationships/tags" Target="../tags/tag547.xml"/><Relationship Id="rId58" Type="http://schemas.openxmlformats.org/officeDocument/2006/relationships/tags" Target="../tags/tag546.xml"/><Relationship Id="rId57" Type="http://schemas.openxmlformats.org/officeDocument/2006/relationships/tags" Target="../tags/tag545.xml"/><Relationship Id="rId56" Type="http://schemas.openxmlformats.org/officeDocument/2006/relationships/tags" Target="../tags/tag544.xml"/><Relationship Id="rId55" Type="http://schemas.openxmlformats.org/officeDocument/2006/relationships/tags" Target="../tags/tag543.xml"/><Relationship Id="rId54" Type="http://schemas.openxmlformats.org/officeDocument/2006/relationships/tags" Target="../tags/tag542.xml"/><Relationship Id="rId53" Type="http://schemas.openxmlformats.org/officeDocument/2006/relationships/tags" Target="../tags/tag541.xml"/><Relationship Id="rId52" Type="http://schemas.openxmlformats.org/officeDocument/2006/relationships/tags" Target="../tags/tag540.xml"/><Relationship Id="rId51" Type="http://schemas.openxmlformats.org/officeDocument/2006/relationships/tags" Target="../tags/tag539.xml"/><Relationship Id="rId50" Type="http://schemas.openxmlformats.org/officeDocument/2006/relationships/tags" Target="../tags/tag538.xml"/><Relationship Id="rId5" Type="http://schemas.openxmlformats.org/officeDocument/2006/relationships/tags" Target="../tags/tag493.xml"/><Relationship Id="rId49" Type="http://schemas.openxmlformats.org/officeDocument/2006/relationships/tags" Target="../tags/tag537.xml"/><Relationship Id="rId48" Type="http://schemas.openxmlformats.org/officeDocument/2006/relationships/tags" Target="../tags/tag536.xml"/><Relationship Id="rId47" Type="http://schemas.openxmlformats.org/officeDocument/2006/relationships/tags" Target="../tags/tag535.xml"/><Relationship Id="rId46" Type="http://schemas.openxmlformats.org/officeDocument/2006/relationships/tags" Target="../tags/tag534.xml"/><Relationship Id="rId45" Type="http://schemas.openxmlformats.org/officeDocument/2006/relationships/tags" Target="../tags/tag533.xml"/><Relationship Id="rId44" Type="http://schemas.openxmlformats.org/officeDocument/2006/relationships/tags" Target="../tags/tag532.xml"/><Relationship Id="rId436" Type="http://schemas.openxmlformats.org/officeDocument/2006/relationships/slideLayout" Target="../slideLayouts/slideLayout2.xml"/><Relationship Id="rId435" Type="http://schemas.openxmlformats.org/officeDocument/2006/relationships/tags" Target="../tags/tag923.xml"/><Relationship Id="rId434" Type="http://schemas.openxmlformats.org/officeDocument/2006/relationships/tags" Target="../tags/tag922.xml"/><Relationship Id="rId433" Type="http://schemas.openxmlformats.org/officeDocument/2006/relationships/tags" Target="../tags/tag921.xml"/><Relationship Id="rId432" Type="http://schemas.openxmlformats.org/officeDocument/2006/relationships/tags" Target="../tags/tag920.xml"/><Relationship Id="rId431" Type="http://schemas.openxmlformats.org/officeDocument/2006/relationships/tags" Target="../tags/tag919.xml"/><Relationship Id="rId430" Type="http://schemas.openxmlformats.org/officeDocument/2006/relationships/tags" Target="../tags/tag918.xml"/><Relationship Id="rId43" Type="http://schemas.openxmlformats.org/officeDocument/2006/relationships/tags" Target="../tags/tag531.xml"/><Relationship Id="rId429" Type="http://schemas.openxmlformats.org/officeDocument/2006/relationships/tags" Target="../tags/tag917.xml"/><Relationship Id="rId428" Type="http://schemas.openxmlformats.org/officeDocument/2006/relationships/tags" Target="../tags/tag916.xml"/><Relationship Id="rId427" Type="http://schemas.openxmlformats.org/officeDocument/2006/relationships/tags" Target="../tags/tag915.xml"/><Relationship Id="rId426" Type="http://schemas.openxmlformats.org/officeDocument/2006/relationships/tags" Target="../tags/tag914.xml"/><Relationship Id="rId425" Type="http://schemas.openxmlformats.org/officeDocument/2006/relationships/tags" Target="../tags/tag913.xml"/><Relationship Id="rId424" Type="http://schemas.openxmlformats.org/officeDocument/2006/relationships/tags" Target="../tags/tag912.xml"/><Relationship Id="rId423" Type="http://schemas.openxmlformats.org/officeDocument/2006/relationships/tags" Target="../tags/tag911.xml"/><Relationship Id="rId422" Type="http://schemas.openxmlformats.org/officeDocument/2006/relationships/tags" Target="../tags/tag910.xml"/><Relationship Id="rId421" Type="http://schemas.openxmlformats.org/officeDocument/2006/relationships/tags" Target="../tags/tag909.xml"/><Relationship Id="rId420" Type="http://schemas.openxmlformats.org/officeDocument/2006/relationships/tags" Target="../tags/tag908.xml"/><Relationship Id="rId42" Type="http://schemas.openxmlformats.org/officeDocument/2006/relationships/tags" Target="../tags/tag530.xml"/><Relationship Id="rId419" Type="http://schemas.openxmlformats.org/officeDocument/2006/relationships/tags" Target="../tags/tag907.xml"/><Relationship Id="rId418" Type="http://schemas.openxmlformats.org/officeDocument/2006/relationships/tags" Target="../tags/tag906.xml"/><Relationship Id="rId417" Type="http://schemas.openxmlformats.org/officeDocument/2006/relationships/tags" Target="../tags/tag905.xml"/><Relationship Id="rId416" Type="http://schemas.openxmlformats.org/officeDocument/2006/relationships/tags" Target="../tags/tag904.xml"/><Relationship Id="rId415" Type="http://schemas.openxmlformats.org/officeDocument/2006/relationships/tags" Target="../tags/tag903.xml"/><Relationship Id="rId414" Type="http://schemas.openxmlformats.org/officeDocument/2006/relationships/tags" Target="../tags/tag902.xml"/><Relationship Id="rId413" Type="http://schemas.openxmlformats.org/officeDocument/2006/relationships/tags" Target="../tags/tag901.xml"/><Relationship Id="rId412" Type="http://schemas.openxmlformats.org/officeDocument/2006/relationships/tags" Target="../tags/tag900.xml"/><Relationship Id="rId411" Type="http://schemas.openxmlformats.org/officeDocument/2006/relationships/tags" Target="../tags/tag899.xml"/><Relationship Id="rId410" Type="http://schemas.openxmlformats.org/officeDocument/2006/relationships/tags" Target="../tags/tag898.xml"/><Relationship Id="rId41" Type="http://schemas.openxmlformats.org/officeDocument/2006/relationships/tags" Target="../tags/tag529.xml"/><Relationship Id="rId409" Type="http://schemas.openxmlformats.org/officeDocument/2006/relationships/tags" Target="../tags/tag897.xml"/><Relationship Id="rId408" Type="http://schemas.openxmlformats.org/officeDocument/2006/relationships/tags" Target="../tags/tag896.xml"/><Relationship Id="rId407" Type="http://schemas.openxmlformats.org/officeDocument/2006/relationships/tags" Target="../tags/tag895.xml"/><Relationship Id="rId406" Type="http://schemas.openxmlformats.org/officeDocument/2006/relationships/tags" Target="../tags/tag894.xml"/><Relationship Id="rId405" Type="http://schemas.openxmlformats.org/officeDocument/2006/relationships/tags" Target="../tags/tag893.xml"/><Relationship Id="rId404" Type="http://schemas.openxmlformats.org/officeDocument/2006/relationships/tags" Target="../tags/tag892.xml"/><Relationship Id="rId403" Type="http://schemas.openxmlformats.org/officeDocument/2006/relationships/tags" Target="../tags/tag891.xml"/><Relationship Id="rId402" Type="http://schemas.openxmlformats.org/officeDocument/2006/relationships/tags" Target="../tags/tag890.xml"/><Relationship Id="rId401" Type="http://schemas.openxmlformats.org/officeDocument/2006/relationships/tags" Target="../tags/tag889.xml"/><Relationship Id="rId400" Type="http://schemas.openxmlformats.org/officeDocument/2006/relationships/tags" Target="../tags/tag888.xml"/><Relationship Id="rId40" Type="http://schemas.openxmlformats.org/officeDocument/2006/relationships/tags" Target="../tags/tag528.xml"/><Relationship Id="rId4" Type="http://schemas.openxmlformats.org/officeDocument/2006/relationships/tags" Target="../tags/tag492.xml"/><Relationship Id="rId399" Type="http://schemas.openxmlformats.org/officeDocument/2006/relationships/tags" Target="../tags/tag887.xml"/><Relationship Id="rId398" Type="http://schemas.openxmlformats.org/officeDocument/2006/relationships/tags" Target="../tags/tag886.xml"/><Relationship Id="rId397" Type="http://schemas.openxmlformats.org/officeDocument/2006/relationships/tags" Target="../tags/tag885.xml"/><Relationship Id="rId396" Type="http://schemas.openxmlformats.org/officeDocument/2006/relationships/tags" Target="../tags/tag884.xml"/><Relationship Id="rId395" Type="http://schemas.openxmlformats.org/officeDocument/2006/relationships/tags" Target="../tags/tag883.xml"/><Relationship Id="rId394" Type="http://schemas.openxmlformats.org/officeDocument/2006/relationships/tags" Target="../tags/tag882.xml"/><Relationship Id="rId393" Type="http://schemas.openxmlformats.org/officeDocument/2006/relationships/tags" Target="../tags/tag881.xml"/><Relationship Id="rId392" Type="http://schemas.openxmlformats.org/officeDocument/2006/relationships/tags" Target="../tags/tag880.xml"/><Relationship Id="rId391" Type="http://schemas.openxmlformats.org/officeDocument/2006/relationships/tags" Target="../tags/tag879.xml"/><Relationship Id="rId390" Type="http://schemas.openxmlformats.org/officeDocument/2006/relationships/tags" Target="../tags/tag878.xml"/><Relationship Id="rId39" Type="http://schemas.openxmlformats.org/officeDocument/2006/relationships/tags" Target="../tags/tag527.xml"/><Relationship Id="rId389" Type="http://schemas.openxmlformats.org/officeDocument/2006/relationships/tags" Target="../tags/tag877.xml"/><Relationship Id="rId388" Type="http://schemas.openxmlformats.org/officeDocument/2006/relationships/tags" Target="../tags/tag876.xml"/><Relationship Id="rId387" Type="http://schemas.openxmlformats.org/officeDocument/2006/relationships/tags" Target="../tags/tag875.xml"/><Relationship Id="rId386" Type="http://schemas.openxmlformats.org/officeDocument/2006/relationships/tags" Target="../tags/tag874.xml"/><Relationship Id="rId385" Type="http://schemas.openxmlformats.org/officeDocument/2006/relationships/tags" Target="../tags/tag873.xml"/><Relationship Id="rId384" Type="http://schemas.openxmlformats.org/officeDocument/2006/relationships/tags" Target="../tags/tag872.xml"/><Relationship Id="rId383" Type="http://schemas.openxmlformats.org/officeDocument/2006/relationships/tags" Target="../tags/tag871.xml"/><Relationship Id="rId382" Type="http://schemas.openxmlformats.org/officeDocument/2006/relationships/tags" Target="../tags/tag870.xml"/><Relationship Id="rId381" Type="http://schemas.openxmlformats.org/officeDocument/2006/relationships/tags" Target="../tags/tag869.xml"/><Relationship Id="rId380" Type="http://schemas.openxmlformats.org/officeDocument/2006/relationships/tags" Target="../tags/tag868.xml"/><Relationship Id="rId38" Type="http://schemas.openxmlformats.org/officeDocument/2006/relationships/tags" Target="../tags/tag526.xml"/><Relationship Id="rId379" Type="http://schemas.openxmlformats.org/officeDocument/2006/relationships/tags" Target="../tags/tag867.xml"/><Relationship Id="rId378" Type="http://schemas.openxmlformats.org/officeDocument/2006/relationships/tags" Target="../tags/tag866.xml"/><Relationship Id="rId377" Type="http://schemas.openxmlformats.org/officeDocument/2006/relationships/tags" Target="../tags/tag865.xml"/><Relationship Id="rId376" Type="http://schemas.openxmlformats.org/officeDocument/2006/relationships/tags" Target="../tags/tag864.xml"/><Relationship Id="rId375" Type="http://schemas.openxmlformats.org/officeDocument/2006/relationships/tags" Target="../tags/tag863.xml"/><Relationship Id="rId374" Type="http://schemas.openxmlformats.org/officeDocument/2006/relationships/tags" Target="../tags/tag862.xml"/><Relationship Id="rId373" Type="http://schemas.openxmlformats.org/officeDocument/2006/relationships/tags" Target="../tags/tag861.xml"/><Relationship Id="rId372" Type="http://schemas.openxmlformats.org/officeDocument/2006/relationships/tags" Target="../tags/tag860.xml"/><Relationship Id="rId371" Type="http://schemas.openxmlformats.org/officeDocument/2006/relationships/tags" Target="../tags/tag859.xml"/><Relationship Id="rId370" Type="http://schemas.openxmlformats.org/officeDocument/2006/relationships/tags" Target="../tags/tag858.xml"/><Relationship Id="rId37" Type="http://schemas.openxmlformats.org/officeDocument/2006/relationships/tags" Target="../tags/tag525.xml"/><Relationship Id="rId369" Type="http://schemas.openxmlformats.org/officeDocument/2006/relationships/tags" Target="../tags/tag857.xml"/><Relationship Id="rId368" Type="http://schemas.openxmlformats.org/officeDocument/2006/relationships/tags" Target="../tags/tag856.xml"/><Relationship Id="rId367" Type="http://schemas.openxmlformats.org/officeDocument/2006/relationships/tags" Target="../tags/tag855.xml"/><Relationship Id="rId366" Type="http://schemas.openxmlformats.org/officeDocument/2006/relationships/tags" Target="../tags/tag854.xml"/><Relationship Id="rId365" Type="http://schemas.openxmlformats.org/officeDocument/2006/relationships/tags" Target="../tags/tag853.xml"/><Relationship Id="rId364" Type="http://schemas.openxmlformats.org/officeDocument/2006/relationships/tags" Target="../tags/tag852.xml"/><Relationship Id="rId363" Type="http://schemas.openxmlformats.org/officeDocument/2006/relationships/tags" Target="../tags/tag851.xml"/><Relationship Id="rId362" Type="http://schemas.openxmlformats.org/officeDocument/2006/relationships/tags" Target="../tags/tag850.xml"/><Relationship Id="rId361" Type="http://schemas.openxmlformats.org/officeDocument/2006/relationships/tags" Target="../tags/tag849.xml"/><Relationship Id="rId360" Type="http://schemas.openxmlformats.org/officeDocument/2006/relationships/tags" Target="../tags/tag848.xml"/><Relationship Id="rId36" Type="http://schemas.openxmlformats.org/officeDocument/2006/relationships/tags" Target="../tags/tag524.xml"/><Relationship Id="rId359" Type="http://schemas.openxmlformats.org/officeDocument/2006/relationships/tags" Target="../tags/tag847.xml"/><Relationship Id="rId358" Type="http://schemas.openxmlformats.org/officeDocument/2006/relationships/tags" Target="../tags/tag846.xml"/><Relationship Id="rId357" Type="http://schemas.openxmlformats.org/officeDocument/2006/relationships/tags" Target="../tags/tag845.xml"/><Relationship Id="rId356" Type="http://schemas.openxmlformats.org/officeDocument/2006/relationships/tags" Target="../tags/tag844.xml"/><Relationship Id="rId355" Type="http://schemas.openxmlformats.org/officeDocument/2006/relationships/tags" Target="../tags/tag843.xml"/><Relationship Id="rId354" Type="http://schemas.openxmlformats.org/officeDocument/2006/relationships/tags" Target="../tags/tag842.xml"/><Relationship Id="rId353" Type="http://schemas.openxmlformats.org/officeDocument/2006/relationships/tags" Target="../tags/tag841.xml"/><Relationship Id="rId352" Type="http://schemas.openxmlformats.org/officeDocument/2006/relationships/tags" Target="../tags/tag840.xml"/><Relationship Id="rId351" Type="http://schemas.openxmlformats.org/officeDocument/2006/relationships/tags" Target="../tags/tag839.xml"/><Relationship Id="rId350" Type="http://schemas.openxmlformats.org/officeDocument/2006/relationships/tags" Target="../tags/tag838.xml"/><Relationship Id="rId35" Type="http://schemas.openxmlformats.org/officeDocument/2006/relationships/tags" Target="../tags/tag523.xml"/><Relationship Id="rId349" Type="http://schemas.openxmlformats.org/officeDocument/2006/relationships/tags" Target="../tags/tag837.xml"/><Relationship Id="rId348" Type="http://schemas.openxmlformats.org/officeDocument/2006/relationships/tags" Target="../tags/tag836.xml"/><Relationship Id="rId347" Type="http://schemas.openxmlformats.org/officeDocument/2006/relationships/tags" Target="../tags/tag835.xml"/><Relationship Id="rId346" Type="http://schemas.openxmlformats.org/officeDocument/2006/relationships/tags" Target="../tags/tag834.xml"/><Relationship Id="rId345" Type="http://schemas.openxmlformats.org/officeDocument/2006/relationships/tags" Target="../tags/tag833.xml"/><Relationship Id="rId344" Type="http://schemas.openxmlformats.org/officeDocument/2006/relationships/tags" Target="../tags/tag832.xml"/><Relationship Id="rId343" Type="http://schemas.openxmlformats.org/officeDocument/2006/relationships/tags" Target="../tags/tag831.xml"/><Relationship Id="rId342" Type="http://schemas.openxmlformats.org/officeDocument/2006/relationships/tags" Target="../tags/tag830.xml"/><Relationship Id="rId341" Type="http://schemas.openxmlformats.org/officeDocument/2006/relationships/tags" Target="../tags/tag829.xml"/><Relationship Id="rId340" Type="http://schemas.openxmlformats.org/officeDocument/2006/relationships/tags" Target="../tags/tag828.xml"/><Relationship Id="rId34" Type="http://schemas.openxmlformats.org/officeDocument/2006/relationships/tags" Target="../tags/tag522.xml"/><Relationship Id="rId339" Type="http://schemas.openxmlformats.org/officeDocument/2006/relationships/tags" Target="../tags/tag827.xml"/><Relationship Id="rId338" Type="http://schemas.openxmlformats.org/officeDocument/2006/relationships/tags" Target="../tags/tag826.xml"/><Relationship Id="rId337" Type="http://schemas.openxmlformats.org/officeDocument/2006/relationships/tags" Target="../tags/tag825.xml"/><Relationship Id="rId336" Type="http://schemas.openxmlformats.org/officeDocument/2006/relationships/tags" Target="../tags/tag824.xml"/><Relationship Id="rId335" Type="http://schemas.openxmlformats.org/officeDocument/2006/relationships/tags" Target="../tags/tag823.xml"/><Relationship Id="rId334" Type="http://schemas.openxmlformats.org/officeDocument/2006/relationships/tags" Target="../tags/tag822.xml"/><Relationship Id="rId333" Type="http://schemas.openxmlformats.org/officeDocument/2006/relationships/tags" Target="../tags/tag821.xml"/><Relationship Id="rId332" Type="http://schemas.openxmlformats.org/officeDocument/2006/relationships/tags" Target="../tags/tag820.xml"/><Relationship Id="rId331" Type="http://schemas.openxmlformats.org/officeDocument/2006/relationships/tags" Target="../tags/tag819.xml"/><Relationship Id="rId330" Type="http://schemas.openxmlformats.org/officeDocument/2006/relationships/tags" Target="../tags/tag818.xml"/><Relationship Id="rId33" Type="http://schemas.openxmlformats.org/officeDocument/2006/relationships/tags" Target="../tags/tag521.xml"/><Relationship Id="rId329" Type="http://schemas.openxmlformats.org/officeDocument/2006/relationships/tags" Target="../tags/tag817.xml"/><Relationship Id="rId328" Type="http://schemas.openxmlformats.org/officeDocument/2006/relationships/tags" Target="../tags/tag816.xml"/><Relationship Id="rId327" Type="http://schemas.openxmlformats.org/officeDocument/2006/relationships/tags" Target="../tags/tag815.xml"/><Relationship Id="rId326" Type="http://schemas.openxmlformats.org/officeDocument/2006/relationships/tags" Target="../tags/tag814.xml"/><Relationship Id="rId325" Type="http://schemas.openxmlformats.org/officeDocument/2006/relationships/tags" Target="../tags/tag813.xml"/><Relationship Id="rId324" Type="http://schemas.openxmlformats.org/officeDocument/2006/relationships/tags" Target="../tags/tag812.xml"/><Relationship Id="rId323" Type="http://schemas.openxmlformats.org/officeDocument/2006/relationships/tags" Target="../tags/tag811.xml"/><Relationship Id="rId322" Type="http://schemas.openxmlformats.org/officeDocument/2006/relationships/tags" Target="../tags/tag810.xml"/><Relationship Id="rId321" Type="http://schemas.openxmlformats.org/officeDocument/2006/relationships/tags" Target="../tags/tag809.xml"/><Relationship Id="rId320" Type="http://schemas.openxmlformats.org/officeDocument/2006/relationships/tags" Target="../tags/tag808.xml"/><Relationship Id="rId32" Type="http://schemas.openxmlformats.org/officeDocument/2006/relationships/tags" Target="../tags/tag520.xml"/><Relationship Id="rId319" Type="http://schemas.openxmlformats.org/officeDocument/2006/relationships/tags" Target="../tags/tag807.xml"/><Relationship Id="rId318" Type="http://schemas.openxmlformats.org/officeDocument/2006/relationships/tags" Target="../tags/tag806.xml"/><Relationship Id="rId317" Type="http://schemas.openxmlformats.org/officeDocument/2006/relationships/tags" Target="../tags/tag805.xml"/><Relationship Id="rId316" Type="http://schemas.openxmlformats.org/officeDocument/2006/relationships/tags" Target="../tags/tag804.xml"/><Relationship Id="rId315" Type="http://schemas.openxmlformats.org/officeDocument/2006/relationships/tags" Target="../tags/tag803.xml"/><Relationship Id="rId314" Type="http://schemas.openxmlformats.org/officeDocument/2006/relationships/tags" Target="../tags/tag802.xml"/><Relationship Id="rId313" Type="http://schemas.openxmlformats.org/officeDocument/2006/relationships/tags" Target="../tags/tag801.xml"/><Relationship Id="rId312" Type="http://schemas.openxmlformats.org/officeDocument/2006/relationships/tags" Target="../tags/tag800.xml"/><Relationship Id="rId311" Type="http://schemas.openxmlformats.org/officeDocument/2006/relationships/tags" Target="../tags/tag799.xml"/><Relationship Id="rId310" Type="http://schemas.openxmlformats.org/officeDocument/2006/relationships/tags" Target="../tags/tag798.xml"/><Relationship Id="rId31" Type="http://schemas.openxmlformats.org/officeDocument/2006/relationships/tags" Target="../tags/tag519.xml"/><Relationship Id="rId309" Type="http://schemas.openxmlformats.org/officeDocument/2006/relationships/tags" Target="../tags/tag797.xml"/><Relationship Id="rId308" Type="http://schemas.openxmlformats.org/officeDocument/2006/relationships/tags" Target="../tags/tag796.xml"/><Relationship Id="rId307" Type="http://schemas.openxmlformats.org/officeDocument/2006/relationships/tags" Target="../tags/tag795.xml"/><Relationship Id="rId306" Type="http://schemas.openxmlformats.org/officeDocument/2006/relationships/tags" Target="../tags/tag794.xml"/><Relationship Id="rId305" Type="http://schemas.openxmlformats.org/officeDocument/2006/relationships/tags" Target="../tags/tag793.xml"/><Relationship Id="rId304" Type="http://schemas.openxmlformats.org/officeDocument/2006/relationships/tags" Target="../tags/tag792.xml"/><Relationship Id="rId303" Type="http://schemas.openxmlformats.org/officeDocument/2006/relationships/tags" Target="../tags/tag791.xml"/><Relationship Id="rId302" Type="http://schemas.openxmlformats.org/officeDocument/2006/relationships/tags" Target="../tags/tag790.xml"/><Relationship Id="rId301" Type="http://schemas.openxmlformats.org/officeDocument/2006/relationships/tags" Target="../tags/tag789.xml"/><Relationship Id="rId300" Type="http://schemas.openxmlformats.org/officeDocument/2006/relationships/tags" Target="../tags/tag788.xml"/><Relationship Id="rId30" Type="http://schemas.openxmlformats.org/officeDocument/2006/relationships/tags" Target="../tags/tag518.xml"/><Relationship Id="rId3" Type="http://schemas.openxmlformats.org/officeDocument/2006/relationships/tags" Target="../tags/tag491.xml"/><Relationship Id="rId299" Type="http://schemas.openxmlformats.org/officeDocument/2006/relationships/tags" Target="../tags/tag787.xml"/><Relationship Id="rId298" Type="http://schemas.openxmlformats.org/officeDocument/2006/relationships/tags" Target="../tags/tag786.xml"/><Relationship Id="rId297" Type="http://schemas.openxmlformats.org/officeDocument/2006/relationships/tags" Target="../tags/tag785.xml"/><Relationship Id="rId296" Type="http://schemas.openxmlformats.org/officeDocument/2006/relationships/tags" Target="../tags/tag784.xml"/><Relationship Id="rId295" Type="http://schemas.openxmlformats.org/officeDocument/2006/relationships/tags" Target="../tags/tag783.xml"/><Relationship Id="rId294" Type="http://schemas.openxmlformats.org/officeDocument/2006/relationships/tags" Target="../tags/tag782.xml"/><Relationship Id="rId293" Type="http://schemas.openxmlformats.org/officeDocument/2006/relationships/tags" Target="../tags/tag781.xml"/><Relationship Id="rId292" Type="http://schemas.openxmlformats.org/officeDocument/2006/relationships/tags" Target="../tags/tag780.xml"/><Relationship Id="rId291" Type="http://schemas.openxmlformats.org/officeDocument/2006/relationships/tags" Target="../tags/tag779.xml"/><Relationship Id="rId290" Type="http://schemas.openxmlformats.org/officeDocument/2006/relationships/tags" Target="../tags/tag778.xml"/><Relationship Id="rId29" Type="http://schemas.openxmlformats.org/officeDocument/2006/relationships/tags" Target="../tags/tag517.xml"/><Relationship Id="rId289" Type="http://schemas.openxmlformats.org/officeDocument/2006/relationships/tags" Target="../tags/tag777.xml"/><Relationship Id="rId288" Type="http://schemas.openxmlformats.org/officeDocument/2006/relationships/tags" Target="../tags/tag776.xml"/><Relationship Id="rId287" Type="http://schemas.openxmlformats.org/officeDocument/2006/relationships/tags" Target="../tags/tag775.xml"/><Relationship Id="rId286" Type="http://schemas.openxmlformats.org/officeDocument/2006/relationships/tags" Target="../tags/tag774.xml"/><Relationship Id="rId285" Type="http://schemas.openxmlformats.org/officeDocument/2006/relationships/tags" Target="../tags/tag773.xml"/><Relationship Id="rId284" Type="http://schemas.openxmlformats.org/officeDocument/2006/relationships/tags" Target="../tags/tag772.xml"/><Relationship Id="rId283" Type="http://schemas.openxmlformats.org/officeDocument/2006/relationships/tags" Target="../tags/tag771.xml"/><Relationship Id="rId282" Type="http://schemas.openxmlformats.org/officeDocument/2006/relationships/tags" Target="../tags/tag770.xml"/><Relationship Id="rId281" Type="http://schemas.openxmlformats.org/officeDocument/2006/relationships/tags" Target="../tags/tag769.xml"/><Relationship Id="rId280" Type="http://schemas.openxmlformats.org/officeDocument/2006/relationships/tags" Target="../tags/tag768.xml"/><Relationship Id="rId28" Type="http://schemas.openxmlformats.org/officeDocument/2006/relationships/tags" Target="../tags/tag516.xml"/><Relationship Id="rId279" Type="http://schemas.openxmlformats.org/officeDocument/2006/relationships/tags" Target="../tags/tag767.xml"/><Relationship Id="rId278" Type="http://schemas.openxmlformats.org/officeDocument/2006/relationships/tags" Target="../tags/tag766.xml"/><Relationship Id="rId277" Type="http://schemas.openxmlformats.org/officeDocument/2006/relationships/tags" Target="../tags/tag765.xml"/><Relationship Id="rId276" Type="http://schemas.openxmlformats.org/officeDocument/2006/relationships/tags" Target="../tags/tag764.xml"/><Relationship Id="rId275" Type="http://schemas.openxmlformats.org/officeDocument/2006/relationships/tags" Target="../tags/tag763.xml"/><Relationship Id="rId274" Type="http://schemas.openxmlformats.org/officeDocument/2006/relationships/tags" Target="../tags/tag762.xml"/><Relationship Id="rId273" Type="http://schemas.openxmlformats.org/officeDocument/2006/relationships/tags" Target="../tags/tag761.xml"/><Relationship Id="rId272" Type="http://schemas.openxmlformats.org/officeDocument/2006/relationships/tags" Target="../tags/tag760.xml"/><Relationship Id="rId271" Type="http://schemas.openxmlformats.org/officeDocument/2006/relationships/tags" Target="../tags/tag759.xml"/><Relationship Id="rId270" Type="http://schemas.openxmlformats.org/officeDocument/2006/relationships/tags" Target="../tags/tag758.xml"/><Relationship Id="rId27" Type="http://schemas.openxmlformats.org/officeDocument/2006/relationships/tags" Target="../tags/tag515.xml"/><Relationship Id="rId269" Type="http://schemas.openxmlformats.org/officeDocument/2006/relationships/tags" Target="../tags/tag757.xml"/><Relationship Id="rId268" Type="http://schemas.openxmlformats.org/officeDocument/2006/relationships/tags" Target="../tags/tag756.xml"/><Relationship Id="rId267" Type="http://schemas.openxmlformats.org/officeDocument/2006/relationships/tags" Target="../tags/tag755.xml"/><Relationship Id="rId266" Type="http://schemas.openxmlformats.org/officeDocument/2006/relationships/tags" Target="../tags/tag754.xml"/><Relationship Id="rId265" Type="http://schemas.openxmlformats.org/officeDocument/2006/relationships/tags" Target="../tags/tag753.xml"/><Relationship Id="rId264" Type="http://schemas.openxmlformats.org/officeDocument/2006/relationships/tags" Target="../tags/tag752.xml"/><Relationship Id="rId263" Type="http://schemas.openxmlformats.org/officeDocument/2006/relationships/tags" Target="../tags/tag751.xml"/><Relationship Id="rId262" Type="http://schemas.openxmlformats.org/officeDocument/2006/relationships/tags" Target="../tags/tag750.xml"/><Relationship Id="rId261" Type="http://schemas.openxmlformats.org/officeDocument/2006/relationships/tags" Target="../tags/tag749.xml"/><Relationship Id="rId260" Type="http://schemas.openxmlformats.org/officeDocument/2006/relationships/tags" Target="../tags/tag748.xml"/><Relationship Id="rId26" Type="http://schemas.openxmlformats.org/officeDocument/2006/relationships/tags" Target="../tags/tag514.xml"/><Relationship Id="rId259" Type="http://schemas.openxmlformats.org/officeDocument/2006/relationships/tags" Target="../tags/tag747.xml"/><Relationship Id="rId258" Type="http://schemas.openxmlformats.org/officeDocument/2006/relationships/tags" Target="../tags/tag746.xml"/><Relationship Id="rId257" Type="http://schemas.openxmlformats.org/officeDocument/2006/relationships/tags" Target="../tags/tag745.xml"/><Relationship Id="rId256" Type="http://schemas.openxmlformats.org/officeDocument/2006/relationships/tags" Target="../tags/tag744.xml"/><Relationship Id="rId255" Type="http://schemas.openxmlformats.org/officeDocument/2006/relationships/tags" Target="../tags/tag743.xml"/><Relationship Id="rId254" Type="http://schemas.openxmlformats.org/officeDocument/2006/relationships/tags" Target="../tags/tag742.xml"/><Relationship Id="rId253" Type="http://schemas.openxmlformats.org/officeDocument/2006/relationships/tags" Target="../tags/tag741.xml"/><Relationship Id="rId252" Type="http://schemas.openxmlformats.org/officeDocument/2006/relationships/tags" Target="../tags/tag740.xml"/><Relationship Id="rId251" Type="http://schemas.openxmlformats.org/officeDocument/2006/relationships/tags" Target="../tags/tag739.xml"/><Relationship Id="rId250" Type="http://schemas.openxmlformats.org/officeDocument/2006/relationships/tags" Target="../tags/tag738.xml"/><Relationship Id="rId25" Type="http://schemas.openxmlformats.org/officeDocument/2006/relationships/tags" Target="../tags/tag513.xml"/><Relationship Id="rId249" Type="http://schemas.openxmlformats.org/officeDocument/2006/relationships/tags" Target="../tags/tag737.xml"/><Relationship Id="rId248" Type="http://schemas.openxmlformats.org/officeDocument/2006/relationships/tags" Target="../tags/tag736.xml"/><Relationship Id="rId247" Type="http://schemas.openxmlformats.org/officeDocument/2006/relationships/tags" Target="../tags/tag735.xml"/><Relationship Id="rId246" Type="http://schemas.openxmlformats.org/officeDocument/2006/relationships/tags" Target="../tags/tag734.xml"/><Relationship Id="rId245" Type="http://schemas.openxmlformats.org/officeDocument/2006/relationships/tags" Target="../tags/tag733.xml"/><Relationship Id="rId244" Type="http://schemas.openxmlformats.org/officeDocument/2006/relationships/tags" Target="../tags/tag732.xml"/><Relationship Id="rId243" Type="http://schemas.openxmlformats.org/officeDocument/2006/relationships/tags" Target="../tags/tag731.xml"/><Relationship Id="rId242" Type="http://schemas.openxmlformats.org/officeDocument/2006/relationships/tags" Target="../tags/tag730.xml"/><Relationship Id="rId241" Type="http://schemas.openxmlformats.org/officeDocument/2006/relationships/tags" Target="../tags/tag729.xml"/><Relationship Id="rId240" Type="http://schemas.openxmlformats.org/officeDocument/2006/relationships/tags" Target="../tags/tag728.xml"/><Relationship Id="rId24" Type="http://schemas.openxmlformats.org/officeDocument/2006/relationships/tags" Target="../tags/tag512.xml"/><Relationship Id="rId239" Type="http://schemas.openxmlformats.org/officeDocument/2006/relationships/tags" Target="../tags/tag727.xml"/><Relationship Id="rId238" Type="http://schemas.openxmlformats.org/officeDocument/2006/relationships/tags" Target="../tags/tag726.xml"/><Relationship Id="rId237" Type="http://schemas.openxmlformats.org/officeDocument/2006/relationships/tags" Target="../tags/tag725.xml"/><Relationship Id="rId236" Type="http://schemas.openxmlformats.org/officeDocument/2006/relationships/tags" Target="../tags/tag724.xml"/><Relationship Id="rId235" Type="http://schemas.openxmlformats.org/officeDocument/2006/relationships/tags" Target="../tags/tag723.xml"/><Relationship Id="rId234" Type="http://schemas.openxmlformats.org/officeDocument/2006/relationships/tags" Target="../tags/tag722.xml"/><Relationship Id="rId233" Type="http://schemas.openxmlformats.org/officeDocument/2006/relationships/tags" Target="../tags/tag721.xml"/><Relationship Id="rId232" Type="http://schemas.openxmlformats.org/officeDocument/2006/relationships/tags" Target="../tags/tag720.xml"/><Relationship Id="rId231" Type="http://schemas.openxmlformats.org/officeDocument/2006/relationships/tags" Target="../tags/tag719.xml"/><Relationship Id="rId230" Type="http://schemas.openxmlformats.org/officeDocument/2006/relationships/tags" Target="../tags/tag718.xml"/><Relationship Id="rId23" Type="http://schemas.openxmlformats.org/officeDocument/2006/relationships/tags" Target="../tags/tag511.xml"/><Relationship Id="rId229" Type="http://schemas.openxmlformats.org/officeDocument/2006/relationships/tags" Target="../tags/tag717.xml"/><Relationship Id="rId228" Type="http://schemas.openxmlformats.org/officeDocument/2006/relationships/tags" Target="../tags/tag716.xml"/><Relationship Id="rId227" Type="http://schemas.openxmlformats.org/officeDocument/2006/relationships/tags" Target="../tags/tag715.xml"/><Relationship Id="rId226" Type="http://schemas.openxmlformats.org/officeDocument/2006/relationships/tags" Target="../tags/tag714.xml"/><Relationship Id="rId225" Type="http://schemas.openxmlformats.org/officeDocument/2006/relationships/tags" Target="../tags/tag713.xml"/><Relationship Id="rId224" Type="http://schemas.openxmlformats.org/officeDocument/2006/relationships/tags" Target="../tags/tag712.xml"/><Relationship Id="rId223" Type="http://schemas.openxmlformats.org/officeDocument/2006/relationships/tags" Target="../tags/tag711.xml"/><Relationship Id="rId222" Type="http://schemas.openxmlformats.org/officeDocument/2006/relationships/tags" Target="../tags/tag710.xml"/><Relationship Id="rId221" Type="http://schemas.openxmlformats.org/officeDocument/2006/relationships/tags" Target="../tags/tag709.xml"/><Relationship Id="rId220" Type="http://schemas.openxmlformats.org/officeDocument/2006/relationships/tags" Target="../tags/tag708.xml"/><Relationship Id="rId22" Type="http://schemas.openxmlformats.org/officeDocument/2006/relationships/tags" Target="../tags/tag510.xml"/><Relationship Id="rId219" Type="http://schemas.openxmlformats.org/officeDocument/2006/relationships/tags" Target="../tags/tag707.xml"/><Relationship Id="rId218" Type="http://schemas.openxmlformats.org/officeDocument/2006/relationships/tags" Target="../tags/tag706.xml"/><Relationship Id="rId217" Type="http://schemas.openxmlformats.org/officeDocument/2006/relationships/tags" Target="../tags/tag705.xml"/><Relationship Id="rId216" Type="http://schemas.openxmlformats.org/officeDocument/2006/relationships/tags" Target="../tags/tag704.xml"/><Relationship Id="rId215" Type="http://schemas.openxmlformats.org/officeDocument/2006/relationships/tags" Target="../tags/tag703.xml"/><Relationship Id="rId214" Type="http://schemas.openxmlformats.org/officeDocument/2006/relationships/tags" Target="../tags/tag702.xml"/><Relationship Id="rId213" Type="http://schemas.openxmlformats.org/officeDocument/2006/relationships/tags" Target="../tags/tag701.xml"/><Relationship Id="rId212" Type="http://schemas.openxmlformats.org/officeDocument/2006/relationships/tags" Target="../tags/tag700.xml"/><Relationship Id="rId211" Type="http://schemas.openxmlformats.org/officeDocument/2006/relationships/tags" Target="../tags/tag699.xml"/><Relationship Id="rId210" Type="http://schemas.openxmlformats.org/officeDocument/2006/relationships/tags" Target="../tags/tag698.xml"/><Relationship Id="rId21" Type="http://schemas.openxmlformats.org/officeDocument/2006/relationships/tags" Target="../tags/tag509.xml"/><Relationship Id="rId209" Type="http://schemas.openxmlformats.org/officeDocument/2006/relationships/tags" Target="../tags/tag697.xml"/><Relationship Id="rId208" Type="http://schemas.openxmlformats.org/officeDocument/2006/relationships/tags" Target="../tags/tag696.xml"/><Relationship Id="rId207" Type="http://schemas.openxmlformats.org/officeDocument/2006/relationships/tags" Target="../tags/tag695.xml"/><Relationship Id="rId206" Type="http://schemas.openxmlformats.org/officeDocument/2006/relationships/tags" Target="../tags/tag694.xml"/><Relationship Id="rId205" Type="http://schemas.openxmlformats.org/officeDocument/2006/relationships/tags" Target="../tags/tag693.xml"/><Relationship Id="rId204" Type="http://schemas.openxmlformats.org/officeDocument/2006/relationships/tags" Target="../tags/tag692.xml"/><Relationship Id="rId203" Type="http://schemas.openxmlformats.org/officeDocument/2006/relationships/tags" Target="../tags/tag691.xml"/><Relationship Id="rId202" Type="http://schemas.openxmlformats.org/officeDocument/2006/relationships/tags" Target="../tags/tag690.xml"/><Relationship Id="rId201" Type="http://schemas.openxmlformats.org/officeDocument/2006/relationships/tags" Target="../tags/tag689.xml"/><Relationship Id="rId200" Type="http://schemas.openxmlformats.org/officeDocument/2006/relationships/tags" Target="../tags/tag688.xml"/><Relationship Id="rId20" Type="http://schemas.openxmlformats.org/officeDocument/2006/relationships/tags" Target="../tags/tag508.xml"/><Relationship Id="rId2" Type="http://schemas.openxmlformats.org/officeDocument/2006/relationships/tags" Target="../tags/tag490.xml"/><Relationship Id="rId199" Type="http://schemas.openxmlformats.org/officeDocument/2006/relationships/tags" Target="../tags/tag687.xml"/><Relationship Id="rId198" Type="http://schemas.openxmlformats.org/officeDocument/2006/relationships/tags" Target="../tags/tag686.xml"/><Relationship Id="rId197" Type="http://schemas.openxmlformats.org/officeDocument/2006/relationships/tags" Target="../tags/tag685.xml"/><Relationship Id="rId196" Type="http://schemas.openxmlformats.org/officeDocument/2006/relationships/tags" Target="../tags/tag684.xml"/><Relationship Id="rId195" Type="http://schemas.openxmlformats.org/officeDocument/2006/relationships/tags" Target="../tags/tag683.xml"/><Relationship Id="rId194" Type="http://schemas.openxmlformats.org/officeDocument/2006/relationships/tags" Target="../tags/tag682.xml"/><Relationship Id="rId193" Type="http://schemas.openxmlformats.org/officeDocument/2006/relationships/tags" Target="../tags/tag681.xml"/><Relationship Id="rId192" Type="http://schemas.openxmlformats.org/officeDocument/2006/relationships/tags" Target="../tags/tag680.xml"/><Relationship Id="rId191" Type="http://schemas.openxmlformats.org/officeDocument/2006/relationships/tags" Target="../tags/tag679.xml"/><Relationship Id="rId190" Type="http://schemas.openxmlformats.org/officeDocument/2006/relationships/tags" Target="../tags/tag678.xml"/><Relationship Id="rId19" Type="http://schemas.openxmlformats.org/officeDocument/2006/relationships/tags" Target="../tags/tag507.xml"/><Relationship Id="rId189" Type="http://schemas.openxmlformats.org/officeDocument/2006/relationships/tags" Target="../tags/tag677.xml"/><Relationship Id="rId188" Type="http://schemas.openxmlformats.org/officeDocument/2006/relationships/tags" Target="../tags/tag676.xml"/><Relationship Id="rId187" Type="http://schemas.openxmlformats.org/officeDocument/2006/relationships/tags" Target="../tags/tag675.xml"/><Relationship Id="rId186" Type="http://schemas.openxmlformats.org/officeDocument/2006/relationships/tags" Target="../tags/tag674.xml"/><Relationship Id="rId185" Type="http://schemas.openxmlformats.org/officeDocument/2006/relationships/tags" Target="../tags/tag673.xml"/><Relationship Id="rId184" Type="http://schemas.openxmlformats.org/officeDocument/2006/relationships/tags" Target="../tags/tag672.xml"/><Relationship Id="rId183" Type="http://schemas.openxmlformats.org/officeDocument/2006/relationships/tags" Target="../tags/tag671.xml"/><Relationship Id="rId182" Type="http://schemas.openxmlformats.org/officeDocument/2006/relationships/tags" Target="../tags/tag670.xml"/><Relationship Id="rId181" Type="http://schemas.openxmlformats.org/officeDocument/2006/relationships/tags" Target="../tags/tag669.xml"/><Relationship Id="rId180" Type="http://schemas.openxmlformats.org/officeDocument/2006/relationships/tags" Target="../tags/tag668.xml"/><Relationship Id="rId18" Type="http://schemas.openxmlformats.org/officeDocument/2006/relationships/tags" Target="../tags/tag506.xml"/><Relationship Id="rId179" Type="http://schemas.openxmlformats.org/officeDocument/2006/relationships/tags" Target="../tags/tag667.xml"/><Relationship Id="rId178" Type="http://schemas.openxmlformats.org/officeDocument/2006/relationships/tags" Target="../tags/tag666.xml"/><Relationship Id="rId177" Type="http://schemas.openxmlformats.org/officeDocument/2006/relationships/tags" Target="../tags/tag665.xml"/><Relationship Id="rId176" Type="http://schemas.openxmlformats.org/officeDocument/2006/relationships/tags" Target="../tags/tag664.xml"/><Relationship Id="rId175" Type="http://schemas.openxmlformats.org/officeDocument/2006/relationships/tags" Target="../tags/tag663.xml"/><Relationship Id="rId174" Type="http://schemas.openxmlformats.org/officeDocument/2006/relationships/tags" Target="../tags/tag662.xml"/><Relationship Id="rId173" Type="http://schemas.openxmlformats.org/officeDocument/2006/relationships/tags" Target="../tags/tag661.xml"/><Relationship Id="rId172" Type="http://schemas.openxmlformats.org/officeDocument/2006/relationships/tags" Target="../tags/tag660.xml"/><Relationship Id="rId171" Type="http://schemas.openxmlformats.org/officeDocument/2006/relationships/tags" Target="../tags/tag659.xml"/><Relationship Id="rId170" Type="http://schemas.openxmlformats.org/officeDocument/2006/relationships/tags" Target="../tags/tag658.xml"/><Relationship Id="rId17" Type="http://schemas.openxmlformats.org/officeDocument/2006/relationships/tags" Target="../tags/tag505.xml"/><Relationship Id="rId169" Type="http://schemas.openxmlformats.org/officeDocument/2006/relationships/tags" Target="../tags/tag657.xml"/><Relationship Id="rId168" Type="http://schemas.openxmlformats.org/officeDocument/2006/relationships/tags" Target="../tags/tag656.xml"/><Relationship Id="rId167" Type="http://schemas.openxmlformats.org/officeDocument/2006/relationships/tags" Target="../tags/tag655.xml"/><Relationship Id="rId166" Type="http://schemas.openxmlformats.org/officeDocument/2006/relationships/tags" Target="../tags/tag654.xml"/><Relationship Id="rId165" Type="http://schemas.openxmlformats.org/officeDocument/2006/relationships/tags" Target="../tags/tag653.xml"/><Relationship Id="rId164" Type="http://schemas.openxmlformats.org/officeDocument/2006/relationships/tags" Target="../tags/tag652.xml"/><Relationship Id="rId163" Type="http://schemas.openxmlformats.org/officeDocument/2006/relationships/tags" Target="../tags/tag651.xml"/><Relationship Id="rId162" Type="http://schemas.openxmlformats.org/officeDocument/2006/relationships/tags" Target="../tags/tag650.xml"/><Relationship Id="rId161" Type="http://schemas.openxmlformats.org/officeDocument/2006/relationships/tags" Target="../tags/tag649.xml"/><Relationship Id="rId160" Type="http://schemas.openxmlformats.org/officeDocument/2006/relationships/tags" Target="../tags/tag648.xml"/><Relationship Id="rId16" Type="http://schemas.openxmlformats.org/officeDocument/2006/relationships/tags" Target="../tags/tag504.xml"/><Relationship Id="rId159" Type="http://schemas.openxmlformats.org/officeDocument/2006/relationships/tags" Target="../tags/tag647.xml"/><Relationship Id="rId158" Type="http://schemas.openxmlformats.org/officeDocument/2006/relationships/tags" Target="../tags/tag646.xml"/><Relationship Id="rId157" Type="http://schemas.openxmlformats.org/officeDocument/2006/relationships/tags" Target="../tags/tag645.xml"/><Relationship Id="rId156" Type="http://schemas.openxmlformats.org/officeDocument/2006/relationships/tags" Target="../tags/tag644.xml"/><Relationship Id="rId155" Type="http://schemas.openxmlformats.org/officeDocument/2006/relationships/tags" Target="../tags/tag643.xml"/><Relationship Id="rId154" Type="http://schemas.openxmlformats.org/officeDocument/2006/relationships/tags" Target="../tags/tag642.xml"/><Relationship Id="rId153" Type="http://schemas.openxmlformats.org/officeDocument/2006/relationships/tags" Target="../tags/tag641.xml"/><Relationship Id="rId152" Type="http://schemas.openxmlformats.org/officeDocument/2006/relationships/tags" Target="../tags/tag640.xml"/><Relationship Id="rId151" Type="http://schemas.openxmlformats.org/officeDocument/2006/relationships/tags" Target="../tags/tag639.xml"/><Relationship Id="rId150" Type="http://schemas.openxmlformats.org/officeDocument/2006/relationships/tags" Target="../tags/tag638.xml"/><Relationship Id="rId15" Type="http://schemas.openxmlformats.org/officeDocument/2006/relationships/tags" Target="../tags/tag503.xml"/><Relationship Id="rId149" Type="http://schemas.openxmlformats.org/officeDocument/2006/relationships/tags" Target="../tags/tag637.xml"/><Relationship Id="rId148" Type="http://schemas.openxmlformats.org/officeDocument/2006/relationships/tags" Target="../tags/tag636.xml"/><Relationship Id="rId147" Type="http://schemas.openxmlformats.org/officeDocument/2006/relationships/tags" Target="../tags/tag635.xml"/><Relationship Id="rId146" Type="http://schemas.openxmlformats.org/officeDocument/2006/relationships/tags" Target="../tags/tag634.xml"/><Relationship Id="rId145" Type="http://schemas.openxmlformats.org/officeDocument/2006/relationships/tags" Target="../tags/tag633.xml"/><Relationship Id="rId144" Type="http://schemas.openxmlformats.org/officeDocument/2006/relationships/tags" Target="../tags/tag632.xml"/><Relationship Id="rId143" Type="http://schemas.openxmlformats.org/officeDocument/2006/relationships/tags" Target="../tags/tag631.xml"/><Relationship Id="rId142" Type="http://schemas.openxmlformats.org/officeDocument/2006/relationships/tags" Target="../tags/tag630.xml"/><Relationship Id="rId141" Type="http://schemas.openxmlformats.org/officeDocument/2006/relationships/tags" Target="../tags/tag629.xml"/><Relationship Id="rId140" Type="http://schemas.openxmlformats.org/officeDocument/2006/relationships/tags" Target="../tags/tag628.xml"/><Relationship Id="rId14" Type="http://schemas.openxmlformats.org/officeDocument/2006/relationships/tags" Target="../tags/tag502.xml"/><Relationship Id="rId139" Type="http://schemas.openxmlformats.org/officeDocument/2006/relationships/tags" Target="../tags/tag627.xml"/><Relationship Id="rId138" Type="http://schemas.openxmlformats.org/officeDocument/2006/relationships/tags" Target="../tags/tag626.xml"/><Relationship Id="rId137" Type="http://schemas.openxmlformats.org/officeDocument/2006/relationships/tags" Target="../tags/tag625.xml"/><Relationship Id="rId136" Type="http://schemas.openxmlformats.org/officeDocument/2006/relationships/tags" Target="../tags/tag624.xml"/><Relationship Id="rId135" Type="http://schemas.openxmlformats.org/officeDocument/2006/relationships/tags" Target="../tags/tag623.xml"/><Relationship Id="rId134" Type="http://schemas.openxmlformats.org/officeDocument/2006/relationships/tags" Target="../tags/tag622.xml"/><Relationship Id="rId133" Type="http://schemas.openxmlformats.org/officeDocument/2006/relationships/tags" Target="../tags/tag621.xml"/><Relationship Id="rId132" Type="http://schemas.openxmlformats.org/officeDocument/2006/relationships/tags" Target="../tags/tag620.xml"/><Relationship Id="rId131" Type="http://schemas.openxmlformats.org/officeDocument/2006/relationships/tags" Target="../tags/tag619.xml"/><Relationship Id="rId130" Type="http://schemas.openxmlformats.org/officeDocument/2006/relationships/tags" Target="../tags/tag618.xml"/><Relationship Id="rId13" Type="http://schemas.openxmlformats.org/officeDocument/2006/relationships/tags" Target="../tags/tag501.xml"/><Relationship Id="rId129" Type="http://schemas.openxmlformats.org/officeDocument/2006/relationships/tags" Target="../tags/tag617.xml"/><Relationship Id="rId128" Type="http://schemas.openxmlformats.org/officeDocument/2006/relationships/tags" Target="../tags/tag616.xml"/><Relationship Id="rId127" Type="http://schemas.openxmlformats.org/officeDocument/2006/relationships/tags" Target="../tags/tag615.xml"/><Relationship Id="rId126" Type="http://schemas.openxmlformats.org/officeDocument/2006/relationships/tags" Target="../tags/tag614.xml"/><Relationship Id="rId125" Type="http://schemas.openxmlformats.org/officeDocument/2006/relationships/tags" Target="../tags/tag613.xml"/><Relationship Id="rId124" Type="http://schemas.openxmlformats.org/officeDocument/2006/relationships/tags" Target="../tags/tag612.xml"/><Relationship Id="rId123" Type="http://schemas.openxmlformats.org/officeDocument/2006/relationships/tags" Target="../tags/tag611.xml"/><Relationship Id="rId122" Type="http://schemas.openxmlformats.org/officeDocument/2006/relationships/tags" Target="../tags/tag610.xml"/><Relationship Id="rId121" Type="http://schemas.openxmlformats.org/officeDocument/2006/relationships/tags" Target="../tags/tag609.xml"/><Relationship Id="rId120" Type="http://schemas.openxmlformats.org/officeDocument/2006/relationships/tags" Target="../tags/tag608.xml"/><Relationship Id="rId12" Type="http://schemas.openxmlformats.org/officeDocument/2006/relationships/tags" Target="../tags/tag500.xml"/><Relationship Id="rId119" Type="http://schemas.openxmlformats.org/officeDocument/2006/relationships/tags" Target="../tags/tag607.xml"/><Relationship Id="rId118" Type="http://schemas.openxmlformats.org/officeDocument/2006/relationships/tags" Target="../tags/tag606.xml"/><Relationship Id="rId117" Type="http://schemas.openxmlformats.org/officeDocument/2006/relationships/tags" Target="../tags/tag605.xml"/><Relationship Id="rId116" Type="http://schemas.openxmlformats.org/officeDocument/2006/relationships/tags" Target="../tags/tag604.xml"/><Relationship Id="rId115" Type="http://schemas.openxmlformats.org/officeDocument/2006/relationships/tags" Target="../tags/tag603.xml"/><Relationship Id="rId114" Type="http://schemas.openxmlformats.org/officeDocument/2006/relationships/tags" Target="../tags/tag602.xml"/><Relationship Id="rId113" Type="http://schemas.openxmlformats.org/officeDocument/2006/relationships/tags" Target="../tags/tag601.xml"/><Relationship Id="rId112" Type="http://schemas.openxmlformats.org/officeDocument/2006/relationships/tags" Target="../tags/tag600.xml"/><Relationship Id="rId111" Type="http://schemas.openxmlformats.org/officeDocument/2006/relationships/tags" Target="../tags/tag599.xml"/><Relationship Id="rId110" Type="http://schemas.openxmlformats.org/officeDocument/2006/relationships/tags" Target="../tags/tag598.xml"/><Relationship Id="rId11" Type="http://schemas.openxmlformats.org/officeDocument/2006/relationships/tags" Target="../tags/tag499.xml"/><Relationship Id="rId109" Type="http://schemas.openxmlformats.org/officeDocument/2006/relationships/tags" Target="../tags/tag597.xml"/><Relationship Id="rId108" Type="http://schemas.openxmlformats.org/officeDocument/2006/relationships/tags" Target="../tags/tag596.xml"/><Relationship Id="rId107" Type="http://schemas.openxmlformats.org/officeDocument/2006/relationships/tags" Target="../tags/tag595.xml"/><Relationship Id="rId106" Type="http://schemas.openxmlformats.org/officeDocument/2006/relationships/tags" Target="../tags/tag594.xml"/><Relationship Id="rId105" Type="http://schemas.openxmlformats.org/officeDocument/2006/relationships/tags" Target="../tags/tag593.xml"/><Relationship Id="rId104" Type="http://schemas.openxmlformats.org/officeDocument/2006/relationships/tags" Target="../tags/tag592.xml"/><Relationship Id="rId103" Type="http://schemas.openxmlformats.org/officeDocument/2006/relationships/tags" Target="../tags/tag591.xml"/><Relationship Id="rId102" Type="http://schemas.openxmlformats.org/officeDocument/2006/relationships/tags" Target="../tags/tag590.xml"/><Relationship Id="rId101" Type="http://schemas.openxmlformats.org/officeDocument/2006/relationships/tags" Target="../tags/tag589.xml"/><Relationship Id="rId100" Type="http://schemas.openxmlformats.org/officeDocument/2006/relationships/tags" Target="../tags/tag588.xml"/><Relationship Id="rId10" Type="http://schemas.openxmlformats.org/officeDocument/2006/relationships/tags" Target="../tags/tag498.xml"/><Relationship Id="rId1" Type="http://schemas.openxmlformats.org/officeDocument/2006/relationships/tags" Target="../tags/tag489.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9" Type="http://schemas.openxmlformats.org/officeDocument/2006/relationships/tags" Target="../tags/tag931.xml"/><Relationship Id="rId8" Type="http://schemas.openxmlformats.org/officeDocument/2006/relationships/tags" Target="../tags/tag930.xml"/><Relationship Id="rId7" Type="http://schemas.openxmlformats.org/officeDocument/2006/relationships/tags" Target="../tags/tag929.xml"/><Relationship Id="rId6" Type="http://schemas.openxmlformats.org/officeDocument/2006/relationships/tags" Target="../tags/tag928.xml"/><Relationship Id="rId5" Type="http://schemas.openxmlformats.org/officeDocument/2006/relationships/tags" Target="../tags/tag927.xml"/><Relationship Id="rId4" Type="http://schemas.openxmlformats.org/officeDocument/2006/relationships/tags" Target="../tags/tag926.xml"/><Relationship Id="rId3" Type="http://schemas.openxmlformats.org/officeDocument/2006/relationships/image" Target="../media/image22.png"/><Relationship Id="rId2" Type="http://schemas.openxmlformats.org/officeDocument/2006/relationships/tags" Target="../tags/tag925.xml"/><Relationship Id="rId12" Type="http://schemas.openxmlformats.org/officeDocument/2006/relationships/slideLayout" Target="../slideLayouts/slideLayout2.xml"/><Relationship Id="rId11" Type="http://schemas.openxmlformats.org/officeDocument/2006/relationships/tags" Target="../tags/tag933.xml"/><Relationship Id="rId10" Type="http://schemas.openxmlformats.org/officeDocument/2006/relationships/tags" Target="../tags/tag932.xml"/><Relationship Id="rId1" Type="http://schemas.openxmlformats.org/officeDocument/2006/relationships/tags" Target="../tags/tag92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tags" Target="../tags/tag934.xml"/></Relationships>
</file>

<file path=ppt/slides/_rels/slide22.xml.rels><?xml version="1.0" encoding="UTF-8" standalone="yes"?>
<Relationships xmlns="http://schemas.openxmlformats.org/package/2006/relationships"><Relationship Id="rId9" Type="http://schemas.openxmlformats.org/officeDocument/2006/relationships/tags" Target="../tags/tag941.xml"/><Relationship Id="rId8" Type="http://schemas.openxmlformats.org/officeDocument/2006/relationships/tags" Target="../tags/tag940.xml"/><Relationship Id="rId7" Type="http://schemas.openxmlformats.org/officeDocument/2006/relationships/tags" Target="../tags/tag939.xml"/><Relationship Id="rId6" Type="http://schemas.openxmlformats.org/officeDocument/2006/relationships/tags" Target="../tags/tag938.xml"/><Relationship Id="rId5" Type="http://schemas.openxmlformats.org/officeDocument/2006/relationships/tags" Target="../tags/tag937.xml"/><Relationship Id="rId4" Type="http://schemas.openxmlformats.org/officeDocument/2006/relationships/image" Target="../media/image16.png"/><Relationship Id="rId3" Type="http://schemas.openxmlformats.org/officeDocument/2006/relationships/tags" Target="../tags/tag936.xml"/><Relationship Id="rId2" Type="http://schemas.openxmlformats.org/officeDocument/2006/relationships/image" Target="../media/image22.png"/><Relationship Id="rId10" Type="http://schemas.openxmlformats.org/officeDocument/2006/relationships/slideLayout" Target="../slideLayouts/slideLayout2.xml"/><Relationship Id="rId1" Type="http://schemas.openxmlformats.org/officeDocument/2006/relationships/tags" Target="../tags/tag935.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23.pn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5.tiff"/><Relationship Id="rId2" Type="http://schemas.openxmlformats.org/officeDocument/2006/relationships/image" Target="../media/image17.pn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4.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9" Type="http://schemas.openxmlformats.org/officeDocument/2006/relationships/tags" Target="../tags/tag112.xml"/><Relationship Id="rId98" Type="http://schemas.openxmlformats.org/officeDocument/2006/relationships/tags" Target="../tags/tag111.xml"/><Relationship Id="rId97" Type="http://schemas.openxmlformats.org/officeDocument/2006/relationships/tags" Target="../tags/tag110.xml"/><Relationship Id="rId96" Type="http://schemas.openxmlformats.org/officeDocument/2006/relationships/tags" Target="../tags/tag109.xml"/><Relationship Id="rId95" Type="http://schemas.openxmlformats.org/officeDocument/2006/relationships/tags" Target="../tags/tag108.xml"/><Relationship Id="rId94" Type="http://schemas.openxmlformats.org/officeDocument/2006/relationships/tags" Target="../tags/tag107.xml"/><Relationship Id="rId93" Type="http://schemas.openxmlformats.org/officeDocument/2006/relationships/tags" Target="../tags/tag106.xml"/><Relationship Id="rId92" Type="http://schemas.openxmlformats.org/officeDocument/2006/relationships/tags" Target="../tags/tag105.xml"/><Relationship Id="rId91" Type="http://schemas.openxmlformats.org/officeDocument/2006/relationships/tags" Target="../tags/tag104.xml"/><Relationship Id="rId90" Type="http://schemas.openxmlformats.org/officeDocument/2006/relationships/tags" Target="../tags/tag103.xml"/><Relationship Id="rId9" Type="http://schemas.openxmlformats.org/officeDocument/2006/relationships/tags" Target="../tags/tag22.xml"/><Relationship Id="rId89" Type="http://schemas.openxmlformats.org/officeDocument/2006/relationships/tags" Target="../tags/tag102.xml"/><Relationship Id="rId88" Type="http://schemas.openxmlformats.org/officeDocument/2006/relationships/tags" Target="../tags/tag101.xml"/><Relationship Id="rId87" Type="http://schemas.openxmlformats.org/officeDocument/2006/relationships/tags" Target="../tags/tag100.xml"/><Relationship Id="rId86" Type="http://schemas.openxmlformats.org/officeDocument/2006/relationships/tags" Target="../tags/tag99.xml"/><Relationship Id="rId85" Type="http://schemas.openxmlformats.org/officeDocument/2006/relationships/tags" Target="../tags/tag98.xml"/><Relationship Id="rId84" Type="http://schemas.openxmlformats.org/officeDocument/2006/relationships/tags" Target="../tags/tag97.xml"/><Relationship Id="rId83" Type="http://schemas.openxmlformats.org/officeDocument/2006/relationships/tags" Target="../tags/tag96.xml"/><Relationship Id="rId82" Type="http://schemas.openxmlformats.org/officeDocument/2006/relationships/tags" Target="../tags/tag95.xml"/><Relationship Id="rId81" Type="http://schemas.openxmlformats.org/officeDocument/2006/relationships/tags" Target="../tags/tag94.xml"/><Relationship Id="rId80" Type="http://schemas.openxmlformats.org/officeDocument/2006/relationships/tags" Target="../tags/tag93.xml"/><Relationship Id="rId8" Type="http://schemas.openxmlformats.org/officeDocument/2006/relationships/tags" Target="../tags/tag21.xml"/><Relationship Id="rId79" Type="http://schemas.openxmlformats.org/officeDocument/2006/relationships/tags" Target="../tags/tag92.xml"/><Relationship Id="rId78" Type="http://schemas.openxmlformats.org/officeDocument/2006/relationships/tags" Target="../tags/tag91.xml"/><Relationship Id="rId77" Type="http://schemas.openxmlformats.org/officeDocument/2006/relationships/tags" Target="../tags/tag90.xml"/><Relationship Id="rId76" Type="http://schemas.openxmlformats.org/officeDocument/2006/relationships/tags" Target="../tags/tag89.xml"/><Relationship Id="rId75" Type="http://schemas.openxmlformats.org/officeDocument/2006/relationships/tags" Target="../tags/tag88.xml"/><Relationship Id="rId74" Type="http://schemas.openxmlformats.org/officeDocument/2006/relationships/tags" Target="../tags/tag87.xml"/><Relationship Id="rId73" Type="http://schemas.openxmlformats.org/officeDocument/2006/relationships/tags" Target="../tags/tag86.xml"/><Relationship Id="rId72" Type="http://schemas.openxmlformats.org/officeDocument/2006/relationships/tags" Target="../tags/tag85.xml"/><Relationship Id="rId71" Type="http://schemas.openxmlformats.org/officeDocument/2006/relationships/tags" Target="../tags/tag84.xml"/><Relationship Id="rId70" Type="http://schemas.openxmlformats.org/officeDocument/2006/relationships/tags" Target="../tags/tag83.xml"/><Relationship Id="rId7" Type="http://schemas.openxmlformats.org/officeDocument/2006/relationships/tags" Target="../tags/tag20.xml"/><Relationship Id="rId69" Type="http://schemas.openxmlformats.org/officeDocument/2006/relationships/tags" Target="../tags/tag82.xml"/><Relationship Id="rId68" Type="http://schemas.openxmlformats.org/officeDocument/2006/relationships/tags" Target="../tags/tag81.xml"/><Relationship Id="rId67" Type="http://schemas.openxmlformats.org/officeDocument/2006/relationships/tags" Target="../tags/tag80.xml"/><Relationship Id="rId66" Type="http://schemas.openxmlformats.org/officeDocument/2006/relationships/tags" Target="../tags/tag79.xml"/><Relationship Id="rId65" Type="http://schemas.openxmlformats.org/officeDocument/2006/relationships/tags" Target="../tags/tag78.xml"/><Relationship Id="rId64" Type="http://schemas.openxmlformats.org/officeDocument/2006/relationships/tags" Target="../tags/tag77.xml"/><Relationship Id="rId63" Type="http://schemas.openxmlformats.org/officeDocument/2006/relationships/tags" Target="../tags/tag76.xml"/><Relationship Id="rId62" Type="http://schemas.openxmlformats.org/officeDocument/2006/relationships/tags" Target="../tags/tag75.xml"/><Relationship Id="rId61" Type="http://schemas.openxmlformats.org/officeDocument/2006/relationships/tags" Target="../tags/tag74.xml"/><Relationship Id="rId60" Type="http://schemas.openxmlformats.org/officeDocument/2006/relationships/tags" Target="../tags/tag73.xml"/><Relationship Id="rId6" Type="http://schemas.openxmlformats.org/officeDocument/2006/relationships/tags" Target="../tags/tag19.xml"/><Relationship Id="rId59" Type="http://schemas.openxmlformats.org/officeDocument/2006/relationships/tags" Target="../tags/tag72.xml"/><Relationship Id="rId58" Type="http://schemas.openxmlformats.org/officeDocument/2006/relationships/tags" Target="../tags/tag71.xml"/><Relationship Id="rId57" Type="http://schemas.openxmlformats.org/officeDocument/2006/relationships/tags" Target="../tags/tag70.xml"/><Relationship Id="rId56" Type="http://schemas.openxmlformats.org/officeDocument/2006/relationships/tags" Target="../tags/tag69.xml"/><Relationship Id="rId55" Type="http://schemas.openxmlformats.org/officeDocument/2006/relationships/tags" Target="../tags/tag68.xml"/><Relationship Id="rId54" Type="http://schemas.openxmlformats.org/officeDocument/2006/relationships/tags" Target="../tags/tag67.xml"/><Relationship Id="rId53" Type="http://schemas.openxmlformats.org/officeDocument/2006/relationships/tags" Target="../tags/tag66.xml"/><Relationship Id="rId52" Type="http://schemas.openxmlformats.org/officeDocument/2006/relationships/tags" Target="../tags/tag65.xml"/><Relationship Id="rId51" Type="http://schemas.openxmlformats.org/officeDocument/2006/relationships/tags" Target="../tags/tag64.xml"/><Relationship Id="rId50" Type="http://schemas.openxmlformats.org/officeDocument/2006/relationships/tags" Target="../tags/tag63.xml"/><Relationship Id="rId5" Type="http://schemas.openxmlformats.org/officeDocument/2006/relationships/tags" Target="../tags/tag18.xml"/><Relationship Id="rId49" Type="http://schemas.openxmlformats.org/officeDocument/2006/relationships/tags" Target="../tags/tag62.xml"/><Relationship Id="rId48" Type="http://schemas.openxmlformats.org/officeDocument/2006/relationships/tags" Target="../tags/tag61.xml"/><Relationship Id="rId47" Type="http://schemas.openxmlformats.org/officeDocument/2006/relationships/tags" Target="../tags/tag60.xml"/><Relationship Id="rId46" Type="http://schemas.openxmlformats.org/officeDocument/2006/relationships/tags" Target="../tags/tag59.xml"/><Relationship Id="rId45" Type="http://schemas.openxmlformats.org/officeDocument/2006/relationships/tags" Target="../tags/tag58.xml"/><Relationship Id="rId44" Type="http://schemas.openxmlformats.org/officeDocument/2006/relationships/tags" Target="../tags/tag57.xml"/><Relationship Id="rId436" Type="http://schemas.openxmlformats.org/officeDocument/2006/relationships/slideLayout" Target="../slideLayouts/slideLayout2.xml"/><Relationship Id="rId435" Type="http://schemas.openxmlformats.org/officeDocument/2006/relationships/tags" Target="../tags/tag448.xml"/><Relationship Id="rId434" Type="http://schemas.openxmlformats.org/officeDocument/2006/relationships/tags" Target="../tags/tag447.xml"/><Relationship Id="rId433" Type="http://schemas.openxmlformats.org/officeDocument/2006/relationships/tags" Target="../tags/tag446.xml"/><Relationship Id="rId432" Type="http://schemas.openxmlformats.org/officeDocument/2006/relationships/tags" Target="../tags/tag445.xml"/><Relationship Id="rId431" Type="http://schemas.openxmlformats.org/officeDocument/2006/relationships/tags" Target="../tags/tag444.xml"/><Relationship Id="rId430" Type="http://schemas.openxmlformats.org/officeDocument/2006/relationships/tags" Target="../tags/tag443.xml"/><Relationship Id="rId43" Type="http://schemas.openxmlformats.org/officeDocument/2006/relationships/tags" Target="../tags/tag56.xml"/><Relationship Id="rId429" Type="http://schemas.openxmlformats.org/officeDocument/2006/relationships/tags" Target="../tags/tag442.xml"/><Relationship Id="rId428" Type="http://schemas.openxmlformats.org/officeDocument/2006/relationships/tags" Target="../tags/tag441.xml"/><Relationship Id="rId427" Type="http://schemas.openxmlformats.org/officeDocument/2006/relationships/tags" Target="../tags/tag440.xml"/><Relationship Id="rId426" Type="http://schemas.openxmlformats.org/officeDocument/2006/relationships/tags" Target="../tags/tag439.xml"/><Relationship Id="rId425" Type="http://schemas.openxmlformats.org/officeDocument/2006/relationships/tags" Target="../tags/tag438.xml"/><Relationship Id="rId424" Type="http://schemas.openxmlformats.org/officeDocument/2006/relationships/tags" Target="../tags/tag437.xml"/><Relationship Id="rId423" Type="http://schemas.openxmlformats.org/officeDocument/2006/relationships/tags" Target="../tags/tag436.xml"/><Relationship Id="rId422" Type="http://schemas.openxmlformats.org/officeDocument/2006/relationships/tags" Target="../tags/tag435.xml"/><Relationship Id="rId421" Type="http://schemas.openxmlformats.org/officeDocument/2006/relationships/tags" Target="../tags/tag434.xml"/><Relationship Id="rId420" Type="http://schemas.openxmlformats.org/officeDocument/2006/relationships/tags" Target="../tags/tag433.xml"/><Relationship Id="rId42" Type="http://schemas.openxmlformats.org/officeDocument/2006/relationships/tags" Target="../tags/tag55.xml"/><Relationship Id="rId419" Type="http://schemas.openxmlformats.org/officeDocument/2006/relationships/tags" Target="../tags/tag432.xml"/><Relationship Id="rId418" Type="http://schemas.openxmlformats.org/officeDocument/2006/relationships/tags" Target="../tags/tag431.xml"/><Relationship Id="rId417" Type="http://schemas.openxmlformats.org/officeDocument/2006/relationships/tags" Target="../tags/tag430.xml"/><Relationship Id="rId416" Type="http://schemas.openxmlformats.org/officeDocument/2006/relationships/tags" Target="../tags/tag429.xml"/><Relationship Id="rId415" Type="http://schemas.openxmlformats.org/officeDocument/2006/relationships/tags" Target="../tags/tag428.xml"/><Relationship Id="rId414" Type="http://schemas.openxmlformats.org/officeDocument/2006/relationships/tags" Target="../tags/tag427.xml"/><Relationship Id="rId413" Type="http://schemas.openxmlformats.org/officeDocument/2006/relationships/tags" Target="../tags/tag426.xml"/><Relationship Id="rId412" Type="http://schemas.openxmlformats.org/officeDocument/2006/relationships/tags" Target="../tags/tag425.xml"/><Relationship Id="rId411" Type="http://schemas.openxmlformats.org/officeDocument/2006/relationships/tags" Target="../tags/tag424.xml"/><Relationship Id="rId410" Type="http://schemas.openxmlformats.org/officeDocument/2006/relationships/tags" Target="../tags/tag423.xml"/><Relationship Id="rId41" Type="http://schemas.openxmlformats.org/officeDocument/2006/relationships/tags" Target="../tags/tag54.xml"/><Relationship Id="rId409" Type="http://schemas.openxmlformats.org/officeDocument/2006/relationships/tags" Target="../tags/tag422.xml"/><Relationship Id="rId408" Type="http://schemas.openxmlformats.org/officeDocument/2006/relationships/tags" Target="../tags/tag421.xml"/><Relationship Id="rId407" Type="http://schemas.openxmlformats.org/officeDocument/2006/relationships/tags" Target="../tags/tag420.xml"/><Relationship Id="rId406" Type="http://schemas.openxmlformats.org/officeDocument/2006/relationships/tags" Target="../tags/tag419.xml"/><Relationship Id="rId405" Type="http://schemas.openxmlformats.org/officeDocument/2006/relationships/tags" Target="../tags/tag418.xml"/><Relationship Id="rId404" Type="http://schemas.openxmlformats.org/officeDocument/2006/relationships/tags" Target="../tags/tag417.xml"/><Relationship Id="rId403" Type="http://schemas.openxmlformats.org/officeDocument/2006/relationships/tags" Target="../tags/tag416.xml"/><Relationship Id="rId402" Type="http://schemas.openxmlformats.org/officeDocument/2006/relationships/tags" Target="../tags/tag415.xml"/><Relationship Id="rId401" Type="http://schemas.openxmlformats.org/officeDocument/2006/relationships/tags" Target="../tags/tag414.xml"/><Relationship Id="rId400" Type="http://schemas.openxmlformats.org/officeDocument/2006/relationships/tags" Target="../tags/tag413.xml"/><Relationship Id="rId40" Type="http://schemas.openxmlformats.org/officeDocument/2006/relationships/tags" Target="../tags/tag53.xml"/><Relationship Id="rId4" Type="http://schemas.openxmlformats.org/officeDocument/2006/relationships/tags" Target="../tags/tag17.xml"/><Relationship Id="rId399" Type="http://schemas.openxmlformats.org/officeDocument/2006/relationships/tags" Target="../tags/tag412.xml"/><Relationship Id="rId398" Type="http://schemas.openxmlformats.org/officeDocument/2006/relationships/tags" Target="../tags/tag411.xml"/><Relationship Id="rId397" Type="http://schemas.openxmlformats.org/officeDocument/2006/relationships/tags" Target="../tags/tag410.xml"/><Relationship Id="rId396" Type="http://schemas.openxmlformats.org/officeDocument/2006/relationships/tags" Target="../tags/tag409.xml"/><Relationship Id="rId395" Type="http://schemas.openxmlformats.org/officeDocument/2006/relationships/tags" Target="../tags/tag408.xml"/><Relationship Id="rId394" Type="http://schemas.openxmlformats.org/officeDocument/2006/relationships/tags" Target="../tags/tag407.xml"/><Relationship Id="rId393" Type="http://schemas.openxmlformats.org/officeDocument/2006/relationships/tags" Target="../tags/tag406.xml"/><Relationship Id="rId392" Type="http://schemas.openxmlformats.org/officeDocument/2006/relationships/tags" Target="../tags/tag405.xml"/><Relationship Id="rId391" Type="http://schemas.openxmlformats.org/officeDocument/2006/relationships/tags" Target="../tags/tag404.xml"/><Relationship Id="rId390" Type="http://schemas.openxmlformats.org/officeDocument/2006/relationships/tags" Target="../tags/tag403.xml"/><Relationship Id="rId39" Type="http://schemas.openxmlformats.org/officeDocument/2006/relationships/tags" Target="../tags/tag52.xml"/><Relationship Id="rId389" Type="http://schemas.openxmlformats.org/officeDocument/2006/relationships/tags" Target="../tags/tag402.xml"/><Relationship Id="rId388" Type="http://schemas.openxmlformats.org/officeDocument/2006/relationships/tags" Target="../tags/tag401.xml"/><Relationship Id="rId387" Type="http://schemas.openxmlformats.org/officeDocument/2006/relationships/tags" Target="../tags/tag400.xml"/><Relationship Id="rId386" Type="http://schemas.openxmlformats.org/officeDocument/2006/relationships/tags" Target="../tags/tag399.xml"/><Relationship Id="rId385" Type="http://schemas.openxmlformats.org/officeDocument/2006/relationships/tags" Target="../tags/tag398.xml"/><Relationship Id="rId384" Type="http://schemas.openxmlformats.org/officeDocument/2006/relationships/tags" Target="../tags/tag397.xml"/><Relationship Id="rId383" Type="http://schemas.openxmlformats.org/officeDocument/2006/relationships/tags" Target="../tags/tag396.xml"/><Relationship Id="rId382" Type="http://schemas.openxmlformats.org/officeDocument/2006/relationships/tags" Target="../tags/tag395.xml"/><Relationship Id="rId381" Type="http://schemas.openxmlformats.org/officeDocument/2006/relationships/tags" Target="../tags/tag394.xml"/><Relationship Id="rId380" Type="http://schemas.openxmlformats.org/officeDocument/2006/relationships/tags" Target="../tags/tag393.xml"/><Relationship Id="rId38" Type="http://schemas.openxmlformats.org/officeDocument/2006/relationships/tags" Target="../tags/tag51.xml"/><Relationship Id="rId379" Type="http://schemas.openxmlformats.org/officeDocument/2006/relationships/tags" Target="../tags/tag392.xml"/><Relationship Id="rId378" Type="http://schemas.openxmlformats.org/officeDocument/2006/relationships/tags" Target="../tags/tag391.xml"/><Relationship Id="rId377" Type="http://schemas.openxmlformats.org/officeDocument/2006/relationships/tags" Target="../tags/tag390.xml"/><Relationship Id="rId376" Type="http://schemas.openxmlformats.org/officeDocument/2006/relationships/tags" Target="../tags/tag389.xml"/><Relationship Id="rId375" Type="http://schemas.openxmlformats.org/officeDocument/2006/relationships/tags" Target="../tags/tag388.xml"/><Relationship Id="rId374" Type="http://schemas.openxmlformats.org/officeDocument/2006/relationships/tags" Target="../tags/tag387.xml"/><Relationship Id="rId373" Type="http://schemas.openxmlformats.org/officeDocument/2006/relationships/tags" Target="../tags/tag386.xml"/><Relationship Id="rId372" Type="http://schemas.openxmlformats.org/officeDocument/2006/relationships/tags" Target="../tags/tag385.xml"/><Relationship Id="rId371" Type="http://schemas.openxmlformats.org/officeDocument/2006/relationships/tags" Target="../tags/tag384.xml"/><Relationship Id="rId370" Type="http://schemas.openxmlformats.org/officeDocument/2006/relationships/tags" Target="../tags/tag383.xml"/><Relationship Id="rId37" Type="http://schemas.openxmlformats.org/officeDocument/2006/relationships/tags" Target="../tags/tag50.xml"/><Relationship Id="rId369" Type="http://schemas.openxmlformats.org/officeDocument/2006/relationships/tags" Target="../tags/tag382.xml"/><Relationship Id="rId368" Type="http://schemas.openxmlformats.org/officeDocument/2006/relationships/tags" Target="../tags/tag381.xml"/><Relationship Id="rId367" Type="http://schemas.openxmlformats.org/officeDocument/2006/relationships/tags" Target="../tags/tag380.xml"/><Relationship Id="rId366" Type="http://schemas.openxmlformats.org/officeDocument/2006/relationships/tags" Target="../tags/tag379.xml"/><Relationship Id="rId365" Type="http://schemas.openxmlformats.org/officeDocument/2006/relationships/tags" Target="../tags/tag378.xml"/><Relationship Id="rId364" Type="http://schemas.openxmlformats.org/officeDocument/2006/relationships/tags" Target="../tags/tag377.xml"/><Relationship Id="rId363" Type="http://schemas.openxmlformats.org/officeDocument/2006/relationships/tags" Target="../tags/tag376.xml"/><Relationship Id="rId362" Type="http://schemas.openxmlformats.org/officeDocument/2006/relationships/tags" Target="../tags/tag375.xml"/><Relationship Id="rId361" Type="http://schemas.openxmlformats.org/officeDocument/2006/relationships/tags" Target="../tags/tag374.xml"/><Relationship Id="rId360" Type="http://schemas.openxmlformats.org/officeDocument/2006/relationships/tags" Target="../tags/tag373.xml"/><Relationship Id="rId36" Type="http://schemas.openxmlformats.org/officeDocument/2006/relationships/tags" Target="../tags/tag49.xml"/><Relationship Id="rId359" Type="http://schemas.openxmlformats.org/officeDocument/2006/relationships/tags" Target="../tags/tag372.xml"/><Relationship Id="rId358" Type="http://schemas.openxmlformats.org/officeDocument/2006/relationships/tags" Target="../tags/tag371.xml"/><Relationship Id="rId357" Type="http://schemas.openxmlformats.org/officeDocument/2006/relationships/tags" Target="../tags/tag370.xml"/><Relationship Id="rId356" Type="http://schemas.openxmlformats.org/officeDocument/2006/relationships/tags" Target="../tags/tag369.xml"/><Relationship Id="rId355" Type="http://schemas.openxmlformats.org/officeDocument/2006/relationships/tags" Target="../tags/tag368.xml"/><Relationship Id="rId354" Type="http://schemas.openxmlformats.org/officeDocument/2006/relationships/tags" Target="../tags/tag367.xml"/><Relationship Id="rId353" Type="http://schemas.openxmlformats.org/officeDocument/2006/relationships/tags" Target="../tags/tag366.xml"/><Relationship Id="rId352" Type="http://schemas.openxmlformats.org/officeDocument/2006/relationships/tags" Target="../tags/tag365.xml"/><Relationship Id="rId351" Type="http://schemas.openxmlformats.org/officeDocument/2006/relationships/tags" Target="../tags/tag364.xml"/><Relationship Id="rId350" Type="http://schemas.openxmlformats.org/officeDocument/2006/relationships/tags" Target="../tags/tag363.xml"/><Relationship Id="rId35" Type="http://schemas.openxmlformats.org/officeDocument/2006/relationships/tags" Target="../tags/tag48.xml"/><Relationship Id="rId349" Type="http://schemas.openxmlformats.org/officeDocument/2006/relationships/tags" Target="../tags/tag362.xml"/><Relationship Id="rId348" Type="http://schemas.openxmlformats.org/officeDocument/2006/relationships/tags" Target="../tags/tag361.xml"/><Relationship Id="rId347" Type="http://schemas.openxmlformats.org/officeDocument/2006/relationships/tags" Target="../tags/tag360.xml"/><Relationship Id="rId346" Type="http://schemas.openxmlformats.org/officeDocument/2006/relationships/tags" Target="../tags/tag359.xml"/><Relationship Id="rId345" Type="http://schemas.openxmlformats.org/officeDocument/2006/relationships/tags" Target="../tags/tag358.xml"/><Relationship Id="rId344" Type="http://schemas.openxmlformats.org/officeDocument/2006/relationships/tags" Target="../tags/tag357.xml"/><Relationship Id="rId343" Type="http://schemas.openxmlformats.org/officeDocument/2006/relationships/tags" Target="../tags/tag356.xml"/><Relationship Id="rId342" Type="http://schemas.openxmlformats.org/officeDocument/2006/relationships/tags" Target="../tags/tag355.xml"/><Relationship Id="rId341" Type="http://schemas.openxmlformats.org/officeDocument/2006/relationships/tags" Target="../tags/tag354.xml"/><Relationship Id="rId340" Type="http://schemas.openxmlformats.org/officeDocument/2006/relationships/tags" Target="../tags/tag353.xml"/><Relationship Id="rId34" Type="http://schemas.openxmlformats.org/officeDocument/2006/relationships/tags" Target="../tags/tag47.xml"/><Relationship Id="rId339" Type="http://schemas.openxmlformats.org/officeDocument/2006/relationships/tags" Target="../tags/tag352.xml"/><Relationship Id="rId338" Type="http://schemas.openxmlformats.org/officeDocument/2006/relationships/tags" Target="../tags/tag351.xml"/><Relationship Id="rId337" Type="http://schemas.openxmlformats.org/officeDocument/2006/relationships/tags" Target="../tags/tag350.xml"/><Relationship Id="rId336" Type="http://schemas.openxmlformats.org/officeDocument/2006/relationships/tags" Target="../tags/tag349.xml"/><Relationship Id="rId335" Type="http://schemas.openxmlformats.org/officeDocument/2006/relationships/tags" Target="../tags/tag348.xml"/><Relationship Id="rId334" Type="http://schemas.openxmlformats.org/officeDocument/2006/relationships/tags" Target="../tags/tag347.xml"/><Relationship Id="rId333" Type="http://schemas.openxmlformats.org/officeDocument/2006/relationships/tags" Target="../tags/tag346.xml"/><Relationship Id="rId332" Type="http://schemas.openxmlformats.org/officeDocument/2006/relationships/tags" Target="../tags/tag345.xml"/><Relationship Id="rId331" Type="http://schemas.openxmlformats.org/officeDocument/2006/relationships/tags" Target="../tags/tag344.xml"/><Relationship Id="rId330" Type="http://schemas.openxmlformats.org/officeDocument/2006/relationships/tags" Target="../tags/tag343.xml"/><Relationship Id="rId33" Type="http://schemas.openxmlformats.org/officeDocument/2006/relationships/tags" Target="../tags/tag46.xml"/><Relationship Id="rId329" Type="http://schemas.openxmlformats.org/officeDocument/2006/relationships/tags" Target="../tags/tag342.xml"/><Relationship Id="rId328" Type="http://schemas.openxmlformats.org/officeDocument/2006/relationships/tags" Target="../tags/tag341.xml"/><Relationship Id="rId327" Type="http://schemas.openxmlformats.org/officeDocument/2006/relationships/tags" Target="../tags/tag340.xml"/><Relationship Id="rId326" Type="http://schemas.openxmlformats.org/officeDocument/2006/relationships/tags" Target="../tags/tag339.xml"/><Relationship Id="rId325" Type="http://schemas.openxmlformats.org/officeDocument/2006/relationships/tags" Target="../tags/tag338.xml"/><Relationship Id="rId324" Type="http://schemas.openxmlformats.org/officeDocument/2006/relationships/tags" Target="../tags/tag337.xml"/><Relationship Id="rId323" Type="http://schemas.openxmlformats.org/officeDocument/2006/relationships/tags" Target="../tags/tag336.xml"/><Relationship Id="rId322" Type="http://schemas.openxmlformats.org/officeDocument/2006/relationships/tags" Target="../tags/tag335.xml"/><Relationship Id="rId321" Type="http://schemas.openxmlformats.org/officeDocument/2006/relationships/tags" Target="../tags/tag334.xml"/><Relationship Id="rId320" Type="http://schemas.openxmlformats.org/officeDocument/2006/relationships/tags" Target="../tags/tag333.xml"/><Relationship Id="rId32" Type="http://schemas.openxmlformats.org/officeDocument/2006/relationships/tags" Target="../tags/tag45.xml"/><Relationship Id="rId319" Type="http://schemas.openxmlformats.org/officeDocument/2006/relationships/tags" Target="../tags/tag332.xml"/><Relationship Id="rId318" Type="http://schemas.openxmlformats.org/officeDocument/2006/relationships/tags" Target="../tags/tag331.xml"/><Relationship Id="rId317" Type="http://schemas.openxmlformats.org/officeDocument/2006/relationships/tags" Target="../tags/tag330.xml"/><Relationship Id="rId316" Type="http://schemas.openxmlformats.org/officeDocument/2006/relationships/tags" Target="../tags/tag329.xml"/><Relationship Id="rId315" Type="http://schemas.openxmlformats.org/officeDocument/2006/relationships/tags" Target="../tags/tag328.xml"/><Relationship Id="rId314" Type="http://schemas.openxmlformats.org/officeDocument/2006/relationships/tags" Target="../tags/tag327.xml"/><Relationship Id="rId313" Type="http://schemas.openxmlformats.org/officeDocument/2006/relationships/tags" Target="../tags/tag326.xml"/><Relationship Id="rId312" Type="http://schemas.openxmlformats.org/officeDocument/2006/relationships/tags" Target="../tags/tag325.xml"/><Relationship Id="rId311" Type="http://schemas.openxmlformats.org/officeDocument/2006/relationships/tags" Target="../tags/tag324.xml"/><Relationship Id="rId310" Type="http://schemas.openxmlformats.org/officeDocument/2006/relationships/tags" Target="../tags/tag323.xml"/><Relationship Id="rId31" Type="http://schemas.openxmlformats.org/officeDocument/2006/relationships/tags" Target="../tags/tag44.xml"/><Relationship Id="rId309" Type="http://schemas.openxmlformats.org/officeDocument/2006/relationships/tags" Target="../tags/tag322.xml"/><Relationship Id="rId308" Type="http://schemas.openxmlformats.org/officeDocument/2006/relationships/tags" Target="../tags/tag321.xml"/><Relationship Id="rId307" Type="http://schemas.openxmlformats.org/officeDocument/2006/relationships/tags" Target="../tags/tag320.xml"/><Relationship Id="rId306" Type="http://schemas.openxmlformats.org/officeDocument/2006/relationships/tags" Target="../tags/tag319.xml"/><Relationship Id="rId305" Type="http://schemas.openxmlformats.org/officeDocument/2006/relationships/tags" Target="../tags/tag318.xml"/><Relationship Id="rId304" Type="http://schemas.openxmlformats.org/officeDocument/2006/relationships/tags" Target="../tags/tag317.xml"/><Relationship Id="rId303" Type="http://schemas.openxmlformats.org/officeDocument/2006/relationships/tags" Target="../tags/tag316.xml"/><Relationship Id="rId302" Type="http://schemas.openxmlformats.org/officeDocument/2006/relationships/tags" Target="../tags/tag315.xml"/><Relationship Id="rId301" Type="http://schemas.openxmlformats.org/officeDocument/2006/relationships/tags" Target="../tags/tag314.xml"/><Relationship Id="rId300" Type="http://schemas.openxmlformats.org/officeDocument/2006/relationships/tags" Target="../tags/tag313.xml"/><Relationship Id="rId30" Type="http://schemas.openxmlformats.org/officeDocument/2006/relationships/tags" Target="../tags/tag43.xml"/><Relationship Id="rId3" Type="http://schemas.openxmlformats.org/officeDocument/2006/relationships/tags" Target="../tags/tag16.xml"/><Relationship Id="rId299" Type="http://schemas.openxmlformats.org/officeDocument/2006/relationships/tags" Target="../tags/tag312.xml"/><Relationship Id="rId298" Type="http://schemas.openxmlformats.org/officeDocument/2006/relationships/tags" Target="../tags/tag311.xml"/><Relationship Id="rId297" Type="http://schemas.openxmlformats.org/officeDocument/2006/relationships/tags" Target="../tags/tag310.xml"/><Relationship Id="rId296" Type="http://schemas.openxmlformats.org/officeDocument/2006/relationships/tags" Target="../tags/tag309.xml"/><Relationship Id="rId295" Type="http://schemas.openxmlformats.org/officeDocument/2006/relationships/tags" Target="../tags/tag308.xml"/><Relationship Id="rId294" Type="http://schemas.openxmlformats.org/officeDocument/2006/relationships/tags" Target="../tags/tag307.xml"/><Relationship Id="rId293" Type="http://schemas.openxmlformats.org/officeDocument/2006/relationships/tags" Target="../tags/tag306.xml"/><Relationship Id="rId292" Type="http://schemas.openxmlformats.org/officeDocument/2006/relationships/tags" Target="../tags/tag305.xml"/><Relationship Id="rId291" Type="http://schemas.openxmlformats.org/officeDocument/2006/relationships/tags" Target="../tags/tag304.xml"/><Relationship Id="rId290" Type="http://schemas.openxmlformats.org/officeDocument/2006/relationships/tags" Target="../tags/tag303.xml"/><Relationship Id="rId29" Type="http://schemas.openxmlformats.org/officeDocument/2006/relationships/tags" Target="../tags/tag42.xml"/><Relationship Id="rId289" Type="http://schemas.openxmlformats.org/officeDocument/2006/relationships/tags" Target="../tags/tag302.xml"/><Relationship Id="rId288" Type="http://schemas.openxmlformats.org/officeDocument/2006/relationships/tags" Target="../tags/tag301.xml"/><Relationship Id="rId287" Type="http://schemas.openxmlformats.org/officeDocument/2006/relationships/tags" Target="../tags/tag300.xml"/><Relationship Id="rId286" Type="http://schemas.openxmlformats.org/officeDocument/2006/relationships/tags" Target="../tags/tag299.xml"/><Relationship Id="rId285" Type="http://schemas.openxmlformats.org/officeDocument/2006/relationships/tags" Target="../tags/tag298.xml"/><Relationship Id="rId284" Type="http://schemas.openxmlformats.org/officeDocument/2006/relationships/tags" Target="../tags/tag297.xml"/><Relationship Id="rId283" Type="http://schemas.openxmlformats.org/officeDocument/2006/relationships/tags" Target="../tags/tag296.xml"/><Relationship Id="rId282" Type="http://schemas.openxmlformats.org/officeDocument/2006/relationships/tags" Target="../tags/tag295.xml"/><Relationship Id="rId281" Type="http://schemas.openxmlformats.org/officeDocument/2006/relationships/tags" Target="../tags/tag294.xml"/><Relationship Id="rId280" Type="http://schemas.openxmlformats.org/officeDocument/2006/relationships/tags" Target="../tags/tag293.xml"/><Relationship Id="rId28" Type="http://schemas.openxmlformats.org/officeDocument/2006/relationships/tags" Target="../tags/tag41.xml"/><Relationship Id="rId279" Type="http://schemas.openxmlformats.org/officeDocument/2006/relationships/tags" Target="../tags/tag292.xml"/><Relationship Id="rId278" Type="http://schemas.openxmlformats.org/officeDocument/2006/relationships/tags" Target="../tags/tag291.xml"/><Relationship Id="rId277" Type="http://schemas.openxmlformats.org/officeDocument/2006/relationships/tags" Target="../tags/tag290.xml"/><Relationship Id="rId276" Type="http://schemas.openxmlformats.org/officeDocument/2006/relationships/tags" Target="../tags/tag289.xml"/><Relationship Id="rId275" Type="http://schemas.openxmlformats.org/officeDocument/2006/relationships/tags" Target="../tags/tag288.xml"/><Relationship Id="rId274" Type="http://schemas.openxmlformats.org/officeDocument/2006/relationships/tags" Target="../tags/tag287.xml"/><Relationship Id="rId273" Type="http://schemas.openxmlformats.org/officeDocument/2006/relationships/tags" Target="../tags/tag286.xml"/><Relationship Id="rId272" Type="http://schemas.openxmlformats.org/officeDocument/2006/relationships/tags" Target="../tags/tag285.xml"/><Relationship Id="rId271" Type="http://schemas.openxmlformats.org/officeDocument/2006/relationships/tags" Target="../tags/tag284.xml"/><Relationship Id="rId270" Type="http://schemas.openxmlformats.org/officeDocument/2006/relationships/tags" Target="../tags/tag283.xml"/><Relationship Id="rId27" Type="http://schemas.openxmlformats.org/officeDocument/2006/relationships/tags" Target="../tags/tag40.xml"/><Relationship Id="rId269" Type="http://schemas.openxmlformats.org/officeDocument/2006/relationships/tags" Target="../tags/tag282.xml"/><Relationship Id="rId268" Type="http://schemas.openxmlformats.org/officeDocument/2006/relationships/tags" Target="../tags/tag281.xml"/><Relationship Id="rId267" Type="http://schemas.openxmlformats.org/officeDocument/2006/relationships/tags" Target="../tags/tag280.xml"/><Relationship Id="rId266" Type="http://schemas.openxmlformats.org/officeDocument/2006/relationships/tags" Target="../tags/tag279.xml"/><Relationship Id="rId265" Type="http://schemas.openxmlformats.org/officeDocument/2006/relationships/tags" Target="../tags/tag278.xml"/><Relationship Id="rId264" Type="http://schemas.openxmlformats.org/officeDocument/2006/relationships/tags" Target="../tags/tag277.xml"/><Relationship Id="rId263" Type="http://schemas.openxmlformats.org/officeDocument/2006/relationships/tags" Target="../tags/tag276.xml"/><Relationship Id="rId262" Type="http://schemas.openxmlformats.org/officeDocument/2006/relationships/tags" Target="../tags/tag275.xml"/><Relationship Id="rId261" Type="http://schemas.openxmlformats.org/officeDocument/2006/relationships/tags" Target="../tags/tag274.xml"/><Relationship Id="rId260" Type="http://schemas.openxmlformats.org/officeDocument/2006/relationships/tags" Target="../tags/tag273.xml"/><Relationship Id="rId26" Type="http://schemas.openxmlformats.org/officeDocument/2006/relationships/tags" Target="../tags/tag39.xml"/><Relationship Id="rId259" Type="http://schemas.openxmlformats.org/officeDocument/2006/relationships/tags" Target="../tags/tag272.xml"/><Relationship Id="rId258" Type="http://schemas.openxmlformats.org/officeDocument/2006/relationships/tags" Target="../tags/tag271.xml"/><Relationship Id="rId257" Type="http://schemas.openxmlformats.org/officeDocument/2006/relationships/tags" Target="../tags/tag270.xml"/><Relationship Id="rId256" Type="http://schemas.openxmlformats.org/officeDocument/2006/relationships/tags" Target="../tags/tag269.xml"/><Relationship Id="rId255" Type="http://schemas.openxmlformats.org/officeDocument/2006/relationships/tags" Target="../tags/tag268.xml"/><Relationship Id="rId254" Type="http://schemas.openxmlformats.org/officeDocument/2006/relationships/tags" Target="../tags/tag267.xml"/><Relationship Id="rId253" Type="http://schemas.openxmlformats.org/officeDocument/2006/relationships/tags" Target="../tags/tag266.xml"/><Relationship Id="rId252" Type="http://schemas.openxmlformats.org/officeDocument/2006/relationships/tags" Target="../tags/tag265.xml"/><Relationship Id="rId251" Type="http://schemas.openxmlformats.org/officeDocument/2006/relationships/tags" Target="../tags/tag264.xml"/><Relationship Id="rId250" Type="http://schemas.openxmlformats.org/officeDocument/2006/relationships/tags" Target="../tags/tag263.xml"/><Relationship Id="rId25" Type="http://schemas.openxmlformats.org/officeDocument/2006/relationships/tags" Target="../tags/tag38.xml"/><Relationship Id="rId249" Type="http://schemas.openxmlformats.org/officeDocument/2006/relationships/tags" Target="../tags/tag262.xml"/><Relationship Id="rId248" Type="http://schemas.openxmlformats.org/officeDocument/2006/relationships/tags" Target="../tags/tag261.xml"/><Relationship Id="rId247" Type="http://schemas.openxmlformats.org/officeDocument/2006/relationships/tags" Target="../tags/tag260.xml"/><Relationship Id="rId246" Type="http://schemas.openxmlformats.org/officeDocument/2006/relationships/tags" Target="../tags/tag259.xml"/><Relationship Id="rId245" Type="http://schemas.openxmlformats.org/officeDocument/2006/relationships/tags" Target="../tags/tag258.xml"/><Relationship Id="rId244" Type="http://schemas.openxmlformats.org/officeDocument/2006/relationships/tags" Target="../tags/tag257.xml"/><Relationship Id="rId243" Type="http://schemas.openxmlformats.org/officeDocument/2006/relationships/tags" Target="../tags/tag256.xml"/><Relationship Id="rId242" Type="http://schemas.openxmlformats.org/officeDocument/2006/relationships/tags" Target="../tags/tag255.xml"/><Relationship Id="rId241" Type="http://schemas.openxmlformats.org/officeDocument/2006/relationships/tags" Target="../tags/tag254.xml"/><Relationship Id="rId240" Type="http://schemas.openxmlformats.org/officeDocument/2006/relationships/tags" Target="../tags/tag253.xml"/><Relationship Id="rId24" Type="http://schemas.openxmlformats.org/officeDocument/2006/relationships/tags" Target="../tags/tag37.xml"/><Relationship Id="rId239" Type="http://schemas.openxmlformats.org/officeDocument/2006/relationships/tags" Target="../tags/tag252.xml"/><Relationship Id="rId238" Type="http://schemas.openxmlformats.org/officeDocument/2006/relationships/tags" Target="../tags/tag251.xml"/><Relationship Id="rId237" Type="http://schemas.openxmlformats.org/officeDocument/2006/relationships/tags" Target="../tags/tag250.xml"/><Relationship Id="rId236" Type="http://schemas.openxmlformats.org/officeDocument/2006/relationships/tags" Target="../tags/tag249.xml"/><Relationship Id="rId235" Type="http://schemas.openxmlformats.org/officeDocument/2006/relationships/tags" Target="../tags/tag248.xml"/><Relationship Id="rId234" Type="http://schemas.openxmlformats.org/officeDocument/2006/relationships/tags" Target="../tags/tag247.xml"/><Relationship Id="rId233" Type="http://schemas.openxmlformats.org/officeDocument/2006/relationships/tags" Target="../tags/tag246.xml"/><Relationship Id="rId232" Type="http://schemas.openxmlformats.org/officeDocument/2006/relationships/tags" Target="../tags/tag245.xml"/><Relationship Id="rId231" Type="http://schemas.openxmlformats.org/officeDocument/2006/relationships/tags" Target="../tags/tag244.xml"/><Relationship Id="rId230" Type="http://schemas.openxmlformats.org/officeDocument/2006/relationships/tags" Target="../tags/tag243.xml"/><Relationship Id="rId23" Type="http://schemas.openxmlformats.org/officeDocument/2006/relationships/tags" Target="../tags/tag36.xml"/><Relationship Id="rId229" Type="http://schemas.openxmlformats.org/officeDocument/2006/relationships/tags" Target="../tags/tag242.xml"/><Relationship Id="rId228" Type="http://schemas.openxmlformats.org/officeDocument/2006/relationships/tags" Target="../tags/tag241.xml"/><Relationship Id="rId227" Type="http://schemas.openxmlformats.org/officeDocument/2006/relationships/tags" Target="../tags/tag240.xml"/><Relationship Id="rId226" Type="http://schemas.openxmlformats.org/officeDocument/2006/relationships/tags" Target="../tags/tag239.xml"/><Relationship Id="rId225" Type="http://schemas.openxmlformats.org/officeDocument/2006/relationships/tags" Target="../tags/tag238.xml"/><Relationship Id="rId224" Type="http://schemas.openxmlformats.org/officeDocument/2006/relationships/tags" Target="../tags/tag237.xml"/><Relationship Id="rId223" Type="http://schemas.openxmlformats.org/officeDocument/2006/relationships/tags" Target="../tags/tag236.xml"/><Relationship Id="rId222" Type="http://schemas.openxmlformats.org/officeDocument/2006/relationships/tags" Target="../tags/tag235.xml"/><Relationship Id="rId221" Type="http://schemas.openxmlformats.org/officeDocument/2006/relationships/tags" Target="../tags/tag234.xml"/><Relationship Id="rId220" Type="http://schemas.openxmlformats.org/officeDocument/2006/relationships/tags" Target="../tags/tag233.xml"/><Relationship Id="rId22" Type="http://schemas.openxmlformats.org/officeDocument/2006/relationships/tags" Target="../tags/tag35.xml"/><Relationship Id="rId219" Type="http://schemas.openxmlformats.org/officeDocument/2006/relationships/tags" Target="../tags/tag232.xml"/><Relationship Id="rId218" Type="http://schemas.openxmlformats.org/officeDocument/2006/relationships/tags" Target="../tags/tag231.xml"/><Relationship Id="rId217" Type="http://schemas.openxmlformats.org/officeDocument/2006/relationships/tags" Target="../tags/tag230.xml"/><Relationship Id="rId216" Type="http://schemas.openxmlformats.org/officeDocument/2006/relationships/tags" Target="../tags/tag229.xml"/><Relationship Id="rId215" Type="http://schemas.openxmlformats.org/officeDocument/2006/relationships/tags" Target="../tags/tag228.xml"/><Relationship Id="rId214" Type="http://schemas.openxmlformats.org/officeDocument/2006/relationships/tags" Target="../tags/tag227.xml"/><Relationship Id="rId213" Type="http://schemas.openxmlformats.org/officeDocument/2006/relationships/tags" Target="../tags/tag226.xml"/><Relationship Id="rId212" Type="http://schemas.openxmlformats.org/officeDocument/2006/relationships/tags" Target="../tags/tag225.xml"/><Relationship Id="rId211" Type="http://schemas.openxmlformats.org/officeDocument/2006/relationships/tags" Target="../tags/tag224.xml"/><Relationship Id="rId210" Type="http://schemas.openxmlformats.org/officeDocument/2006/relationships/tags" Target="../tags/tag223.xml"/><Relationship Id="rId21" Type="http://schemas.openxmlformats.org/officeDocument/2006/relationships/tags" Target="../tags/tag34.xml"/><Relationship Id="rId209" Type="http://schemas.openxmlformats.org/officeDocument/2006/relationships/tags" Target="../tags/tag222.xml"/><Relationship Id="rId208" Type="http://schemas.openxmlformats.org/officeDocument/2006/relationships/tags" Target="../tags/tag221.xml"/><Relationship Id="rId207" Type="http://schemas.openxmlformats.org/officeDocument/2006/relationships/tags" Target="../tags/tag220.xml"/><Relationship Id="rId206" Type="http://schemas.openxmlformats.org/officeDocument/2006/relationships/tags" Target="../tags/tag219.xml"/><Relationship Id="rId205" Type="http://schemas.openxmlformats.org/officeDocument/2006/relationships/tags" Target="../tags/tag218.xml"/><Relationship Id="rId204" Type="http://schemas.openxmlformats.org/officeDocument/2006/relationships/tags" Target="../tags/tag217.xml"/><Relationship Id="rId203" Type="http://schemas.openxmlformats.org/officeDocument/2006/relationships/tags" Target="../tags/tag216.xml"/><Relationship Id="rId202" Type="http://schemas.openxmlformats.org/officeDocument/2006/relationships/tags" Target="../tags/tag215.xml"/><Relationship Id="rId201" Type="http://schemas.openxmlformats.org/officeDocument/2006/relationships/tags" Target="../tags/tag214.xml"/><Relationship Id="rId200" Type="http://schemas.openxmlformats.org/officeDocument/2006/relationships/tags" Target="../tags/tag213.xml"/><Relationship Id="rId20" Type="http://schemas.openxmlformats.org/officeDocument/2006/relationships/tags" Target="../tags/tag33.xml"/><Relationship Id="rId2" Type="http://schemas.openxmlformats.org/officeDocument/2006/relationships/tags" Target="../tags/tag15.xml"/><Relationship Id="rId199" Type="http://schemas.openxmlformats.org/officeDocument/2006/relationships/tags" Target="../tags/tag212.xml"/><Relationship Id="rId198" Type="http://schemas.openxmlformats.org/officeDocument/2006/relationships/tags" Target="../tags/tag211.xml"/><Relationship Id="rId197" Type="http://schemas.openxmlformats.org/officeDocument/2006/relationships/tags" Target="../tags/tag210.xml"/><Relationship Id="rId196" Type="http://schemas.openxmlformats.org/officeDocument/2006/relationships/tags" Target="../tags/tag209.xml"/><Relationship Id="rId195" Type="http://schemas.openxmlformats.org/officeDocument/2006/relationships/tags" Target="../tags/tag208.xml"/><Relationship Id="rId194" Type="http://schemas.openxmlformats.org/officeDocument/2006/relationships/tags" Target="../tags/tag207.xml"/><Relationship Id="rId193" Type="http://schemas.openxmlformats.org/officeDocument/2006/relationships/tags" Target="../tags/tag206.xml"/><Relationship Id="rId192" Type="http://schemas.openxmlformats.org/officeDocument/2006/relationships/tags" Target="../tags/tag205.xml"/><Relationship Id="rId191" Type="http://schemas.openxmlformats.org/officeDocument/2006/relationships/tags" Target="../tags/tag204.xml"/><Relationship Id="rId190" Type="http://schemas.openxmlformats.org/officeDocument/2006/relationships/tags" Target="../tags/tag203.xml"/><Relationship Id="rId19" Type="http://schemas.openxmlformats.org/officeDocument/2006/relationships/tags" Target="../tags/tag32.xml"/><Relationship Id="rId189" Type="http://schemas.openxmlformats.org/officeDocument/2006/relationships/tags" Target="../tags/tag202.xml"/><Relationship Id="rId188" Type="http://schemas.openxmlformats.org/officeDocument/2006/relationships/tags" Target="../tags/tag201.xml"/><Relationship Id="rId187" Type="http://schemas.openxmlformats.org/officeDocument/2006/relationships/tags" Target="../tags/tag200.xml"/><Relationship Id="rId186" Type="http://schemas.openxmlformats.org/officeDocument/2006/relationships/tags" Target="../tags/tag199.xml"/><Relationship Id="rId185" Type="http://schemas.openxmlformats.org/officeDocument/2006/relationships/tags" Target="../tags/tag198.xml"/><Relationship Id="rId184" Type="http://schemas.openxmlformats.org/officeDocument/2006/relationships/tags" Target="../tags/tag197.xml"/><Relationship Id="rId183" Type="http://schemas.openxmlformats.org/officeDocument/2006/relationships/tags" Target="../tags/tag196.xml"/><Relationship Id="rId182" Type="http://schemas.openxmlformats.org/officeDocument/2006/relationships/tags" Target="../tags/tag195.xml"/><Relationship Id="rId181" Type="http://schemas.openxmlformats.org/officeDocument/2006/relationships/tags" Target="../tags/tag194.xml"/><Relationship Id="rId180" Type="http://schemas.openxmlformats.org/officeDocument/2006/relationships/tags" Target="../tags/tag193.xml"/><Relationship Id="rId18" Type="http://schemas.openxmlformats.org/officeDocument/2006/relationships/tags" Target="../tags/tag31.xml"/><Relationship Id="rId179" Type="http://schemas.openxmlformats.org/officeDocument/2006/relationships/tags" Target="../tags/tag192.xml"/><Relationship Id="rId178" Type="http://schemas.openxmlformats.org/officeDocument/2006/relationships/tags" Target="../tags/tag191.xml"/><Relationship Id="rId177" Type="http://schemas.openxmlformats.org/officeDocument/2006/relationships/tags" Target="../tags/tag190.xml"/><Relationship Id="rId176" Type="http://schemas.openxmlformats.org/officeDocument/2006/relationships/tags" Target="../tags/tag189.xml"/><Relationship Id="rId175" Type="http://schemas.openxmlformats.org/officeDocument/2006/relationships/tags" Target="../tags/tag188.xml"/><Relationship Id="rId174" Type="http://schemas.openxmlformats.org/officeDocument/2006/relationships/tags" Target="../tags/tag187.xml"/><Relationship Id="rId173" Type="http://schemas.openxmlformats.org/officeDocument/2006/relationships/tags" Target="../tags/tag186.xml"/><Relationship Id="rId172" Type="http://schemas.openxmlformats.org/officeDocument/2006/relationships/tags" Target="../tags/tag185.xml"/><Relationship Id="rId171" Type="http://schemas.openxmlformats.org/officeDocument/2006/relationships/tags" Target="../tags/tag184.xml"/><Relationship Id="rId170" Type="http://schemas.openxmlformats.org/officeDocument/2006/relationships/tags" Target="../tags/tag183.xml"/><Relationship Id="rId17" Type="http://schemas.openxmlformats.org/officeDocument/2006/relationships/tags" Target="../tags/tag30.xml"/><Relationship Id="rId169" Type="http://schemas.openxmlformats.org/officeDocument/2006/relationships/tags" Target="../tags/tag182.xml"/><Relationship Id="rId168" Type="http://schemas.openxmlformats.org/officeDocument/2006/relationships/tags" Target="../tags/tag181.xml"/><Relationship Id="rId167" Type="http://schemas.openxmlformats.org/officeDocument/2006/relationships/tags" Target="../tags/tag180.xml"/><Relationship Id="rId166" Type="http://schemas.openxmlformats.org/officeDocument/2006/relationships/tags" Target="../tags/tag179.xml"/><Relationship Id="rId165" Type="http://schemas.openxmlformats.org/officeDocument/2006/relationships/tags" Target="../tags/tag178.xml"/><Relationship Id="rId164" Type="http://schemas.openxmlformats.org/officeDocument/2006/relationships/tags" Target="../tags/tag177.xml"/><Relationship Id="rId163" Type="http://schemas.openxmlformats.org/officeDocument/2006/relationships/tags" Target="../tags/tag176.xml"/><Relationship Id="rId162" Type="http://schemas.openxmlformats.org/officeDocument/2006/relationships/tags" Target="../tags/tag175.xml"/><Relationship Id="rId161" Type="http://schemas.openxmlformats.org/officeDocument/2006/relationships/tags" Target="../tags/tag174.xml"/><Relationship Id="rId160" Type="http://schemas.openxmlformats.org/officeDocument/2006/relationships/tags" Target="../tags/tag173.xml"/><Relationship Id="rId16" Type="http://schemas.openxmlformats.org/officeDocument/2006/relationships/tags" Target="../tags/tag29.xml"/><Relationship Id="rId159" Type="http://schemas.openxmlformats.org/officeDocument/2006/relationships/tags" Target="../tags/tag172.xml"/><Relationship Id="rId158" Type="http://schemas.openxmlformats.org/officeDocument/2006/relationships/tags" Target="../tags/tag171.xml"/><Relationship Id="rId157" Type="http://schemas.openxmlformats.org/officeDocument/2006/relationships/tags" Target="../tags/tag170.xml"/><Relationship Id="rId156" Type="http://schemas.openxmlformats.org/officeDocument/2006/relationships/tags" Target="../tags/tag169.xml"/><Relationship Id="rId155" Type="http://schemas.openxmlformats.org/officeDocument/2006/relationships/tags" Target="../tags/tag168.xml"/><Relationship Id="rId154" Type="http://schemas.openxmlformats.org/officeDocument/2006/relationships/tags" Target="../tags/tag167.xml"/><Relationship Id="rId153" Type="http://schemas.openxmlformats.org/officeDocument/2006/relationships/tags" Target="../tags/tag166.xml"/><Relationship Id="rId152" Type="http://schemas.openxmlformats.org/officeDocument/2006/relationships/tags" Target="../tags/tag165.xml"/><Relationship Id="rId151" Type="http://schemas.openxmlformats.org/officeDocument/2006/relationships/tags" Target="../tags/tag164.xml"/><Relationship Id="rId150" Type="http://schemas.openxmlformats.org/officeDocument/2006/relationships/tags" Target="../tags/tag163.xml"/><Relationship Id="rId15" Type="http://schemas.openxmlformats.org/officeDocument/2006/relationships/tags" Target="../tags/tag28.xml"/><Relationship Id="rId149" Type="http://schemas.openxmlformats.org/officeDocument/2006/relationships/tags" Target="../tags/tag162.xml"/><Relationship Id="rId148" Type="http://schemas.openxmlformats.org/officeDocument/2006/relationships/tags" Target="../tags/tag161.xml"/><Relationship Id="rId147" Type="http://schemas.openxmlformats.org/officeDocument/2006/relationships/tags" Target="../tags/tag160.xml"/><Relationship Id="rId146" Type="http://schemas.openxmlformats.org/officeDocument/2006/relationships/tags" Target="../tags/tag159.xml"/><Relationship Id="rId145" Type="http://schemas.openxmlformats.org/officeDocument/2006/relationships/tags" Target="../tags/tag158.xml"/><Relationship Id="rId144" Type="http://schemas.openxmlformats.org/officeDocument/2006/relationships/tags" Target="../tags/tag157.xml"/><Relationship Id="rId143" Type="http://schemas.openxmlformats.org/officeDocument/2006/relationships/tags" Target="../tags/tag156.xml"/><Relationship Id="rId142" Type="http://schemas.openxmlformats.org/officeDocument/2006/relationships/tags" Target="../tags/tag155.xml"/><Relationship Id="rId141" Type="http://schemas.openxmlformats.org/officeDocument/2006/relationships/tags" Target="../tags/tag154.xml"/><Relationship Id="rId140" Type="http://schemas.openxmlformats.org/officeDocument/2006/relationships/tags" Target="../tags/tag153.xml"/><Relationship Id="rId14" Type="http://schemas.openxmlformats.org/officeDocument/2006/relationships/tags" Target="../tags/tag27.xml"/><Relationship Id="rId139" Type="http://schemas.openxmlformats.org/officeDocument/2006/relationships/tags" Target="../tags/tag152.xml"/><Relationship Id="rId138" Type="http://schemas.openxmlformats.org/officeDocument/2006/relationships/tags" Target="../tags/tag151.xml"/><Relationship Id="rId137" Type="http://schemas.openxmlformats.org/officeDocument/2006/relationships/tags" Target="../tags/tag150.xml"/><Relationship Id="rId136" Type="http://schemas.openxmlformats.org/officeDocument/2006/relationships/tags" Target="../tags/tag149.xml"/><Relationship Id="rId135" Type="http://schemas.openxmlformats.org/officeDocument/2006/relationships/tags" Target="../tags/tag148.xml"/><Relationship Id="rId134" Type="http://schemas.openxmlformats.org/officeDocument/2006/relationships/tags" Target="../tags/tag147.xml"/><Relationship Id="rId133" Type="http://schemas.openxmlformats.org/officeDocument/2006/relationships/tags" Target="../tags/tag146.xml"/><Relationship Id="rId132" Type="http://schemas.openxmlformats.org/officeDocument/2006/relationships/tags" Target="../tags/tag145.xml"/><Relationship Id="rId131" Type="http://schemas.openxmlformats.org/officeDocument/2006/relationships/tags" Target="../tags/tag144.xml"/><Relationship Id="rId130" Type="http://schemas.openxmlformats.org/officeDocument/2006/relationships/tags" Target="../tags/tag143.xml"/><Relationship Id="rId13" Type="http://schemas.openxmlformats.org/officeDocument/2006/relationships/tags" Target="../tags/tag26.xml"/><Relationship Id="rId129" Type="http://schemas.openxmlformats.org/officeDocument/2006/relationships/tags" Target="../tags/tag142.xml"/><Relationship Id="rId128" Type="http://schemas.openxmlformats.org/officeDocument/2006/relationships/tags" Target="../tags/tag141.xml"/><Relationship Id="rId127" Type="http://schemas.openxmlformats.org/officeDocument/2006/relationships/tags" Target="../tags/tag140.xml"/><Relationship Id="rId126" Type="http://schemas.openxmlformats.org/officeDocument/2006/relationships/tags" Target="../tags/tag139.xml"/><Relationship Id="rId125" Type="http://schemas.openxmlformats.org/officeDocument/2006/relationships/tags" Target="../tags/tag138.xml"/><Relationship Id="rId124" Type="http://schemas.openxmlformats.org/officeDocument/2006/relationships/tags" Target="../tags/tag137.xml"/><Relationship Id="rId123" Type="http://schemas.openxmlformats.org/officeDocument/2006/relationships/tags" Target="../tags/tag136.xml"/><Relationship Id="rId122" Type="http://schemas.openxmlformats.org/officeDocument/2006/relationships/tags" Target="../tags/tag135.xml"/><Relationship Id="rId121" Type="http://schemas.openxmlformats.org/officeDocument/2006/relationships/tags" Target="../tags/tag134.xml"/><Relationship Id="rId120" Type="http://schemas.openxmlformats.org/officeDocument/2006/relationships/tags" Target="../tags/tag133.xml"/><Relationship Id="rId12" Type="http://schemas.openxmlformats.org/officeDocument/2006/relationships/tags" Target="../tags/tag25.xml"/><Relationship Id="rId119" Type="http://schemas.openxmlformats.org/officeDocument/2006/relationships/tags" Target="../tags/tag132.xml"/><Relationship Id="rId118" Type="http://schemas.openxmlformats.org/officeDocument/2006/relationships/tags" Target="../tags/tag131.xml"/><Relationship Id="rId117" Type="http://schemas.openxmlformats.org/officeDocument/2006/relationships/tags" Target="../tags/tag130.xml"/><Relationship Id="rId116" Type="http://schemas.openxmlformats.org/officeDocument/2006/relationships/tags" Target="../tags/tag129.xml"/><Relationship Id="rId115" Type="http://schemas.openxmlformats.org/officeDocument/2006/relationships/tags" Target="../tags/tag128.xml"/><Relationship Id="rId114" Type="http://schemas.openxmlformats.org/officeDocument/2006/relationships/tags" Target="../tags/tag127.xml"/><Relationship Id="rId113" Type="http://schemas.openxmlformats.org/officeDocument/2006/relationships/tags" Target="../tags/tag126.xml"/><Relationship Id="rId112" Type="http://schemas.openxmlformats.org/officeDocument/2006/relationships/tags" Target="../tags/tag125.xml"/><Relationship Id="rId111" Type="http://schemas.openxmlformats.org/officeDocument/2006/relationships/tags" Target="../tags/tag124.xml"/><Relationship Id="rId110" Type="http://schemas.openxmlformats.org/officeDocument/2006/relationships/tags" Target="../tags/tag123.xml"/><Relationship Id="rId11" Type="http://schemas.openxmlformats.org/officeDocument/2006/relationships/tags" Target="../tags/tag24.xml"/><Relationship Id="rId109" Type="http://schemas.openxmlformats.org/officeDocument/2006/relationships/tags" Target="../tags/tag122.xml"/><Relationship Id="rId108" Type="http://schemas.openxmlformats.org/officeDocument/2006/relationships/tags" Target="../tags/tag121.xml"/><Relationship Id="rId107" Type="http://schemas.openxmlformats.org/officeDocument/2006/relationships/tags" Target="../tags/tag120.xml"/><Relationship Id="rId106" Type="http://schemas.openxmlformats.org/officeDocument/2006/relationships/tags" Target="../tags/tag119.xml"/><Relationship Id="rId105" Type="http://schemas.openxmlformats.org/officeDocument/2006/relationships/tags" Target="../tags/tag118.xml"/><Relationship Id="rId104" Type="http://schemas.openxmlformats.org/officeDocument/2006/relationships/tags" Target="../tags/tag117.xml"/><Relationship Id="rId103" Type="http://schemas.openxmlformats.org/officeDocument/2006/relationships/tags" Target="../tags/tag116.xml"/><Relationship Id="rId102" Type="http://schemas.openxmlformats.org/officeDocument/2006/relationships/tags" Target="../tags/tag115.xml"/><Relationship Id="rId101" Type="http://schemas.openxmlformats.org/officeDocument/2006/relationships/tags" Target="../tags/tag114.xml"/><Relationship Id="rId100" Type="http://schemas.openxmlformats.org/officeDocument/2006/relationships/tags" Target="../tags/tag113.xml"/><Relationship Id="rId10" Type="http://schemas.openxmlformats.org/officeDocument/2006/relationships/tags" Target="../tags/tag23.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tags" Target="../tags/tag449.xml"/></Relationships>
</file>

<file path=ppt/slides/_rels/slide9.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4" Type="http://schemas.openxmlformats.org/officeDocument/2006/relationships/slideLayout" Target="../slideLayouts/slideLayout2.xml"/><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image" Target="../media/image20.png"/><Relationship Id="rId1" Type="http://schemas.openxmlformats.org/officeDocument/2006/relationships/tags" Target="../tags/tag45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676400" y="1675765"/>
            <a:ext cx="5669280" cy="1753235"/>
          </a:xfrm>
          <a:prstGeom prst="rect">
            <a:avLst/>
          </a:prstGeom>
          <a:noFill/>
          <a:ln w="9525">
            <a:noFill/>
          </a:ln>
        </p:spPr>
        <p:txBody>
          <a:bodyPr wrap="none" anchor="t">
            <a:spAutoFit/>
          </a:bodyPr>
          <a:p>
            <a:pPr algn="l"/>
            <a:r>
              <a:rPr lang="zh-CN" altLang="en-US" sz="5400">
                <a:latin typeface="黑体" panose="02010609060101010101" charset="-122"/>
                <a:ea typeface="黑体" panose="02010609060101010101" charset="-122"/>
              </a:rPr>
              <a:t>幼儿英语教育活动</a:t>
            </a:r>
            <a:endParaRPr lang="zh-CN" altLang="en-US" sz="5400">
              <a:latin typeface="黑体" panose="02010609060101010101" charset="-122"/>
              <a:ea typeface="黑体" panose="02010609060101010101" charset="-122"/>
            </a:endParaRPr>
          </a:p>
          <a:p>
            <a:pPr algn="l"/>
            <a:r>
              <a:rPr lang="zh-CN" altLang="en-US" sz="5400">
                <a:latin typeface="黑体" panose="02010609060101010101" charset="-122"/>
                <a:ea typeface="黑体" panose="02010609060101010101" charset="-122"/>
              </a:rPr>
              <a:t>实训教程</a:t>
            </a:r>
            <a:r>
              <a:rPr lang="zh-CN" altLang="en-US" sz="4000">
                <a:latin typeface="黑体" panose="02010609060101010101" charset="-122"/>
                <a:ea typeface="黑体" panose="02010609060101010101" charset="-122"/>
              </a:rPr>
              <a:t>（第三版）</a:t>
            </a:r>
            <a:endParaRPr lang="zh-CN" altLang="en-US" sz="4000">
              <a:latin typeface="黑体" panose="02010609060101010101" charset="-122"/>
              <a:ea typeface="黑体" panose="02010609060101010101"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2935" y="1804670"/>
            <a:ext cx="4451985" cy="4077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三、幼儿英语教育评价的指标</a:t>
            </a:r>
            <a:endParaRPr lang="zh-CN" altLang="en-US" sz="3200">
              <a:solidFill>
                <a:srgbClr val="8D38C2"/>
              </a:solidFill>
              <a:ea typeface="黑体" panose="02010609060101010101" charset="-122"/>
            </a:endParaRPr>
          </a:p>
        </p:txBody>
      </p:sp>
      <p:grpSp>
        <p:nvGrpSpPr>
          <p:cNvPr id="5" name="组合 4"/>
          <p:cNvGrpSpPr/>
          <p:nvPr/>
        </p:nvGrpSpPr>
        <p:grpSpPr>
          <a:xfrm rot="0">
            <a:off x="1049020" y="1663065"/>
            <a:ext cx="10079990" cy="1353185"/>
            <a:chOff x="1835727" y="2144763"/>
            <a:chExt cx="10079871" cy="1353301"/>
          </a:xfrm>
        </p:grpSpPr>
        <p:sp>
          <p:nvSpPr>
            <p:cNvPr id="6" name="矩形 5"/>
            <p:cNvSpPr/>
            <p:nvPr>
              <p:custDataLst>
                <p:tags r:id="rId1"/>
              </p:custDataLst>
            </p:nvPr>
          </p:nvSpPr>
          <p:spPr>
            <a:xfrm>
              <a:off x="1835727" y="2575965"/>
              <a:ext cx="10079871" cy="922099"/>
            </a:xfrm>
            <a:prstGeom prst="rect">
              <a:avLst/>
            </a:prstGeom>
          </p:spPr>
          <p:txBody>
            <a:bodyPr wrap="square">
              <a:spAutoFit/>
            </a:bodyPr>
            <a:p>
              <a:pPr indent="0">
                <a:lnSpc>
                  <a:spcPct val="150000"/>
                </a:lnSpc>
              </a:pPr>
              <a:r>
                <a:rPr lang="en-US" altLang="zh-CN" dirty="0">
                  <a:latin typeface="Arial" panose="020B0604020202020204" pitchFamily="34" charset="0"/>
                  <a:sym typeface="微软雅黑" panose="020B0503020204020204" pitchFamily="34" charset="-122"/>
                </a:rPr>
                <a:t>1. </a:t>
              </a:r>
              <a:r>
                <a:rPr lang="zh-CN" altLang="en-US" dirty="0">
                  <a:latin typeface="Arial" panose="020B0604020202020204" pitchFamily="34" charset="0"/>
                  <a:sym typeface="微软雅黑" panose="020B0503020204020204" pitchFamily="34" charset="-122"/>
                </a:rPr>
                <a:t>教育活动目标的达成情况通过对幼儿的评价可以得到检验。</a:t>
              </a:r>
              <a:endParaRPr lang="zh-CN" altLang="en-US" dirty="0">
                <a:latin typeface="Arial" panose="020B0604020202020204" pitchFamily="34" charset="0"/>
              </a:endParaRPr>
            </a:p>
            <a:p>
              <a:pPr indent="0">
                <a:lnSpc>
                  <a:spcPct val="150000"/>
                </a:lnSpc>
              </a:pPr>
              <a:r>
                <a:rPr lang="en-US" altLang="zh-CN" dirty="0">
                  <a:latin typeface="Arial" panose="020B0604020202020204" pitchFamily="34" charset="0"/>
                  <a:sym typeface="微软雅黑" panose="020B0503020204020204" pitchFamily="34" charset="-122"/>
                </a:rPr>
                <a:t>2.</a:t>
              </a:r>
              <a:r>
                <a:rPr lang="zh-CN" altLang="en-US" dirty="0">
                  <a:latin typeface="Arial" panose="020B0604020202020204" pitchFamily="34" charset="0"/>
                  <a:sym typeface="微软雅黑" panose="020B0503020204020204" pitchFamily="34" charset="-122"/>
                </a:rPr>
                <a:t>通过对幼儿在英语教育活动中表现可以了解活动设计和组织的情况，及幼儿英语能力发展的情况。</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7" name="文本框 6"/>
            <p:cNvSpPr txBox="1"/>
            <p:nvPr>
              <p:custDataLst>
                <p:tags r:id="rId2"/>
              </p:custDataLst>
            </p:nvPr>
          </p:nvSpPr>
          <p:spPr>
            <a:xfrm>
              <a:off x="1835727" y="2144763"/>
              <a:ext cx="3397845" cy="398814"/>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（一）对幼儿的评价</a:t>
              </a:r>
              <a:endParaRPr kumimoji="0" lang="zh-CN" altLang="en-US" sz="2000" b="0" i="0" u="none" strike="noStrike" kern="1200" cap="none" spc="0" normalizeH="0" baseline="0" noProof="0" dirty="0">
                <a:ln>
                  <a:noFill/>
                </a:ln>
                <a:solidFill>
                  <a:srgbClr val="4BA151">
                    <a:lumMod val="75000"/>
                  </a:srgbClr>
                </a:solidFill>
                <a:effectLst/>
                <a:uLnTx/>
                <a:uFillTx/>
                <a:latin typeface="Arial" panose="020B0604020202020204" pitchFamily="34" charset="0"/>
                <a:ea typeface="微软雅黑" panose="020B0503020204020204" pitchFamily="34" charset="-122"/>
                <a:cs typeface="思源黑体 CN Light" panose="020B0300000000000000" charset="-122"/>
                <a:sym typeface="微软雅黑" panose="020B0503020204020204" pitchFamily="34" charset="-122"/>
              </a:endParaRPr>
            </a:p>
          </p:txBody>
        </p:sp>
      </p:gr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57320" r="809" b="87326"/>
          <a:stretch>
            <a:fillRect/>
          </a:stretch>
        </p:blipFill>
        <p:spPr>
          <a:xfrm rot="174359">
            <a:off x="3262630" y="1579245"/>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sp>
        <p:nvSpPr>
          <p:cNvPr id="8" name="矩形 7"/>
          <p:cNvSpPr/>
          <p:nvPr/>
        </p:nvSpPr>
        <p:spPr>
          <a:xfrm>
            <a:off x="1048385" y="3882390"/>
            <a:ext cx="3600000" cy="1337945"/>
          </a:xfrm>
          <a:prstGeom prst="rect">
            <a:avLst/>
          </a:prstGeom>
        </p:spPr>
        <p:txBody>
          <a:bodyPr wrap="square">
            <a:spAutoFit/>
          </a:bodyPr>
          <a:p>
            <a:pPr marL="464185" indent="-285750"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1.</a:t>
            </a:r>
            <a:r>
              <a:rPr lang="zh-CN" altLang="en-US" dirty="0">
                <a:latin typeface="Arial" panose="020B0604020202020204" pitchFamily="34" charset="0"/>
                <a:sym typeface="微软雅黑" panose="020B0503020204020204" pitchFamily="34" charset="-122"/>
              </a:rPr>
              <a:t>教学态度</a:t>
            </a:r>
            <a:endParaRPr lang="zh-CN" altLang="en-US" dirty="0">
              <a:latin typeface="Arial" panose="020B0604020202020204" pitchFamily="34" charset="0"/>
            </a:endParaRPr>
          </a:p>
          <a:p>
            <a:pPr marL="464185" indent="-285750"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2.</a:t>
            </a:r>
            <a:r>
              <a:rPr lang="zh-CN" altLang="en-US" dirty="0">
                <a:latin typeface="Arial" panose="020B0604020202020204" pitchFamily="34" charset="0"/>
                <a:sym typeface="微软雅黑" panose="020B0503020204020204" pitchFamily="34" charset="-122"/>
              </a:rPr>
              <a:t>教学能力</a:t>
            </a:r>
            <a:endParaRPr lang="zh-CN" altLang="en-US" dirty="0">
              <a:latin typeface="Arial" panose="020B0604020202020204" pitchFamily="34" charset="0"/>
            </a:endParaRPr>
          </a:p>
          <a:p>
            <a:pPr marL="464185" indent="-285750"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3.</a:t>
            </a:r>
            <a:r>
              <a:rPr lang="zh-CN" altLang="en-US" dirty="0">
                <a:latin typeface="Arial" panose="020B0604020202020204" pitchFamily="34" charset="0"/>
                <a:sym typeface="微软雅黑" panose="020B0503020204020204" pitchFamily="34" charset="-122"/>
              </a:rPr>
              <a:t>专业素质</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10" name="矩形 9"/>
          <p:cNvSpPr/>
          <p:nvPr/>
        </p:nvSpPr>
        <p:spPr>
          <a:xfrm>
            <a:off x="5186680" y="3882390"/>
            <a:ext cx="5941695" cy="2168525"/>
          </a:xfrm>
          <a:prstGeom prst="rect">
            <a:avLst/>
          </a:prstGeom>
        </p:spPr>
        <p:txBody>
          <a:bodyPr wrap="square">
            <a:spAutoFit/>
          </a:bodyPr>
          <a:p>
            <a:pPr marL="464185" indent="-285750" algn="just"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1</a:t>
            </a:r>
            <a:r>
              <a:rPr lang="zh-CN" altLang="en-US" dirty="0">
                <a:latin typeface="Arial" panose="020B0604020202020204" pitchFamily="34" charset="0"/>
                <a:sym typeface="微软雅黑" panose="020B0503020204020204" pitchFamily="34" charset="-122"/>
              </a:rPr>
              <a:t>．对教育活动活动目标和内容的评价</a:t>
            </a:r>
            <a:endParaRPr lang="zh-CN" altLang="en-US" dirty="0">
              <a:latin typeface="Arial" panose="020B0604020202020204" pitchFamily="34" charset="0"/>
            </a:endParaRPr>
          </a:p>
          <a:p>
            <a:pPr marL="464185" indent="-285750" algn="just"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2. </a:t>
            </a:r>
            <a:r>
              <a:rPr lang="zh-CN" altLang="en-US" dirty="0">
                <a:latin typeface="Arial" panose="020B0604020202020204" pitchFamily="34" charset="0"/>
                <a:sym typeface="微软雅黑" panose="020B0503020204020204" pitchFamily="34" charset="-122"/>
              </a:rPr>
              <a:t>对教育过程和教学方法的评价</a:t>
            </a:r>
            <a:endParaRPr lang="zh-CN" altLang="en-US" dirty="0">
              <a:latin typeface="Arial" panose="020B0604020202020204" pitchFamily="34" charset="0"/>
            </a:endParaRPr>
          </a:p>
          <a:p>
            <a:pPr marL="464185" indent="-285750" algn="just"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3. </a:t>
            </a:r>
            <a:r>
              <a:rPr lang="zh-CN" altLang="en-US" dirty="0">
                <a:latin typeface="Arial" panose="020B0604020202020204" pitchFamily="34" charset="0"/>
                <a:sym typeface="微软雅黑" panose="020B0503020204020204" pitchFamily="34" charset="-122"/>
              </a:rPr>
              <a:t>对教辅材料、手段使用是否符合幼儿的实际水平，是否切合目标和内容的需要，是否有利于幼儿操作，是否有较高的利用率等。</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3" name="文本框 2"/>
          <p:cNvSpPr txBox="1"/>
          <p:nvPr/>
        </p:nvSpPr>
        <p:spPr>
          <a:xfrm>
            <a:off x="1049020" y="3445510"/>
            <a:ext cx="3600000" cy="398780"/>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（二）对教师的评价</a:t>
            </a:r>
            <a:endParaRPr kumimoji="0" lang="zh-CN" altLang="en-US" sz="2000" b="0" i="0" u="none" strike="noStrike" kern="1200" cap="none" spc="0" normalizeH="0" baseline="0" noProof="0" dirty="0">
              <a:ln>
                <a:noFill/>
              </a:ln>
              <a:solidFill>
                <a:srgbClr val="4BA151">
                  <a:lumMod val="75000"/>
                </a:srgbClr>
              </a:solidFill>
              <a:effectLst/>
              <a:uLnTx/>
              <a:uFillTx/>
              <a:latin typeface="Arial" panose="020B0604020202020204" pitchFamily="34" charset="0"/>
              <a:ea typeface="微软雅黑" panose="020B0503020204020204" pitchFamily="34" charset="-122"/>
              <a:cs typeface="思源黑体 CN Light" panose="020B0300000000000000" charset="-122"/>
              <a:sym typeface="微软雅黑" panose="020B0503020204020204" pitchFamily="34" charset="-122"/>
            </a:endParaRPr>
          </a:p>
        </p:txBody>
      </p:sp>
      <p:sp>
        <p:nvSpPr>
          <p:cNvPr id="9" name="文本框 8"/>
          <p:cNvSpPr txBox="1"/>
          <p:nvPr/>
        </p:nvSpPr>
        <p:spPr>
          <a:xfrm>
            <a:off x="5186680" y="3445510"/>
            <a:ext cx="5942330" cy="398780"/>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（三）对英语教育活动过程的评价</a:t>
            </a:r>
            <a:endParaRPr kumimoji="0" lang="zh-CN" altLang="en-US" sz="2000" b="0" i="0" u="none" strike="noStrike" kern="1200" cap="none" spc="0" normalizeH="0" baseline="0" noProof="0" dirty="0">
              <a:ln>
                <a:noFill/>
              </a:ln>
              <a:solidFill>
                <a:srgbClr val="4BA151">
                  <a:lumMod val="75000"/>
                </a:srgbClr>
              </a:solidFill>
              <a:effectLst/>
              <a:uLnTx/>
              <a:uFillTx/>
              <a:latin typeface="Arial" panose="020B0604020202020204" pitchFamily="34" charset="0"/>
              <a:ea typeface="微软雅黑" panose="020B0503020204020204" pitchFamily="34" charset="-122"/>
              <a:cs typeface="思源黑体 CN Light" panose="020B0300000000000000" charset="-122"/>
              <a:sym typeface="微软雅黑" panose="020B0503020204020204" pitchFamily="34" charset="-122"/>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7320" r="809" b="87326"/>
          <a:stretch>
            <a:fillRect/>
          </a:stretch>
        </p:blipFill>
        <p:spPr>
          <a:xfrm rot="174359">
            <a:off x="8876030" y="3361690"/>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57320" r="809" b="87326"/>
          <a:stretch>
            <a:fillRect/>
          </a:stretch>
        </p:blipFill>
        <p:spPr>
          <a:xfrm rot="174359">
            <a:off x="3263265" y="3361690"/>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3"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四、幼儿英语教育评价的方法</a:t>
            </a:r>
            <a:endParaRPr lang="zh-CN" altLang="en-US" sz="3200">
              <a:solidFill>
                <a:srgbClr val="8D38C2"/>
              </a:solidFill>
              <a:ea typeface="黑体" panose="02010609060101010101" charset="-122"/>
            </a:endParaRPr>
          </a:p>
        </p:txBody>
      </p:sp>
      <p:grpSp>
        <p:nvGrpSpPr>
          <p:cNvPr id="2" name="组合 1"/>
          <p:cNvGrpSpPr/>
          <p:nvPr/>
        </p:nvGrpSpPr>
        <p:grpSpPr>
          <a:xfrm rot="0">
            <a:off x="6868795" y="1735455"/>
            <a:ext cx="4320000" cy="3112770"/>
            <a:chOff x="748373" y="2443673"/>
            <a:chExt cx="4319844" cy="3112796"/>
          </a:xfrm>
        </p:grpSpPr>
        <p:sp>
          <p:nvSpPr>
            <p:cNvPr id="4" name="文本框 3"/>
            <p:cNvSpPr txBox="1"/>
            <p:nvPr>
              <p:custDataLst>
                <p:tags r:id="rId1"/>
              </p:custDataLst>
            </p:nvPr>
          </p:nvSpPr>
          <p:spPr>
            <a:xfrm>
              <a:off x="748373" y="2443673"/>
              <a:ext cx="4319844" cy="368303"/>
            </a:xfrm>
            <a:prstGeom prst="rect">
              <a:avLst/>
            </a:prstGeom>
            <a:noFill/>
          </p:spPr>
          <p:txBody>
            <a:bodyPr wrap="square" anchor="ctr" anchorCtr="0">
              <a:spAutoFit/>
            </a:bodyPr>
            <a:p>
              <a:pPr marL="285750" lvl="0" indent="-285750" algn="l">
                <a:lnSpc>
                  <a:spcPct val="100000"/>
                </a:lnSpc>
                <a:buClr>
                  <a:srgbClr val="4BA151"/>
                </a:buClr>
                <a:buSzPct val="130000"/>
                <a:buFont typeface="Wingdings" panose="05000000000000000000" charset="0"/>
                <a:buChar char=""/>
                <a:defRPr/>
              </a:pPr>
              <a:r>
                <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rPr>
                <a:t>档案袋评定法</a:t>
              </a:r>
              <a:r>
                <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rPr>
                <a:t>(portfolio assessment)</a:t>
              </a:r>
              <a:r>
                <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rPr>
                <a:t>：</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11" name="矩形 10"/>
            <p:cNvSpPr/>
            <p:nvPr>
              <p:custDataLst>
                <p:tags r:id="rId2"/>
              </p:custDataLst>
            </p:nvPr>
          </p:nvSpPr>
          <p:spPr>
            <a:xfrm>
              <a:off x="762342" y="2905322"/>
              <a:ext cx="4247846" cy="2651147"/>
            </a:xfrm>
            <a:prstGeom prst="rect">
              <a:avLst/>
            </a:prstGeom>
          </p:spPr>
          <p:txBody>
            <a:bodyPr wrap="square">
              <a:spAutoFit/>
            </a:bodyPr>
            <a:p>
              <a:pPr marL="288290" indent="0" algn="just" fontAlgn="auto">
                <a:lnSpc>
                  <a:spcPct val="130000"/>
                </a:lnSpc>
                <a:defRPr/>
              </a:pPr>
              <a:r>
                <a:rPr lang="zh-CN" altLang="en-US" sz="1600" dirty="0">
                  <a:latin typeface="Arial" panose="020B0604020202020204" pitchFamily="34" charset="0"/>
                  <a:sym typeface="微软雅黑" panose="020B0503020204020204" pitchFamily="34" charset="-122"/>
                </a:rPr>
                <a:t>一种综合性的评价方法。又称为</a:t>
              </a:r>
              <a:r>
                <a:rPr lang="en-US" altLang="zh-CN" sz="1600" dirty="0">
                  <a:latin typeface="Arial" panose="020B0604020202020204" pitchFamily="34" charset="0"/>
                  <a:sym typeface="微软雅黑" panose="020B0503020204020204" pitchFamily="34" charset="-122"/>
                </a:rPr>
                <a:t>“</a:t>
              </a:r>
              <a:r>
                <a:rPr lang="zh-CN" altLang="en-US" sz="1600" dirty="0">
                  <a:latin typeface="Arial" panose="020B0604020202020204" pitchFamily="34" charset="0"/>
                  <a:sym typeface="微软雅黑" panose="020B0503020204020204" pitchFamily="34" charset="-122"/>
                </a:rPr>
                <a:t>学生成长记录袋评价</a:t>
              </a:r>
              <a:r>
                <a:rPr lang="en-US" altLang="zh-CN" sz="1600" dirty="0">
                  <a:latin typeface="Arial" panose="020B0604020202020204" pitchFamily="34" charset="0"/>
                  <a:sym typeface="微软雅黑" panose="020B0503020204020204" pitchFamily="34" charset="-122"/>
                </a:rPr>
                <a:t>”</a:t>
              </a:r>
              <a:r>
                <a:rPr lang="zh-CN" altLang="en-US" sz="1600" dirty="0">
                  <a:latin typeface="Arial" panose="020B0604020202020204" pitchFamily="34" charset="0"/>
                  <a:sym typeface="微软雅黑" panose="020B0503020204020204" pitchFamily="34" charset="-122"/>
                </a:rPr>
                <a:t>，是以档案袋为依据对幼儿的客观的综合性评价，档案袋是教师为幼儿搜集起来的，可以反映幼儿在英语语言学习方面的努力、进步情况和学习成就等一系列的学习成果的汇集。它展示了幼儿某一段时间内、某一领域内的英语语言技能的发展。档案袋评定法是形成性评价。</a:t>
              </a:r>
              <a:endParaRPr lang="zh-CN" altLang="en-US" sz="1600" dirty="0">
                <a:solidFill>
                  <a:srgbClr val="000000">
                    <a:lumMod val="75000"/>
                    <a:lumOff val="25000"/>
                  </a:srgbClr>
                </a:solidFill>
                <a:latin typeface="微软雅黑" panose="020B0503020204020204" pitchFamily="34" charset="-122"/>
                <a:cs typeface="思源黑体 CN Light" panose="020B0300000000000000" charset="-122"/>
              </a:endParaRPr>
            </a:p>
          </p:txBody>
        </p:sp>
      </p:grpSp>
      <p:sp>
        <p:nvSpPr>
          <p:cNvPr id="14" name="文本框 13"/>
          <p:cNvSpPr txBox="1"/>
          <p:nvPr/>
        </p:nvSpPr>
        <p:spPr>
          <a:xfrm>
            <a:off x="896620" y="4165600"/>
            <a:ext cx="1581150" cy="368300"/>
          </a:xfrm>
          <a:prstGeom prst="rect">
            <a:avLst/>
          </a:prstGeom>
          <a:noFill/>
        </p:spPr>
        <p:txBody>
          <a:bodyPr wrap="square">
            <a:spAutoFit/>
          </a:bodyPr>
          <a:p>
            <a:pPr lvl="0" algn="r">
              <a:buClrTx/>
              <a:buSzTx/>
              <a:buFontTx/>
              <a:defRPr/>
            </a:pPr>
            <a:r>
              <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rPr>
              <a:t>测试评价法：</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15" name="矩形 14"/>
          <p:cNvSpPr/>
          <p:nvPr/>
        </p:nvSpPr>
        <p:spPr>
          <a:xfrm>
            <a:off x="2704465" y="4165600"/>
            <a:ext cx="3853180" cy="2011045"/>
          </a:xfrm>
          <a:prstGeom prst="rect">
            <a:avLst/>
          </a:prstGeom>
        </p:spPr>
        <p:txBody>
          <a:bodyPr wrap="square">
            <a:spAutoFit/>
          </a:bodyPr>
          <a:p>
            <a:pPr algn="just">
              <a:lnSpc>
                <a:spcPct val="130000"/>
              </a:lnSpc>
              <a:defRPr/>
            </a:pPr>
            <a:r>
              <a:rPr lang="zh-CN" altLang="en-US" sz="1600" dirty="0">
                <a:latin typeface="Arial" panose="020B0604020202020204" pitchFamily="34" charset="0"/>
                <a:sym typeface="微软雅黑" panose="020B0503020204020204" pitchFamily="34" charset="-122"/>
              </a:rPr>
              <a:t>通过测试题目来收集幼儿所掌握语言知识的和能力的信息。测试的形式以口试和谈话为主，题目涉及语音、词汇、句型、听说、交际等方面，题量不能太大，时间不能过长。测试评价是终结性评价，是一种辅助性的评价方法。</a:t>
            </a:r>
            <a:endParaRPr lang="zh-CN" altLang="en-US" sz="1600" dirty="0">
              <a:solidFill>
                <a:srgbClr val="000000">
                  <a:lumMod val="75000"/>
                  <a:lumOff val="25000"/>
                </a:srgbClr>
              </a:solidFill>
              <a:latin typeface="微软雅黑" panose="020B0503020204020204" pitchFamily="34" charset="-122"/>
              <a:cs typeface="思源黑体 CN Light" panose="020B0300000000000000" charset="-122"/>
            </a:endParaRPr>
          </a:p>
        </p:txBody>
      </p:sp>
      <p:cxnSp>
        <p:nvCxnSpPr>
          <p:cNvPr id="17" name="直接连接符 16"/>
          <p:cNvCxnSpPr>
            <a:stCxn id="21" idx="3"/>
          </p:cNvCxnSpPr>
          <p:nvPr/>
        </p:nvCxnSpPr>
        <p:spPr>
          <a:xfrm>
            <a:off x="2477770" y="1835150"/>
            <a:ext cx="0" cy="2540635"/>
          </a:xfrm>
          <a:prstGeom prst="line">
            <a:avLst/>
          </a:prstGeom>
          <a:ln w="3175">
            <a:solidFill>
              <a:srgbClr val="FFFFFF">
                <a:lumMod val="75000"/>
              </a:srgbClr>
            </a:solidFill>
          </a:ln>
        </p:spPr>
        <p:style>
          <a:lnRef idx="1">
            <a:srgbClr val="477DEA"/>
          </a:lnRef>
          <a:fillRef idx="0">
            <a:srgbClr val="477DEA"/>
          </a:fillRef>
          <a:effectRef idx="0">
            <a:srgbClr val="477DEA"/>
          </a:effectRef>
          <a:fontRef idx="minor">
            <a:srgbClr val="000000"/>
          </a:fontRef>
        </p:style>
      </p:cxnSp>
      <p:sp>
        <p:nvSpPr>
          <p:cNvPr id="18" name="文本框 17"/>
          <p:cNvSpPr txBox="1"/>
          <p:nvPr/>
        </p:nvSpPr>
        <p:spPr>
          <a:xfrm>
            <a:off x="896620" y="3068320"/>
            <a:ext cx="1581150" cy="368300"/>
          </a:xfrm>
          <a:prstGeom prst="rect">
            <a:avLst/>
          </a:prstGeom>
          <a:noFill/>
        </p:spPr>
        <p:txBody>
          <a:bodyPr wrap="square">
            <a:spAutoFit/>
          </a:bodyPr>
          <a:p>
            <a:pPr lvl="0" algn="r">
              <a:buClrTx/>
              <a:buSzTx/>
              <a:buFontTx/>
              <a:defRPr/>
            </a:pPr>
            <a:r>
              <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rPr>
              <a:t>表演法：</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19" name="矩形 18"/>
          <p:cNvSpPr/>
          <p:nvPr/>
        </p:nvSpPr>
        <p:spPr>
          <a:xfrm>
            <a:off x="2704465" y="3068320"/>
            <a:ext cx="3852545" cy="1050925"/>
          </a:xfrm>
          <a:prstGeom prst="rect">
            <a:avLst/>
          </a:prstGeom>
        </p:spPr>
        <p:txBody>
          <a:bodyPr wrap="square">
            <a:spAutoFit/>
          </a:bodyPr>
          <a:p>
            <a:pPr algn="just">
              <a:lnSpc>
                <a:spcPct val="130000"/>
              </a:lnSpc>
              <a:defRPr/>
            </a:pPr>
            <a:r>
              <a:rPr lang="zh-CN" altLang="en-US" sz="1600" dirty="0">
                <a:latin typeface="Arial" panose="020B0604020202020204" pitchFamily="34" charset="0"/>
                <a:sym typeface="微软雅黑" panose="020B0503020204020204" pitchFamily="34" charset="-122"/>
              </a:rPr>
              <a:t>让幼儿通过歌曲歌谣、故事等形式，借助肢体、表情语言，将所学的英语语言知识表达出来。</a:t>
            </a:r>
            <a:endParaRPr lang="zh-CN" altLang="en-US" sz="1600"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20" name="矩形 19"/>
          <p:cNvSpPr/>
          <p:nvPr/>
        </p:nvSpPr>
        <p:spPr>
          <a:xfrm>
            <a:off x="2704465" y="1651000"/>
            <a:ext cx="3851910" cy="1370965"/>
          </a:xfrm>
          <a:prstGeom prst="rect">
            <a:avLst/>
          </a:prstGeom>
        </p:spPr>
        <p:txBody>
          <a:bodyPr wrap="square">
            <a:spAutoFit/>
          </a:bodyPr>
          <a:p>
            <a:pPr>
              <a:lnSpc>
                <a:spcPct val="130000"/>
              </a:lnSpc>
              <a:defRPr/>
            </a:pPr>
            <a:r>
              <a:rPr lang="zh-CN" altLang="en-US" sz="1600" dirty="0">
                <a:latin typeface="Arial" panose="020B0604020202020204" pitchFamily="34" charset="0"/>
                <a:sym typeface="微软雅黑" panose="020B0503020204020204" pitchFamily="34" charset="-122"/>
              </a:rPr>
              <a:t>对观察法主要是通过有目的、有计划地对幼儿的行为表现的考察、记录和分析，来收集评价信息。观察可以在自然环境下进行，也可以在人为创设的语言环境下进行。</a:t>
            </a:r>
            <a:endParaRPr lang="zh-CN" altLang="en-US" sz="1600" dirty="0">
              <a:solidFill>
                <a:srgbClr val="000000">
                  <a:lumMod val="75000"/>
                  <a:lumOff val="25000"/>
                </a:srgbClr>
              </a:solidFill>
              <a:latin typeface="Arial" panose="020B0604020202020204" pitchFamily="34" charset="0"/>
              <a:cs typeface="思源黑体 CN Light" panose="020B0300000000000000" charset="-122"/>
              <a:sym typeface="微软雅黑" panose="020B0503020204020204" pitchFamily="34" charset="-122"/>
            </a:endParaRPr>
          </a:p>
        </p:txBody>
      </p:sp>
      <p:sp>
        <p:nvSpPr>
          <p:cNvPr id="21" name="文本框 20"/>
          <p:cNvSpPr txBox="1"/>
          <p:nvPr/>
        </p:nvSpPr>
        <p:spPr>
          <a:xfrm>
            <a:off x="896620" y="1651000"/>
            <a:ext cx="1581150" cy="368300"/>
          </a:xfrm>
          <a:prstGeom prst="rect">
            <a:avLst/>
          </a:prstGeom>
          <a:noFill/>
        </p:spPr>
        <p:txBody>
          <a:bodyPr wrap="square">
            <a:spAutoFit/>
          </a:bodyPr>
          <a:p>
            <a:pPr lvl="0" algn="r">
              <a:buClrTx/>
              <a:buSzTx/>
              <a:buFontTx/>
              <a:defRPr/>
            </a:pPr>
            <a:r>
              <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rPr>
              <a:t>观察法：</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22" name="椭圆 21"/>
          <p:cNvSpPr/>
          <p:nvPr/>
        </p:nvSpPr>
        <p:spPr>
          <a:xfrm>
            <a:off x="2387600" y="1735455"/>
            <a:ext cx="180340" cy="180340"/>
          </a:xfrm>
          <a:prstGeom prst="ellipse">
            <a:avLst/>
          </a:prstGeom>
          <a:solidFill>
            <a:srgbClr val="539A69"/>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Light" panose="020B0300000000000000" charset="-122"/>
            </a:endParaRPr>
          </a:p>
        </p:txBody>
      </p:sp>
      <p:sp>
        <p:nvSpPr>
          <p:cNvPr id="23" name="椭圆 22"/>
          <p:cNvSpPr/>
          <p:nvPr/>
        </p:nvSpPr>
        <p:spPr>
          <a:xfrm>
            <a:off x="2387600" y="3176905"/>
            <a:ext cx="180340" cy="180340"/>
          </a:xfrm>
          <a:prstGeom prst="ellipse">
            <a:avLst/>
          </a:prstGeom>
          <a:solidFill>
            <a:srgbClr val="539A69"/>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Light" panose="020B0300000000000000" charset="-122"/>
            </a:endParaRPr>
          </a:p>
        </p:txBody>
      </p:sp>
      <p:sp>
        <p:nvSpPr>
          <p:cNvPr id="24" name="椭圆 23"/>
          <p:cNvSpPr/>
          <p:nvPr/>
        </p:nvSpPr>
        <p:spPr>
          <a:xfrm>
            <a:off x="2387600" y="4274185"/>
            <a:ext cx="180340" cy="180340"/>
          </a:xfrm>
          <a:prstGeom prst="ellipse">
            <a:avLst/>
          </a:prstGeom>
          <a:solidFill>
            <a:srgbClr val="539A69"/>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pitchFamily="34" charset="-122"/>
              <a:cs typeface="思源黑体 CN Light" panose="020B03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1000"/>
                                        <p:tgtEl>
                                          <p:spTgt spid="2"/>
                                        </p:tgtEl>
                                      </p:cBhvr>
                                    </p:animEffect>
                                    <p:anim calcmode="lin" valueType="num">
                                      <p:cBhvr>
                                        <p:cTn id="67" dur="1000" fill="hold"/>
                                        <p:tgtEl>
                                          <p:spTgt spid="2"/>
                                        </p:tgtEl>
                                        <p:attrNameLst>
                                          <p:attrName>ppt_x</p:attrName>
                                        </p:attrNameLst>
                                      </p:cBhvr>
                                      <p:tavLst>
                                        <p:tav tm="0">
                                          <p:val>
                                            <p:strVal val="#ppt_x"/>
                                          </p:val>
                                        </p:tav>
                                        <p:tav tm="100000">
                                          <p:val>
                                            <p:strVal val="#ppt_x"/>
                                          </p:val>
                                        </p:tav>
                                      </p:tavLst>
                                    </p:anim>
                                    <p:anim calcmode="lin" valueType="num">
                                      <p:cBhvr>
                                        <p:cTn id="6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1" grpId="0"/>
      <p:bldP spid="20" grpId="0"/>
      <p:bldP spid="18" grpId="0"/>
      <p:bldP spid="19" grpId="0"/>
      <p:bldP spid="14" grpId="0"/>
      <p:bldP spid="15" grpId="0"/>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323590" y="2574925"/>
            <a:ext cx="5544820"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任务二  </a:t>
            </a:r>
            <a:r>
              <a:rPr lang="zh-CN" altLang="zh-CN" sz="3200" b="1">
                <a:solidFill>
                  <a:srgbClr val="C55A11"/>
                </a:solidFill>
                <a:latin typeface="Arial" panose="020B0604020202020204" pitchFamily="34" charset="0"/>
                <a:ea typeface="黑体" panose="02010609060101010101" charset="-122"/>
              </a:rPr>
              <a:t>幼儿英语教育说课</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7414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 幼儿英语教育说课活动概述</a:t>
            </a:r>
            <a:endParaRPr lang="zh-CN" altLang="en-US" sz="3200">
              <a:solidFill>
                <a:srgbClr val="8D38C2"/>
              </a:solidFill>
              <a:ea typeface="黑体" panose="02010609060101010101" charset="-122"/>
            </a:endParaRPr>
          </a:p>
        </p:txBody>
      </p:sp>
      <p:sp>
        <p:nvSpPr>
          <p:cNvPr id="6" name="矩形 5"/>
          <p:cNvSpPr/>
          <p:nvPr/>
        </p:nvSpPr>
        <p:spPr>
          <a:xfrm>
            <a:off x="1423035" y="2094230"/>
            <a:ext cx="9360535" cy="1337945"/>
          </a:xfrm>
          <a:prstGeom prst="rect">
            <a:avLst/>
          </a:prstGeom>
        </p:spPr>
        <p:txBody>
          <a:bodyPr wrap="square">
            <a:spAutoFit/>
          </a:bodyPr>
          <a:p>
            <a:pPr marL="467995" indent="-285750" algn="just" fontAlgn="auto">
              <a:lnSpc>
                <a:spcPct val="150000"/>
              </a:lnSpc>
              <a:buFont typeface="Wingdings" panose="05000000000000000000" charset="0"/>
              <a:buChar char=""/>
            </a:pPr>
            <a:r>
              <a:rPr lang="zh-CN" altLang="en-US" dirty="0">
                <a:latin typeface="Arial" panose="020B0604020202020204" pitchFamily="34" charset="0"/>
                <a:sym typeface="微软雅黑" panose="020B0503020204020204" pitchFamily="34" charset="-122"/>
              </a:rPr>
              <a:t>具体做法就是幼儿园英语教育活动指导教师在有限的时间内（一次活动的</a:t>
            </a:r>
            <a:r>
              <a:rPr lang="en-US" altLang="zh-CN" dirty="0">
                <a:latin typeface="Arial" panose="020B0604020202020204" pitchFamily="34" charset="0"/>
                <a:sym typeface="微软雅黑" panose="020B0503020204020204" pitchFamily="34" charset="-122"/>
              </a:rPr>
              <a:t>1/4~1/3</a:t>
            </a:r>
            <a:r>
              <a:rPr lang="zh-CN" altLang="en-US" dirty="0">
                <a:latin typeface="Arial" panose="020B0604020202020204" pitchFamily="34" charset="0"/>
                <a:sym typeface="微软雅黑" panose="020B0503020204020204" pitchFamily="34" charset="-122"/>
              </a:rPr>
              <a:t>），以口头（现场说课展示）或书面（撰写说课讲稿）的形式，系统地阐述自己对某一次英语教育活动的教学设想、教学思路及其理论依据。</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7" name="文本框 6"/>
          <p:cNvSpPr txBox="1"/>
          <p:nvPr/>
        </p:nvSpPr>
        <p:spPr>
          <a:xfrm>
            <a:off x="1424305" y="1651000"/>
            <a:ext cx="9360535" cy="398780"/>
          </a:xfrm>
          <a:prstGeom prst="rect">
            <a:avLst/>
          </a:prstGeom>
          <a:noFill/>
        </p:spPr>
        <p:txBody>
          <a:bodyPr wrap="square" rtlCol="0">
            <a:spAutoFit/>
          </a:bodyPr>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（一）幼儿园英语教育说课</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
        <p:nvSpPr>
          <p:cNvPr id="8" name="矩形 7"/>
          <p:cNvSpPr/>
          <p:nvPr/>
        </p:nvSpPr>
        <p:spPr>
          <a:xfrm>
            <a:off x="1423670" y="4437380"/>
            <a:ext cx="4680000" cy="1337945"/>
          </a:xfrm>
          <a:prstGeom prst="rect">
            <a:avLst/>
          </a:prstGeom>
        </p:spPr>
        <p:txBody>
          <a:bodyPr wrap="square">
            <a:spAutoFit/>
          </a:bodyPr>
          <a:p>
            <a:pPr marL="467995" indent="-285750" algn="just"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1. </a:t>
            </a:r>
            <a:r>
              <a:rPr lang="zh-CN" altLang="en-US" dirty="0">
                <a:latin typeface="Arial" panose="020B0604020202020204" pitchFamily="34" charset="0"/>
                <a:sym typeface="微软雅黑" panose="020B0503020204020204" pitchFamily="34" charset="-122"/>
              </a:rPr>
              <a:t>有利于提高教研活动的实效。</a:t>
            </a:r>
            <a:endParaRPr lang="zh-CN" altLang="en-US" dirty="0">
              <a:latin typeface="Arial" panose="020B0604020202020204" pitchFamily="34" charset="0"/>
            </a:endParaRPr>
          </a:p>
          <a:p>
            <a:pPr marL="467995" indent="-285750" algn="just"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2. </a:t>
            </a:r>
            <a:r>
              <a:rPr lang="zh-CN" altLang="en-US" dirty="0">
                <a:latin typeface="Arial" panose="020B0604020202020204" pitchFamily="34" charset="0"/>
                <a:sym typeface="微软雅黑" panose="020B0503020204020204" pitchFamily="34" charset="-122"/>
              </a:rPr>
              <a:t>有利于教师自身素质的提高</a:t>
            </a:r>
            <a:endParaRPr lang="zh-CN" altLang="en-US" dirty="0">
              <a:latin typeface="Arial" panose="020B0604020202020204" pitchFamily="34" charset="0"/>
            </a:endParaRPr>
          </a:p>
          <a:p>
            <a:pPr marL="467995" indent="-285750" algn="just" fontAlgn="auto">
              <a:lnSpc>
                <a:spcPct val="150000"/>
              </a:lnSpc>
              <a:buFont typeface="Wingdings" panose="05000000000000000000" charset="0"/>
              <a:buChar char=""/>
            </a:pPr>
            <a:r>
              <a:rPr lang="en-US" altLang="zh-CN" dirty="0">
                <a:latin typeface="Arial" panose="020B0604020202020204" pitchFamily="34" charset="0"/>
                <a:sym typeface="微软雅黑" panose="020B0503020204020204" pitchFamily="34" charset="-122"/>
              </a:rPr>
              <a:t>3. </a:t>
            </a:r>
            <a:r>
              <a:rPr lang="zh-CN" altLang="en-US" dirty="0">
                <a:latin typeface="Arial" panose="020B0604020202020204" pitchFamily="34" charset="0"/>
                <a:sym typeface="微软雅黑" panose="020B0503020204020204" pitchFamily="34" charset="-122"/>
              </a:rPr>
              <a:t>有利于提高教学活动的效率</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10" name="矩形 9"/>
          <p:cNvSpPr/>
          <p:nvPr/>
        </p:nvSpPr>
        <p:spPr>
          <a:xfrm>
            <a:off x="6103620" y="4437380"/>
            <a:ext cx="4680000" cy="1337945"/>
          </a:xfrm>
          <a:prstGeom prst="rect">
            <a:avLst/>
          </a:prstGeom>
        </p:spPr>
        <p:txBody>
          <a:bodyPr wrap="square">
            <a:spAutoFit/>
          </a:bodyPr>
          <a:p>
            <a:pPr marL="467995" lvl="0" indent="-285750" algn="just" fontAlgn="auto">
              <a:lnSpc>
                <a:spcPct val="150000"/>
              </a:lnSpc>
              <a:buClrTx/>
              <a:buSzTx/>
              <a:buFont typeface="Wingdings" panose="05000000000000000000" charset="0"/>
              <a:buChar char=""/>
            </a:pPr>
            <a:r>
              <a:rPr lang="en-US" altLang="zh-CN" dirty="0">
                <a:latin typeface="Arial" panose="020B0604020202020204" pitchFamily="34" charset="0"/>
                <a:sym typeface="微软雅黑" panose="020B0503020204020204" pitchFamily="34" charset="-122"/>
              </a:rPr>
              <a:t>1. </a:t>
            </a:r>
            <a:r>
              <a:rPr lang="en-US" altLang="zh-CN" dirty="0">
                <a:latin typeface="Arial" panose="020B0604020202020204" pitchFamily="34" charset="0"/>
                <a:sym typeface="微软雅黑" panose="020B0503020204020204" pitchFamily="34" charset="-122"/>
              </a:rPr>
              <a:t>重在交流</a:t>
            </a:r>
            <a:endParaRPr lang="en-US" altLang="zh-CN" dirty="0">
              <a:latin typeface="Arial" panose="020B0604020202020204" pitchFamily="34" charset="0"/>
              <a:sym typeface="微软雅黑" panose="020B0503020204020204" pitchFamily="34" charset="-122"/>
            </a:endParaRPr>
          </a:p>
          <a:p>
            <a:pPr marL="467995" lvl="0" indent="-285750" algn="just" fontAlgn="auto">
              <a:lnSpc>
                <a:spcPct val="150000"/>
              </a:lnSpc>
              <a:buClrTx/>
              <a:buSzTx/>
              <a:buFont typeface="Wingdings" panose="05000000000000000000" charset="0"/>
              <a:buChar char=""/>
            </a:pPr>
            <a:r>
              <a:rPr lang="en-US" altLang="zh-CN" dirty="0">
                <a:latin typeface="Arial" panose="020B0604020202020204" pitchFamily="34" charset="0"/>
                <a:sym typeface="微软雅黑" panose="020B0503020204020204" pitchFamily="34" charset="-122"/>
              </a:rPr>
              <a:t>2. </a:t>
            </a:r>
            <a:r>
              <a:rPr lang="en-US" altLang="zh-CN" dirty="0">
                <a:latin typeface="Arial" panose="020B0604020202020204" pitchFamily="34" charset="0"/>
                <a:sym typeface="微软雅黑" panose="020B0503020204020204" pitchFamily="34" charset="-122"/>
              </a:rPr>
              <a:t>重在分析</a:t>
            </a:r>
            <a:endParaRPr lang="en-US" altLang="zh-CN" dirty="0">
              <a:latin typeface="Arial" panose="020B0604020202020204" pitchFamily="34" charset="0"/>
              <a:sym typeface="微软雅黑" panose="020B0503020204020204" pitchFamily="34" charset="-122"/>
            </a:endParaRPr>
          </a:p>
          <a:p>
            <a:pPr marL="467995" lvl="0" indent="-285750" algn="just" fontAlgn="auto">
              <a:lnSpc>
                <a:spcPct val="150000"/>
              </a:lnSpc>
              <a:buClrTx/>
              <a:buSzTx/>
              <a:buFont typeface="Wingdings" panose="05000000000000000000" charset="0"/>
              <a:buChar char=""/>
            </a:pPr>
            <a:r>
              <a:rPr lang="en-US" altLang="zh-CN" dirty="0">
                <a:latin typeface="Arial" panose="020B0604020202020204" pitchFamily="34" charset="0"/>
                <a:sym typeface="微软雅黑" panose="020B0503020204020204" pitchFamily="34" charset="-122"/>
              </a:rPr>
              <a:t>3. </a:t>
            </a:r>
            <a:r>
              <a:rPr lang="en-US" altLang="zh-CN" dirty="0">
                <a:latin typeface="Arial" panose="020B0604020202020204" pitchFamily="34" charset="0"/>
                <a:sym typeface="微软雅黑" panose="020B0503020204020204" pitchFamily="34" charset="-122"/>
              </a:rPr>
              <a:t>重在实用</a:t>
            </a:r>
            <a:endParaRPr lang="en-US" altLang="zh-CN" dirty="0">
              <a:latin typeface="Arial" panose="020B0604020202020204" pitchFamily="34" charset="0"/>
              <a:sym typeface="微软雅黑" panose="020B0503020204020204" pitchFamily="34" charset="-122"/>
            </a:endParaRPr>
          </a:p>
        </p:txBody>
      </p:sp>
      <p:sp>
        <p:nvSpPr>
          <p:cNvPr id="2" name="文本框 1"/>
          <p:cNvSpPr txBox="1"/>
          <p:nvPr/>
        </p:nvSpPr>
        <p:spPr>
          <a:xfrm>
            <a:off x="1423670" y="4000500"/>
            <a:ext cx="4680000" cy="398780"/>
          </a:xfrm>
          <a:prstGeom prst="rect">
            <a:avLst/>
          </a:prstGeom>
          <a:noFill/>
        </p:spPr>
        <p:txBody>
          <a:bodyPr wrap="square" rtlCol="0">
            <a:spAutoFit/>
          </a:bodyPr>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（二）幼儿英语教育说课活动的作用</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
        <p:nvSpPr>
          <p:cNvPr id="3" name="文本框 2"/>
          <p:cNvSpPr txBox="1"/>
          <p:nvPr/>
        </p:nvSpPr>
        <p:spPr>
          <a:xfrm>
            <a:off x="6103620" y="4000500"/>
            <a:ext cx="4680000" cy="398780"/>
          </a:xfrm>
          <a:prstGeom prst="rect">
            <a:avLst/>
          </a:prstGeom>
          <a:noFill/>
        </p:spPr>
        <p:txBody>
          <a:bodyPr wrap="square" rtlCol="0">
            <a:spAutoFit/>
          </a:bodyPr>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（三）幼儿英语教学说课活动的特点</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6" grpId="0"/>
      <p:bldP spid="7" grpId="0"/>
      <p:bldP spid="8" grpId="0"/>
      <p:bldP spid="10" grpId="0"/>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7414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二、幼儿英语教育说课活动的类型</a:t>
            </a:r>
            <a:endParaRPr lang="zh-CN" altLang="en-US" sz="3200">
              <a:solidFill>
                <a:srgbClr val="8D38C2"/>
              </a:solidFill>
              <a:ea typeface="黑体" panose="02010609060101010101" charset="-122"/>
            </a:endParaRPr>
          </a:p>
        </p:txBody>
      </p:sp>
      <p:pic>
        <p:nvPicPr>
          <p:cNvPr id="13" name="图片 12"/>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57320" r="809" b="87326"/>
          <a:stretch>
            <a:fillRect/>
          </a:stretch>
        </p:blipFill>
        <p:spPr>
          <a:xfrm rot="174359">
            <a:off x="2973705" y="1515745"/>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pic>
        <p:nvPicPr>
          <p:cNvPr id="16" name="图片 15"/>
          <p:cNvPicPr>
            <a:picLocks noChangeAspect="1"/>
          </p:cNvPicPr>
          <p:nvPr>
            <p:custDataLst>
              <p:tags r:id="rId3"/>
            </p:custDataLst>
          </p:nvPr>
        </p:nvPicPr>
        <p:blipFill rotWithShape="1">
          <a:blip r:embed="rId2">
            <a:extLst>
              <a:ext uri="{28A0092B-C50C-407E-A947-70E740481C1C}">
                <a14:useLocalDpi xmlns:a14="http://schemas.microsoft.com/office/drawing/2010/main" val="0"/>
              </a:ext>
            </a:extLst>
          </a:blip>
          <a:srcRect l="57320" r="809" b="87326"/>
          <a:stretch>
            <a:fillRect/>
          </a:stretch>
        </p:blipFill>
        <p:spPr>
          <a:xfrm rot="174359">
            <a:off x="2973705" y="3873183"/>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sp>
        <p:nvSpPr>
          <p:cNvPr id="11" name="矩形 10"/>
          <p:cNvSpPr/>
          <p:nvPr>
            <p:custDataLst>
              <p:tags r:id="rId4"/>
            </p:custDataLst>
          </p:nvPr>
        </p:nvSpPr>
        <p:spPr>
          <a:xfrm>
            <a:off x="1423035" y="2094230"/>
            <a:ext cx="9360535" cy="1337945"/>
          </a:xfrm>
          <a:prstGeom prst="rect">
            <a:avLst/>
          </a:prstGeom>
        </p:spPr>
        <p:txBody>
          <a:bodyPr wrap="square">
            <a:spAutoFit/>
          </a:bodyPr>
          <a:lstStyle/>
          <a:p>
            <a:pPr marL="467995" indent="-285750" algn="just" fontAlgn="auto">
              <a:lnSpc>
                <a:spcPct val="150000"/>
              </a:lnSpc>
              <a:buFont typeface="Wingdings" panose="05000000000000000000" charset="0"/>
              <a:buChar char=""/>
            </a:pPr>
            <a:r>
              <a:rPr lang="zh-CN" altLang="en-US" dirty="0">
                <a:latin typeface="Arial" panose="020B0604020202020204" pitchFamily="34" charset="0"/>
                <a:sym typeface="微软雅黑" panose="020B0503020204020204" pitchFamily="34" charset="-122"/>
              </a:rPr>
              <a:t>研究型说课，常常以集体备课的形式出现，一位教师写好讲稿，说后大家评议修改，变个人的智慧为集体的智慧。这种说课可以经常搞，教师可以轮流说课，有效提高教师的业务素质和研究能力。</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12" name="文本框 11"/>
          <p:cNvSpPr txBox="1"/>
          <p:nvPr>
            <p:custDataLst>
              <p:tags r:id="rId5"/>
            </p:custDataLst>
          </p:nvPr>
        </p:nvSpPr>
        <p:spPr>
          <a:xfrm>
            <a:off x="1424305" y="1651000"/>
            <a:ext cx="1932305" cy="398780"/>
          </a:xfrm>
          <a:prstGeom prst="rect">
            <a:avLst/>
          </a:prstGeom>
          <a:noFill/>
        </p:spPr>
        <p:txBody>
          <a:bodyPr wrap="square" rtlCol="0">
            <a:spAutoFit/>
          </a:bodyPr>
          <a:lstStyle/>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（一）研究型</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
        <p:nvSpPr>
          <p:cNvPr id="14" name="矩形 13"/>
          <p:cNvSpPr/>
          <p:nvPr>
            <p:custDataLst>
              <p:tags r:id="rId6"/>
            </p:custDataLst>
          </p:nvPr>
        </p:nvSpPr>
        <p:spPr>
          <a:xfrm>
            <a:off x="1423670" y="4437380"/>
            <a:ext cx="9360535" cy="1337945"/>
          </a:xfrm>
          <a:prstGeom prst="rect">
            <a:avLst/>
          </a:prstGeom>
        </p:spPr>
        <p:txBody>
          <a:bodyPr wrap="square">
            <a:spAutoFit/>
          </a:bodyPr>
          <a:lstStyle/>
          <a:p>
            <a:pPr marL="467995" indent="-285750" algn="just" fontAlgn="auto">
              <a:lnSpc>
                <a:spcPct val="150000"/>
              </a:lnSpc>
              <a:buFont typeface="Wingdings" panose="05000000000000000000" charset="0"/>
              <a:buChar char=""/>
            </a:pPr>
            <a:r>
              <a:rPr lang="zh-CN" altLang="en-US" dirty="0">
                <a:latin typeface="Arial" panose="020B0604020202020204" pitchFamily="34" charset="0"/>
                <a:sym typeface="微软雅黑" panose="020B0503020204020204" pitchFamily="34" charset="-122"/>
              </a:rPr>
              <a:t>专题型说课是以在众多教学内容中选取的一个专题为目标来进行单项研究。说课具有灵活性，因此可以根据需要灵活选择内容和时间，组织同行和专家作听课，有助于课题的深入研究。</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15" name="文本框 14"/>
          <p:cNvSpPr txBox="1"/>
          <p:nvPr>
            <p:custDataLst>
              <p:tags r:id="rId7"/>
            </p:custDataLst>
          </p:nvPr>
        </p:nvSpPr>
        <p:spPr>
          <a:xfrm>
            <a:off x="1423670" y="4000500"/>
            <a:ext cx="1932305" cy="398780"/>
          </a:xfrm>
          <a:prstGeom prst="rect">
            <a:avLst/>
          </a:prstGeom>
          <a:noFill/>
        </p:spPr>
        <p:txBody>
          <a:bodyPr wrap="square" rtlCol="0">
            <a:spAutoFit/>
          </a:bodyPr>
          <a:lstStyle/>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（二）专题型</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1" grpId="0"/>
      <p:bldP spid="12"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7414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二、幼儿英语教育说课活动的类型</a:t>
            </a:r>
            <a:endParaRPr lang="zh-CN" altLang="en-US" sz="3200">
              <a:solidFill>
                <a:srgbClr val="8D38C2"/>
              </a:solidFill>
              <a:ea typeface="黑体" panose="02010609060101010101" charset="-122"/>
            </a:endParaRPr>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57320" r="809" b="87326"/>
          <a:stretch>
            <a:fillRect/>
          </a:stretch>
        </p:blipFill>
        <p:spPr>
          <a:xfrm rot="174359">
            <a:off x="2973705" y="1515745"/>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57320" r="809" b="87326"/>
          <a:stretch>
            <a:fillRect/>
          </a:stretch>
        </p:blipFill>
        <p:spPr>
          <a:xfrm rot="174359">
            <a:off x="2973705" y="3873183"/>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sp>
        <p:nvSpPr>
          <p:cNvPr id="6" name="矩形 5"/>
          <p:cNvSpPr/>
          <p:nvPr/>
        </p:nvSpPr>
        <p:spPr>
          <a:xfrm>
            <a:off x="1423035" y="2094230"/>
            <a:ext cx="9360535" cy="1337945"/>
          </a:xfrm>
          <a:prstGeom prst="rect">
            <a:avLst/>
          </a:prstGeom>
        </p:spPr>
        <p:txBody>
          <a:bodyPr wrap="square">
            <a:spAutoFit/>
          </a:bodyPr>
          <a:p>
            <a:pPr marL="467995" indent="-285750" algn="just" fontAlgn="auto">
              <a:lnSpc>
                <a:spcPct val="150000"/>
              </a:lnSpc>
              <a:buFont typeface="Wingdings" panose="05000000000000000000" charset="0"/>
              <a:buChar char=""/>
            </a:pPr>
            <a:r>
              <a:rPr lang="zh-CN" altLang="en-US" dirty="0">
                <a:latin typeface="Arial" panose="020B0604020202020204" pitchFamily="34" charset="0"/>
                <a:sym typeface="微软雅黑" panose="020B0503020204020204" pitchFamily="34" charset="-122"/>
              </a:rPr>
              <a:t>示范型说课是指选择业务能力出色的优秀教师先做示范说课，然后将说课的内容在教学活动中呈现，最后由专家、教师或教研人员对说课及呈现进行评议。从而使全体教师从中学习有价值的经验。通过说课可以培养教学能手</a:t>
            </a:r>
            <a:r>
              <a:rPr lang="zh-CN" altLang="en-US" dirty="0">
                <a:latin typeface="Arial" panose="020B0604020202020204" pitchFamily="34" charset="0"/>
                <a:sym typeface="微软雅黑" panose="020B0503020204020204" pitchFamily="34" charset="-122"/>
              </a:rPr>
              <a:t>。</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7" name="文本框 6"/>
          <p:cNvSpPr txBox="1"/>
          <p:nvPr/>
        </p:nvSpPr>
        <p:spPr>
          <a:xfrm>
            <a:off x="1424305" y="1651000"/>
            <a:ext cx="1932305" cy="398780"/>
          </a:xfrm>
          <a:prstGeom prst="rect">
            <a:avLst/>
          </a:prstGeom>
          <a:noFill/>
        </p:spPr>
        <p:txBody>
          <a:bodyPr wrap="square" rtlCol="0">
            <a:spAutoFit/>
          </a:bodyPr>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（三）示范型</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
        <p:nvSpPr>
          <p:cNvPr id="8" name="矩形 7"/>
          <p:cNvSpPr/>
          <p:nvPr/>
        </p:nvSpPr>
        <p:spPr>
          <a:xfrm>
            <a:off x="1423670" y="4437380"/>
            <a:ext cx="9360535" cy="1753235"/>
          </a:xfrm>
          <a:prstGeom prst="rect">
            <a:avLst/>
          </a:prstGeom>
        </p:spPr>
        <p:txBody>
          <a:bodyPr wrap="square">
            <a:spAutoFit/>
          </a:bodyPr>
          <a:p>
            <a:pPr marL="467995" indent="-285750" algn="just" fontAlgn="auto">
              <a:lnSpc>
                <a:spcPct val="150000"/>
              </a:lnSpc>
              <a:buFont typeface="Wingdings" panose="05000000000000000000" charset="0"/>
              <a:buChar char=""/>
            </a:pPr>
            <a:r>
              <a:rPr lang="zh-CN" altLang="en-US" dirty="0">
                <a:latin typeface="Arial" panose="020B0604020202020204" pitchFamily="34" charset="0"/>
                <a:sym typeface="微软雅黑" panose="020B0503020204020204" pitchFamily="34" charset="-122"/>
              </a:rPr>
              <a:t>评比型说课要求说课教师按照指定的教材、规定的课题，在限定的时间内写出说课讲稿，最后由听课评委评出比赛名次。这种形式的说课带有竞赛性质。说课教师是推荐和选拔出来。听课人员一般是学科的教研人员和专家。是把说课与经验交流结合起来，有利于培养骨干教师和学科带头人</a:t>
            </a:r>
            <a:r>
              <a:rPr lang="zh-CN" altLang="en-US" dirty="0">
                <a:latin typeface="Arial" panose="020B0604020202020204" pitchFamily="34" charset="0"/>
                <a:sym typeface="微软雅黑" panose="020B0503020204020204" pitchFamily="34" charset="-122"/>
              </a:rPr>
              <a:t>。</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4" name="文本框 3"/>
          <p:cNvSpPr txBox="1"/>
          <p:nvPr/>
        </p:nvSpPr>
        <p:spPr>
          <a:xfrm>
            <a:off x="1423670" y="4000500"/>
            <a:ext cx="1932305" cy="398780"/>
          </a:xfrm>
          <a:prstGeom prst="rect">
            <a:avLst/>
          </a:prstGeom>
          <a:noFill/>
        </p:spPr>
        <p:txBody>
          <a:bodyPr wrap="square" rtlCol="0">
            <a:spAutoFit/>
          </a:bodyPr>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（四）评比型</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
        <p:nvSpPr>
          <p:cNvPr id="5" name="文本框 4"/>
          <p:cNvSpPr txBox="1"/>
          <p:nvPr/>
        </p:nvSpPr>
        <p:spPr>
          <a:xfrm>
            <a:off x="17646015" y="5604510"/>
            <a:ext cx="4064000" cy="368300"/>
          </a:xfrm>
          <a:prstGeom prst="rect">
            <a:avLst/>
          </a:prstGeom>
          <a:noFill/>
        </p:spPr>
        <p:txBody>
          <a:bodyPr wrap="square" rtlCol="0">
            <a:spAutoFit/>
          </a:bodyPr>
          <a:p>
            <a:endParaRPr lang="zh-CN" altLang="en-US"/>
          </a:p>
        </p:txBody>
      </p:sp>
      <p:sp>
        <p:nvSpPr>
          <p:cNvPr id="9" name="文本框 8"/>
          <p:cNvSpPr txBox="1"/>
          <p:nvPr/>
        </p:nvSpPr>
        <p:spPr>
          <a:xfrm>
            <a:off x="22904450" y="297243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6" grpId="0"/>
      <p:bldP spid="7" grpId="0"/>
      <p:bldP spid="4"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7414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二、幼儿英语教育说课活动的类型</a:t>
            </a:r>
            <a:endParaRPr lang="zh-CN" altLang="en-US" sz="3200">
              <a:solidFill>
                <a:srgbClr val="8D38C2"/>
              </a:solidFill>
              <a:ea typeface="黑体" panose="02010609060101010101" charset="-122"/>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57320" r="809" b="87326"/>
          <a:stretch>
            <a:fillRect/>
          </a:stretch>
        </p:blipFill>
        <p:spPr>
          <a:xfrm rot="174359">
            <a:off x="2973705" y="1515745"/>
            <a:ext cx="1913890" cy="434340"/>
          </a:xfrm>
          <a:custGeom>
            <a:avLst/>
            <a:gdLst>
              <a:gd name="connsiteX0" fmla="*/ 1742357 w 3328974"/>
              <a:gd name="connsiteY0" fmla="*/ 0 h 846151"/>
              <a:gd name="connsiteX1" fmla="*/ 3261353 w 3328974"/>
              <a:gd name="connsiteY1" fmla="*/ 0 h 846151"/>
              <a:gd name="connsiteX2" fmla="*/ 3299791 w 3328974"/>
              <a:gd name="connsiteY2" fmla="*/ 29713 h 846151"/>
              <a:gd name="connsiteX3" fmla="*/ 3019237 w 3328974"/>
              <a:gd name="connsiteY3" fmla="*/ 621995 h 846151"/>
              <a:gd name="connsiteX4" fmla="*/ 2104837 w 3328974"/>
              <a:gd name="connsiteY4" fmla="*/ 798640 h 846151"/>
              <a:gd name="connsiteX5" fmla="*/ 1387864 w 3328974"/>
              <a:gd name="connsiteY5" fmla="*/ 840204 h 846151"/>
              <a:gd name="connsiteX6" fmla="*/ 920273 w 3328974"/>
              <a:gd name="connsiteY6" fmla="*/ 694731 h 846151"/>
              <a:gd name="connsiteX7" fmla="*/ 89000 w 3328974"/>
              <a:gd name="connsiteY7" fmla="*/ 434958 h 846151"/>
              <a:gd name="connsiteX8" fmla="*/ 89000 w 3328974"/>
              <a:gd name="connsiteY8" fmla="*/ 279095 h 846151"/>
              <a:gd name="connsiteX9" fmla="*/ 691673 w 3328974"/>
              <a:gd name="connsiteY9" fmla="*/ 8931 h 846151"/>
              <a:gd name="connsiteX10" fmla="*/ 1460600 w 3328974"/>
              <a:gd name="connsiteY10" fmla="*/ 50495 h 846151"/>
              <a:gd name="connsiteX11" fmla="*/ 1685791 w 3328974"/>
              <a:gd name="connsiteY11" fmla="*/ 13883 h 84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8974" h="846151">
                <a:moveTo>
                  <a:pt x="1742357" y="0"/>
                </a:moveTo>
                <a:lnTo>
                  <a:pt x="3261353" y="0"/>
                </a:lnTo>
                <a:lnTo>
                  <a:pt x="3299791" y="29713"/>
                </a:lnTo>
                <a:cubicBezTo>
                  <a:pt x="3401968" y="154404"/>
                  <a:pt x="3218396" y="493841"/>
                  <a:pt x="3019237" y="621995"/>
                </a:cubicBezTo>
                <a:cubicBezTo>
                  <a:pt x="2820078" y="750149"/>
                  <a:pt x="2376732" y="762272"/>
                  <a:pt x="2104837" y="798640"/>
                </a:cubicBezTo>
                <a:cubicBezTo>
                  <a:pt x="1832942" y="835008"/>
                  <a:pt x="1585291" y="857522"/>
                  <a:pt x="1387864" y="840204"/>
                </a:cubicBezTo>
                <a:cubicBezTo>
                  <a:pt x="1190437" y="822886"/>
                  <a:pt x="1136750" y="762272"/>
                  <a:pt x="920273" y="694731"/>
                </a:cubicBezTo>
                <a:cubicBezTo>
                  <a:pt x="920273" y="694731"/>
                  <a:pt x="227545" y="504231"/>
                  <a:pt x="89000" y="434958"/>
                </a:cubicBezTo>
                <a:cubicBezTo>
                  <a:pt x="-49545" y="365685"/>
                  <a:pt x="-7982" y="351831"/>
                  <a:pt x="89000" y="279095"/>
                </a:cubicBezTo>
                <a:cubicBezTo>
                  <a:pt x="185982" y="206359"/>
                  <a:pt x="463073" y="47031"/>
                  <a:pt x="691673" y="8931"/>
                </a:cubicBezTo>
                <a:cubicBezTo>
                  <a:pt x="920273" y="-29169"/>
                  <a:pt x="1174850" y="73009"/>
                  <a:pt x="1460600" y="50495"/>
                </a:cubicBezTo>
                <a:cubicBezTo>
                  <a:pt x="1532038" y="44867"/>
                  <a:pt x="1607697" y="31229"/>
                  <a:pt x="1685791" y="13883"/>
                </a:cubicBezTo>
                <a:close/>
              </a:path>
            </a:pathLst>
          </a:custGeom>
        </p:spPr>
      </p:pic>
      <p:sp>
        <p:nvSpPr>
          <p:cNvPr id="5" name="矩形 4"/>
          <p:cNvSpPr/>
          <p:nvPr/>
        </p:nvSpPr>
        <p:spPr>
          <a:xfrm>
            <a:off x="1423035" y="2094230"/>
            <a:ext cx="9360535" cy="922020"/>
          </a:xfrm>
          <a:prstGeom prst="rect">
            <a:avLst/>
          </a:prstGeom>
        </p:spPr>
        <p:txBody>
          <a:bodyPr wrap="square">
            <a:spAutoFit/>
          </a:bodyPr>
          <a:p>
            <a:pPr marL="467995" indent="-285750" algn="just" fontAlgn="auto">
              <a:lnSpc>
                <a:spcPct val="150000"/>
              </a:lnSpc>
              <a:buFont typeface="Wingdings" panose="05000000000000000000" charset="0"/>
              <a:buChar char=""/>
            </a:pPr>
            <a:r>
              <a:rPr lang="zh-CN" altLang="en-US" dirty="0">
                <a:latin typeface="Arial" panose="020B0604020202020204" pitchFamily="34" charset="0"/>
                <a:sym typeface="微软雅黑" panose="020B0503020204020204" pitchFamily="34" charset="-122"/>
              </a:rPr>
              <a:t>提高型说课指教师完成教学活动后对本次活动在教学活动实践的基础上进行说课，目的是提高教师的教学水平和业务素质。</a:t>
            </a:r>
            <a:endParaRPr lang="zh-CN" altLang="en-US" dirty="0">
              <a:solidFill>
                <a:srgbClr val="000000">
                  <a:lumMod val="75000"/>
                  <a:lumOff val="25000"/>
                </a:srgbClr>
              </a:solidFill>
              <a:latin typeface="微软雅黑" panose="020B0503020204020204" pitchFamily="34" charset="-122"/>
              <a:cs typeface="思源黑体 CN Light" panose="020B0300000000000000" charset="-122"/>
            </a:endParaRPr>
          </a:p>
        </p:txBody>
      </p:sp>
      <p:sp>
        <p:nvSpPr>
          <p:cNvPr id="9" name="文本框 8"/>
          <p:cNvSpPr txBox="1"/>
          <p:nvPr/>
        </p:nvSpPr>
        <p:spPr>
          <a:xfrm>
            <a:off x="1424305" y="1651000"/>
            <a:ext cx="1932305" cy="398780"/>
          </a:xfrm>
          <a:prstGeom prst="rect">
            <a:avLst/>
          </a:prstGeom>
          <a:noFill/>
        </p:spPr>
        <p:txBody>
          <a:bodyPr wrap="square" rtlCol="0">
            <a:spAutoFit/>
          </a:bodyPr>
          <a:p>
            <a:pPr lvl="0" algn="l">
              <a:spcBef>
                <a:spcPts val="0"/>
              </a:spcBef>
              <a:spcAft>
                <a:spcPts val="0"/>
              </a:spcAft>
              <a:buClrTx/>
              <a:buSzTx/>
              <a:buFontTx/>
              <a:defRPr/>
            </a:pPr>
            <a:r>
              <a:rPr lang="zh-CN" altLang="en-US" sz="2000" dirty="0">
                <a:solidFill>
                  <a:srgbClr val="4BA151">
                    <a:lumMod val="75000"/>
                  </a:srgbClr>
                </a:solidFill>
                <a:latin typeface="Arial" panose="020B0604020202020204" pitchFamily="34" charset="0"/>
                <a:sym typeface="微软雅黑" panose="020B0503020204020204" pitchFamily="34" charset="-122"/>
              </a:rPr>
              <a:t>（五）提高型</a:t>
            </a:r>
            <a:endParaRPr lang="zh-CN" altLang="en-US" sz="2000" dirty="0">
              <a:solidFill>
                <a:srgbClr val="4BA151">
                  <a:lumMod val="75000"/>
                </a:srgbClr>
              </a:solidFill>
              <a:latin typeface="Arial" panose="020B0604020202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5"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7414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三、幼儿英语教育说课活动的内容</a:t>
            </a:r>
            <a:endParaRPr lang="zh-CN" altLang="en-US" sz="3200">
              <a:solidFill>
                <a:srgbClr val="8D38C2"/>
              </a:solidFill>
              <a:ea typeface="黑体" panose="02010609060101010101" charset="-122"/>
            </a:endParaRPr>
          </a:p>
        </p:txBody>
      </p:sp>
      <p:grpSp>
        <p:nvGrpSpPr>
          <p:cNvPr id="3" name="组合 2"/>
          <p:cNvGrpSpPr/>
          <p:nvPr/>
        </p:nvGrpSpPr>
        <p:grpSpPr>
          <a:xfrm rot="0">
            <a:off x="1176020" y="1582420"/>
            <a:ext cx="4320000" cy="2030095"/>
            <a:chOff x="748373" y="2443673"/>
            <a:chExt cx="4319844" cy="2030112"/>
          </a:xfrm>
        </p:grpSpPr>
        <p:sp>
          <p:nvSpPr>
            <p:cNvPr id="4" name="文本框 3"/>
            <p:cNvSpPr txBox="1"/>
            <p:nvPr>
              <p:custDataLst>
                <p:tags r:id="rId1"/>
              </p:custDataLst>
            </p:nvPr>
          </p:nvSpPr>
          <p:spPr>
            <a:xfrm>
              <a:off x="748373" y="2443673"/>
              <a:ext cx="4319844" cy="368303"/>
            </a:xfrm>
            <a:prstGeom prst="rect">
              <a:avLst/>
            </a:prstGeom>
            <a:noFill/>
          </p:spPr>
          <p:txBody>
            <a:bodyPr wrap="square" anchor="ctr" anchorCtr="0">
              <a:spAutoFit/>
            </a:bodyPr>
            <a:p>
              <a:pPr marL="285750" lvl="0" indent="-285750" algn="l">
                <a:lnSpc>
                  <a:spcPct val="100000"/>
                </a:lnSpc>
                <a:buClr>
                  <a:srgbClr val="4BA151"/>
                </a:buClr>
                <a:buSzPct val="130000"/>
                <a:buFont typeface="Wingdings" panose="05000000000000000000" charset="0"/>
                <a:buChar char=""/>
                <a:defRPr/>
              </a:pPr>
              <a:r>
                <a:rPr lang="zh-CN" altLang="en-US" dirty="0">
                  <a:latin typeface="Arial" panose="020B0604020202020204" pitchFamily="34" charset="0"/>
                  <a:sym typeface="微软雅黑" panose="020B0503020204020204" pitchFamily="34" charset="-122"/>
                </a:rPr>
                <a:t>（一）说教材或教育教学活动的内容</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2" name="矩形 1"/>
            <p:cNvSpPr/>
            <p:nvPr>
              <p:custDataLst>
                <p:tags r:id="rId2"/>
              </p:custDataLst>
            </p:nvPr>
          </p:nvSpPr>
          <p:spPr>
            <a:xfrm>
              <a:off x="762342" y="2905322"/>
              <a:ext cx="4247846" cy="1568463"/>
            </a:xfrm>
            <a:prstGeom prst="rect">
              <a:avLst/>
            </a:prstGeom>
          </p:spPr>
          <p:txBody>
            <a:bodyPr wrap="square">
              <a:spAutoFit/>
            </a:bodyPr>
            <a:p>
              <a:pPr marL="464185" indent="-285750" fontAlgn="auto">
                <a:lnSpc>
                  <a:spcPct val="150000"/>
                </a:lnSpc>
                <a:buClr>
                  <a:srgbClr val="4BA151"/>
                </a:buClr>
                <a:buFont typeface="Wingdings" panose="05000000000000000000" charset="0"/>
                <a:buChar char=""/>
              </a:pPr>
              <a:r>
                <a:rPr lang="en-US" altLang="zh-CN" sz="1600" dirty="0">
                  <a:latin typeface="Arial" panose="020B0604020202020204" pitchFamily="34" charset="0"/>
                  <a:sym typeface="微软雅黑" panose="020B0503020204020204" pitchFamily="34" charset="-122"/>
                </a:rPr>
                <a:t>1.</a:t>
              </a:r>
              <a:r>
                <a:rPr lang="zh-CN" altLang="en-US" sz="1600" dirty="0">
                  <a:latin typeface="Arial" panose="020B0604020202020204" pitchFamily="34" charset="0"/>
                  <a:sym typeface="微软雅黑" panose="020B0503020204020204" pitchFamily="34" charset="-122"/>
                </a:rPr>
                <a:t>活动内容与幼儿实际情况分析</a:t>
              </a:r>
              <a:endParaRPr lang="zh-CN" altLang="en-US" sz="1600" dirty="0">
                <a:latin typeface="Arial" panose="020B0604020202020204" pitchFamily="34" charset="0"/>
              </a:endParaRPr>
            </a:p>
            <a:p>
              <a:pPr marL="464185" indent="-285750" fontAlgn="auto">
                <a:lnSpc>
                  <a:spcPct val="150000"/>
                </a:lnSpc>
                <a:buClr>
                  <a:srgbClr val="4BA151"/>
                </a:buClr>
                <a:buFont typeface="Wingdings" panose="05000000000000000000" charset="0"/>
                <a:buChar char=""/>
              </a:pPr>
              <a:r>
                <a:rPr lang="en-US" altLang="zh-CN" sz="1600" dirty="0">
                  <a:latin typeface="Arial" panose="020B0604020202020204" pitchFamily="34" charset="0"/>
                  <a:sym typeface="微软雅黑" panose="020B0503020204020204" pitchFamily="34" charset="-122"/>
                </a:rPr>
                <a:t>2.</a:t>
              </a:r>
              <a:r>
                <a:rPr lang="zh-CN" altLang="en-US" sz="1600" dirty="0">
                  <a:latin typeface="Arial" panose="020B0604020202020204" pitchFamily="34" charset="0"/>
                  <a:sym typeface="微软雅黑" panose="020B0503020204020204" pitchFamily="34" charset="-122"/>
                </a:rPr>
                <a:t>教育目标的确定</a:t>
              </a:r>
              <a:endParaRPr lang="zh-CN" altLang="en-US" sz="1600" dirty="0">
                <a:latin typeface="Arial" panose="020B0604020202020204" pitchFamily="34" charset="0"/>
              </a:endParaRPr>
            </a:p>
            <a:p>
              <a:pPr marL="464185" indent="-285750" fontAlgn="auto">
                <a:lnSpc>
                  <a:spcPct val="150000"/>
                </a:lnSpc>
                <a:buClr>
                  <a:srgbClr val="4BA151"/>
                </a:buClr>
                <a:buFont typeface="Wingdings" panose="05000000000000000000" charset="0"/>
                <a:buChar char=""/>
              </a:pPr>
              <a:r>
                <a:rPr lang="en-US" altLang="zh-CN" sz="1600" dirty="0">
                  <a:latin typeface="Arial" panose="020B0604020202020204" pitchFamily="34" charset="0"/>
                  <a:sym typeface="微软雅黑" panose="020B0503020204020204" pitchFamily="34" charset="-122"/>
                </a:rPr>
                <a:t>3.</a:t>
              </a:r>
              <a:r>
                <a:rPr lang="zh-CN" altLang="en-US" sz="1600" dirty="0">
                  <a:latin typeface="Arial" panose="020B0604020202020204" pitchFamily="34" charset="0"/>
                  <a:sym typeface="微软雅黑" panose="020B0503020204020204" pitchFamily="34" charset="-122"/>
                </a:rPr>
                <a:t>教学活动内容的重点、难点的确定及其依据</a:t>
              </a:r>
              <a:endParaRPr lang="zh-CN" altLang="en-US" sz="1600" dirty="0">
                <a:solidFill>
                  <a:srgbClr val="000000">
                    <a:lumMod val="75000"/>
                    <a:lumOff val="25000"/>
                  </a:srgbClr>
                </a:solidFill>
                <a:latin typeface="微软雅黑" panose="020B0503020204020204" pitchFamily="34" charset="-122"/>
                <a:cs typeface="思源黑体 CN Light" panose="020B0300000000000000" charset="-122"/>
              </a:endParaRPr>
            </a:p>
          </p:txBody>
        </p:sp>
      </p:grpSp>
      <p:grpSp>
        <p:nvGrpSpPr>
          <p:cNvPr id="6" name="组合 5"/>
          <p:cNvGrpSpPr/>
          <p:nvPr/>
        </p:nvGrpSpPr>
        <p:grpSpPr>
          <a:xfrm rot="0">
            <a:off x="1189990" y="3810000"/>
            <a:ext cx="4320000" cy="1291590"/>
            <a:chOff x="748373" y="2443673"/>
            <a:chExt cx="4319844" cy="1291601"/>
          </a:xfrm>
        </p:grpSpPr>
        <p:sp>
          <p:nvSpPr>
            <p:cNvPr id="7" name="文本框 6"/>
            <p:cNvSpPr txBox="1"/>
            <p:nvPr>
              <p:custDataLst>
                <p:tags r:id="rId3"/>
              </p:custDataLst>
            </p:nvPr>
          </p:nvSpPr>
          <p:spPr>
            <a:xfrm>
              <a:off x="748373" y="2443673"/>
              <a:ext cx="4319844" cy="368303"/>
            </a:xfrm>
            <a:prstGeom prst="rect">
              <a:avLst/>
            </a:prstGeom>
            <a:noFill/>
          </p:spPr>
          <p:txBody>
            <a:bodyPr wrap="square" anchor="ctr" anchorCtr="0">
              <a:spAutoFit/>
            </a:bodyPr>
            <a:p>
              <a:pPr marL="285750" lvl="0" indent="-285750" algn="l">
                <a:lnSpc>
                  <a:spcPct val="100000"/>
                </a:lnSpc>
                <a:buClr>
                  <a:srgbClr val="4BA151"/>
                </a:buClr>
                <a:buSzPct val="130000"/>
                <a:buFont typeface="Wingdings" panose="05000000000000000000" charset="0"/>
                <a:buChar char=""/>
                <a:defRPr/>
              </a:pPr>
              <a:r>
                <a:rPr lang="zh-CN" altLang="en-US" dirty="0">
                  <a:latin typeface="Arial" panose="020B0604020202020204" pitchFamily="34" charset="0"/>
                  <a:sym typeface="微软雅黑" panose="020B0503020204020204" pitchFamily="34" charset="-122"/>
                </a:rPr>
                <a:t>（二）说教学方法及手段</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11" name="矩形 10"/>
            <p:cNvSpPr/>
            <p:nvPr>
              <p:custDataLst>
                <p:tags r:id="rId4"/>
              </p:custDataLst>
            </p:nvPr>
          </p:nvSpPr>
          <p:spPr>
            <a:xfrm>
              <a:off x="762342" y="2905322"/>
              <a:ext cx="4247846" cy="829952"/>
            </a:xfrm>
            <a:prstGeom prst="rect">
              <a:avLst/>
            </a:prstGeom>
          </p:spPr>
          <p:txBody>
            <a:bodyPr wrap="square">
              <a:spAutoFit/>
            </a:bodyPr>
            <a:p>
              <a:pPr marL="464185" indent="-285750" fontAlgn="auto">
                <a:lnSpc>
                  <a:spcPct val="150000"/>
                </a:lnSpc>
                <a:buClr>
                  <a:srgbClr val="4BA151"/>
                </a:buClr>
                <a:buFont typeface="Wingdings" panose="05000000000000000000" charset="0"/>
                <a:buChar char=""/>
              </a:pPr>
              <a:r>
                <a:rPr lang="zh-CN" altLang="en-US" sz="1600" dirty="0">
                  <a:sym typeface="微软雅黑" panose="020B0503020204020204" pitchFamily="34" charset="-122"/>
                </a:rPr>
                <a:t>教法组合及其依据。一是要考虑教法的最佳效果，二是要考虑最优化原则。</a:t>
              </a:r>
              <a:endParaRPr lang="zh-CN" altLang="en-US" sz="1600" dirty="0">
                <a:solidFill>
                  <a:srgbClr val="000000">
                    <a:lumMod val="75000"/>
                    <a:lumOff val="25000"/>
                  </a:srgbClr>
                </a:solidFill>
                <a:latin typeface="微软雅黑" panose="020B0503020204020204" pitchFamily="34" charset="-122"/>
                <a:cs typeface="思源黑体 CN Light" panose="020B0300000000000000" charset="-122"/>
              </a:endParaRPr>
            </a:p>
          </p:txBody>
        </p:sp>
      </p:grpSp>
      <p:sp>
        <p:nvSpPr>
          <p:cNvPr id="20" name="文本框 19"/>
          <p:cNvSpPr txBox="1"/>
          <p:nvPr/>
        </p:nvSpPr>
        <p:spPr>
          <a:xfrm>
            <a:off x="1203960" y="5279390"/>
            <a:ext cx="4319905" cy="368300"/>
          </a:xfrm>
          <a:prstGeom prst="rect">
            <a:avLst/>
          </a:prstGeom>
          <a:noFill/>
        </p:spPr>
        <p:txBody>
          <a:bodyPr wrap="square" anchor="ctr" anchorCtr="0">
            <a:spAutoFit/>
          </a:bodyPr>
          <a:p>
            <a:pPr marL="285750" lvl="0" indent="-285750" algn="l">
              <a:lnSpc>
                <a:spcPct val="100000"/>
              </a:lnSpc>
              <a:buClr>
                <a:srgbClr val="4BA151"/>
              </a:buClr>
              <a:buSzPct val="130000"/>
              <a:buFont typeface="Wingdings" panose="05000000000000000000" charset="0"/>
              <a:buChar char=""/>
              <a:defRPr/>
            </a:pPr>
            <a:r>
              <a:rPr lang="zh-CN" altLang="en-US" dirty="0">
                <a:latin typeface="Arial" panose="020B0604020202020204" pitchFamily="34" charset="0"/>
                <a:sym typeface="微软雅黑" panose="020B0503020204020204" pitchFamily="34" charset="-122"/>
              </a:rPr>
              <a:t>（三）说幼儿的学习方法</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grpSp>
        <p:nvGrpSpPr>
          <p:cNvPr id="22" name="组合 21"/>
          <p:cNvGrpSpPr/>
          <p:nvPr/>
        </p:nvGrpSpPr>
        <p:grpSpPr>
          <a:xfrm rot="0">
            <a:off x="6165850" y="1578610"/>
            <a:ext cx="4320000" cy="1610360"/>
            <a:chOff x="748373" y="2443673"/>
            <a:chExt cx="4319844" cy="1610374"/>
          </a:xfrm>
        </p:grpSpPr>
        <p:sp>
          <p:nvSpPr>
            <p:cNvPr id="23" name="文本框 22"/>
            <p:cNvSpPr txBox="1"/>
            <p:nvPr>
              <p:custDataLst>
                <p:tags r:id="rId5"/>
              </p:custDataLst>
            </p:nvPr>
          </p:nvSpPr>
          <p:spPr>
            <a:xfrm>
              <a:off x="748373" y="2443673"/>
              <a:ext cx="4319844" cy="368303"/>
            </a:xfrm>
            <a:prstGeom prst="rect">
              <a:avLst/>
            </a:prstGeom>
            <a:noFill/>
          </p:spPr>
          <p:txBody>
            <a:bodyPr wrap="square" anchor="ctr" anchorCtr="0">
              <a:spAutoFit/>
            </a:bodyPr>
            <a:p>
              <a:pPr marL="285750" lvl="0" indent="-285750" algn="l">
                <a:lnSpc>
                  <a:spcPct val="100000"/>
                </a:lnSpc>
                <a:buClr>
                  <a:srgbClr val="4BA151"/>
                </a:buClr>
                <a:buSzPct val="130000"/>
                <a:buFont typeface="Wingdings" panose="05000000000000000000" charset="0"/>
                <a:buChar char=""/>
                <a:defRPr/>
              </a:pPr>
              <a:r>
                <a:rPr lang="zh-CN" altLang="en-US" dirty="0">
                  <a:latin typeface="Arial" panose="020B0604020202020204" pitchFamily="34" charset="0"/>
                  <a:sym typeface="微软雅黑" panose="020B0503020204020204" pitchFamily="34" charset="-122"/>
                </a:rPr>
                <a:t>（四）</a:t>
              </a:r>
              <a:r>
                <a:rPr lang="zh-CN" altLang="en-US" dirty="0">
                  <a:latin typeface="Arial" panose="020B0604020202020204" pitchFamily="34" charset="0"/>
                  <a:sym typeface="微软雅黑" panose="020B0503020204020204" pitchFamily="34" charset="-122"/>
                </a:rPr>
                <a:t>说教学活动程序与准备</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24" name="矩形 23"/>
            <p:cNvSpPr/>
            <p:nvPr>
              <p:custDataLst>
                <p:tags r:id="rId6"/>
              </p:custDataLst>
            </p:nvPr>
          </p:nvSpPr>
          <p:spPr>
            <a:xfrm>
              <a:off x="762342" y="2905322"/>
              <a:ext cx="4247997" cy="1148725"/>
            </a:xfrm>
            <a:prstGeom prst="rect">
              <a:avLst/>
            </a:prstGeom>
          </p:spPr>
          <p:txBody>
            <a:bodyPr wrap="square">
              <a:noAutofit/>
            </a:bodyPr>
            <a:p>
              <a:pPr marL="464185" lvl="0" indent="-285750" algn="l">
                <a:lnSpc>
                  <a:spcPct val="150000"/>
                </a:lnSpc>
                <a:buClr>
                  <a:srgbClr val="4BA151"/>
                </a:buClr>
                <a:buSzTx/>
                <a:buFont typeface="Wingdings" panose="05000000000000000000" charset="0"/>
                <a:buChar char=""/>
              </a:pPr>
              <a:r>
                <a:rPr lang="en-US" altLang="zh-CN" sz="1600" dirty="0">
                  <a:latin typeface="Arial" panose="020B0604020202020204" pitchFamily="34" charset="0"/>
                  <a:sym typeface="微软雅黑" panose="020B0503020204020204" pitchFamily="34" charset="-122"/>
                </a:rPr>
                <a:t>1.优化教育活动过程结构设计的思路及其依据。</a:t>
              </a:r>
              <a:endParaRPr lang="en-US" altLang="zh-CN" sz="1600" dirty="0">
                <a:latin typeface="Arial" panose="020B0604020202020204" pitchFamily="34" charset="0"/>
                <a:sym typeface="微软雅黑" panose="020B0503020204020204" pitchFamily="34" charset="-122"/>
              </a:endParaRPr>
            </a:p>
            <a:p>
              <a:pPr marL="464185" lvl="0" indent="-285750" algn="l">
                <a:lnSpc>
                  <a:spcPct val="150000"/>
                </a:lnSpc>
                <a:buClr>
                  <a:srgbClr val="4BA151"/>
                </a:buClr>
                <a:buSzTx/>
                <a:buFont typeface="Wingdings" panose="05000000000000000000" charset="0"/>
                <a:buChar char=""/>
              </a:pPr>
              <a:r>
                <a:rPr lang="en-US" altLang="zh-CN" sz="1600" dirty="0">
                  <a:latin typeface="Arial" panose="020B0604020202020204" pitchFamily="34" charset="0"/>
                  <a:sym typeface="微软雅黑" panose="020B0503020204020204" pitchFamily="34" charset="-122"/>
                </a:rPr>
                <a:t>2. 活动环境的准备与创设</a:t>
              </a:r>
              <a:r>
                <a:rPr lang="en-US" altLang="zh-CN" sz="1600" dirty="0">
                  <a:latin typeface="Arial" panose="020B0604020202020204" pitchFamily="34" charset="0"/>
                  <a:sym typeface="微软雅黑" panose="020B0503020204020204" pitchFamily="34" charset="-122"/>
                </a:rPr>
                <a:t>。</a:t>
              </a:r>
              <a:endParaRPr lang="en-US" altLang="zh-CN" sz="1600" dirty="0">
                <a:latin typeface="Arial" panose="020B0604020202020204" pitchFamily="34" charset="0"/>
                <a:sym typeface="微软雅黑" panose="020B0503020204020204" pitchFamily="34" charset="-122"/>
              </a:endParaRPr>
            </a:p>
          </p:txBody>
        </p:sp>
      </p:grpSp>
      <p:grpSp>
        <p:nvGrpSpPr>
          <p:cNvPr id="25" name="组合 24"/>
          <p:cNvGrpSpPr/>
          <p:nvPr/>
        </p:nvGrpSpPr>
        <p:grpSpPr>
          <a:xfrm rot="0">
            <a:off x="6118225" y="3612444"/>
            <a:ext cx="4320000" cy="1764101"/>
            <a:chOff x="762342" y="1653353"/>
            <a:chExt cx="4319844" cy="1764791"/>
          </a:xfrm>
        </p:grpSpPr>
        <p:sp>
          <p:nvSpPr>
            <p:cNvPr id="26" name="文本框 25"/>
            <p:cNvSpPr txBox="1"/>
            <p:nvPr>
              <p:custDataLst>
                <p:tags r:id="rId7"/>
              </p:custDataLst>
            </p:nvPr>
          </p:nvSpPr>
          <p:spPr>
            <a:xfrm>
              <a:off x="762342" y="1653353"/>
              <a:ext cx="4319844" cy="368444"/>
            </a:xfrm>
            <a:prstGeom prst="rect">
              <a:avLst/>
            </a:prstGeom>
            <a:noFill/>
          </p:spPr>
          <p:txBody>
            <a:bodyPr wrap="square" anchor="ctr" anchorCtr="0">
              <a:spAutoFit/>
            </a:bodyPr>
            <a:p>
              <a:pPr marL="285750" lvl="0" indent="-285750" algn="l">
                <a:lnSpc>
                  <a:spcPct val="100000"/>
                </a:lnSpc>
                <a:buClr>
                  <a:srgbClr val="4BA151"/>
                </a:buClr>
                <a:buSzPct val="130000"/>
                <a:buFont typeface="Wingdings" panose="05000000000000000000" charset="0"/>
                <a:buChar char=""/>
                <a:defRPr/>
              </a:pPr>
              <a:r>
                <a:rPr lang="zh-CN" altLang="en-US" dirty="0">
                  <a:latin typeface="Arial" panose="020B0604020202020204" pitchFamily="34" charset="0"/>
                  <a:sym typeface="微软雅黑" panose="020B0503020204020204" pitchFamily="34" charset="-122"/>
                </a:rPr>
                <a:t>（五）自我评价与教学反思</a:t>
              </a:r>
              <a:endParaRPr lang="zh-CN" altLang="en-US" dirty="0">
                <a:solidFill>
                  <a:srgbClr val="539A69"/>
                </a:solidFill>
                <a:latin typeface="微软雅黑" panose="020B0503020204020204" pitchFamily="34" charset="-122"/>
                <a:ea typeface="微软雅黑" panose="020B0503020204020204" pitchFamily="34" charset="-122"/>
                <a:cs typeface="思源黑体 CN Light" panose="020B0300000000000000" charset="-122"/>
                <a:sym typeface="微软雅黑" panose="020B0503020204020204" pitchFamily="34" charset="-122"/>
              </a:endParaRPr>
            </a:p>
          </p:txBody>
        </p:sp>
        <p:sp>
          <p:nvSpPr>
            <p:cNvPr id="27" name="矩形 26"/>
            <p:cNvSpPr/>
            <p:nvPr>
              <p:custDataLst>
                <p:tags r:id="rId8"/>
              </p:custDataLst>
            </p:nvPr>
          </p:nvSpPr>
          <p:spPr>
            <a:xfrm>
              <a:off x="809965" y="2219254"/>
              <a:ext cx="4247846" cy="1198890"/>
            </a:xfrm>
            <a:prstGeom prst="rect">
              <a:avLst/>
            </a:prstGeom>
          </p:spPr>
          <p:txBody>
            <a:bodyPr wrap="square">
              <a:spAutoFit/>
            </a:bodyPr>
            <a:p>
              <a:pPr marL="464185" indent="-285750" fontAlgn="auto">
                <a:lnSpc>
                  <a:spcPct val="150000"/>
                </a:lnSpc>
                <a:buClr>
                  <a:srgbClr val="4BA151"/>
                </a:buClr>
                <a:buFont typeface="Wingdings" panose="05000000000000000000" charset="0"/>
                <a:buChar char=""/>
              </a:pPr>
              <a:r>
                <a:rPr lang="zh-CN" altLang="en-US" sz="1600" dirty="0">
                  <a:latin typeface="Arial" panose="020B0604020202020204" pitchFamily="34" charset="0"/>
                  <a:sym typeface="微软雅黑" panose="020B0503020204020204" pitchFamily="34" charset="-122"/>
                </a:rPr>
                <a:t>针对教育活动的目标，对教学效果进行预测，并提出活动评价、反馈与调节的具体措施及构想。</a:t>
              </a:r>
              <a:endParaRPr lang="zh-CN" altLang="en-US" sz="1600" dirty="0">
                <a:solidFill>
                  <a:srgbClr val="000000">
                    <a:lumMod val="75000"/>
                    <a:lumOff val="25000"/>
                  </a:srgbClr>
                </a:solidFill>
                <a:latin typeface="微软雅黑" panose="020B0503020204020204" pitchFamily="34" charset="-122"/>
                <a:cs typeface="思源黑体 CN Light" panose="020B0300000000000000" charset="-122"/>
              </a:endParaRPr>
            </a:p>
          </p:txBody>
        </p:sp>
      </p:grpSp>
      <p:sp>
        <p:nvSpPr>
          <p:cNvPr id="5" name="文本框 4"/>
          <p:cNvSpPr txBox="1"/>
          <p:nvPr/>
        </p:nvSpPr>
        <p:spPr>
          <a:xfrm>
            <a:off x="1550035" y="5739130"/>
            <a:ext cx="3945890" cy="337185"/>
          </a:xfrm>
          <a:prstGeom prst="rect">
            <a:avLst/>
          </a:prstGeom>
          <a:noFill/>
        </p:spPr>
        <p:txBody>
          <a:bodyPr wrap="square" rtlCol="0">
            <a:spAutoFit/>
          </a:bodyPr>
          <a:p>
            <a:r>
              <a:rPr lang="zh-CN" altLang="en-US" sz="1600" dirty="0"/>
              <a:t>探究式、自主式、合作式等</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7414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四、课后反思和自我评价型说课</a:t>
            </a:r>
            <a:endParaRPr lang="zh-CN" altLang="en-US" sz="3200">
              <a:solidFill>
                <a:srgbClr val="8D38C2"/>
              </a:solidFill>
              <a:ea typeface="黑体" panose="02010609060101010101" charset="-122"/>
            </a:endParaRPr>
          </a:p>
        </p:txBody>
      </p:sp>
      <p:sp>
        <p:nvSpPr>
          <p:cNvPr id="38" name="椭圆 37"/>
          <p:cNvSpPr/>
          <p:nvPr/>
        </p:nvSpPr>
        <p:spPr>
          <a:xfrm>
            <a:off x="5697904" y="2092166"/>
            <a:ext cx="714694" cy="714694"/>
          </a:xfrm>
          <a:prstGeom prst="ellipse">
            <a:avLst/>
          </a:prstGeom>
          <a:solidFill>
            <a:srgbClr val="C3EA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400" dirty="0">
                <a:solidFill>
                  <a:srgbClr val="95B9DA"/>
                </a:solidFill>
                <a:cs typeface="+mn-ea"/>
                <a:sym typeface="+mn-lt"/>
              </a:rPr>
              <a:t>1</a:t>
            </a:r>
            <a:endParaRPr lang="en-US" altLang="zh-CN" sz="4400" dirty="0">
              <a:solidFill>
                <a:srgbClr val="95B9DA"/>
              </a:solidFill>
              <a:cs typeface="+mn-ea"/>
              <a:sym typeface="+mn-lt"/>
            </a:endParaRPr>
          </a:p>
        </p:txBody>
      </p:sp>
      <p:sp>
        <p:nvSpPr>
          <p:cNvPr id="40" name="文本框 39"/>
          <p:cNvSpPr txBox="1"/>
          <p:nvPr/>
        </p:nvSpPr>
        <p:spPr>
          <a:xfrm>
            <a:off x="6557645" y="1850073"/>
            <a:ext cx="4751070" cy="1198880"/>
          </a:xfrm>
          <a:prstGeom prst="rect">
            <a:avLst/>
          </a:prstGeom>
          <a:noFill/>
        </p:spPr>
        <p:txBody>
          <a:bodyPr wrap="square" rtlCol="0" anchor="ctr" anchorCtr="0">
            <a:spAutoFit/>
          </a:bodyPr>
          <a:p>
            <a:pPr algn="just"/>
            <a:r>
              <a:rPr lang="zh-CN" altLang="en-US" dirty="0">
                <a:latin typeface="Arial" panose="020B0604020202020204" pitchFamily="34" charset="0"/>
                <a:sym typeface="+mn-ea"/>
              </a:rPr>
              <a:t>有助于澄清双语教师的教育理念，使教师在复杂的教育情境中更好地把握教学内容，定位教学目标及选择有效的教学方法，有利于调整、改善和规范幼儿双语教师的教育行为；</a:t>
            </a:r>
            <a:endParaRPr lang="zh-CN" altLang="en-US" dirty="0">
              <a:solidFill>
                <a:schemeClr val="tx1">
                  <a:lumMod val="85000"/>
                  <a:lumOff val="15000"/>
                </a:schemeClr>
              </a:solidFill>
              <a:cs typeface="+mn-ea"/>
              <a:sym typeface="+mn-lt"/>
            </a:endParaRPr>
          </a:p>
        </p:txBody>
      </p:sp>
      <p:sp>
        <p:nvSpPr>
          <p:cNvPr id="43" name="椭圆 42"/>
          <p:cNvSpPr/>
          <p:nvPr/>
        </p:nvSpPr>
        <p:spPr>
          <a:xfrm>
            <a:off x="5697904" y="3343433"/>
            <a:ext cx="714694" cy="714694"/>
          </a:xfrm>
          <a:prstGeom prst="ellipse">
            <a:avLst/>
          </a:prstGeom>
          <a:solidFill>
            <a:srgbClr val="FFD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400" dirty="0">
                <a:solidFill>
                  <a:srgbClr val="C88F00"/>
                </a:solidFill>
                <a:cs typeface="+mn-ea"/>
                <a:sym typeface="+mn-lt"/>
              </a:rPr>
              <a:t>2</a:t>
            </a:r>
            <a:endParaRPr lang="en-US" altLang="zh-CN" sz="4400" dirty="0">
              <a:solidFill>
                <a:srgbClr val="C88F00"/>
              </a:solidFill>
              <a:cs typeface="+mn-ea"/>
              <a:sym typeface="+mn-lt"/>
            </a:endParaRPr>
          </a:p>
        </p:txBody>
      </p:sp>
      <p:sp>
        <p:nvSpPr>
          <p:cNvPr id="45" name="文本框 44"/>
          <p:cNvSpPr txBox="1"/>
          <p:nvPr/>
        </p:nvSpPr>
        <p:spPr>
          <a:xfrm>
            <a:off x="6557645" y="3239770"/>
            <a:ext cx="4751070" cy="922020"/>
          </a:xfrm>
          <a:prstGeom prst="rect">
            <a:avLst/>
          </a:prstGeom>
          <a:noFill/>
        </p:spPr>
        <p:txBody>
          <a:bodyPr wrap="square" rtlCol="0" anchor="ctr" anchorCtr="0">
            <a:spAutoFit/>
          </a:bodyPr>
          <a:p>
            <a:pPr algn="just"/>
            <a:r>
              <a:rPr lang="zh-CN" altLang="en-US" dirty="0">
                <a:latin typeface="Arial" panose="020B0604020202020204" pitchFamily="34" charset="0"/>
                <a:sym typeface="+mn-ea"/>
              </a:rPr>
              <a:t>通过课后反思和自我评价型说课可以提高教师反思教学实践的能力。使教师形成对教学活动开放性、批判性的接纳态度；</a:t>
            </a:r>
            <a:endParaRPr lang="zh-CN" altLang="en-US" dirty="0">
              <a:solidFill>
                <a:schemeClr val="tx1">
                  <a:lumMod val="85000"/>
                  <a:lumOff val="15000"/>
                </a:schemeClr>
              </a:solidFill>
              <a:cs typeface="+mn-ea"/>
              <a:sym typeface="+mn-lt"/>
            </a:endParaRPr>
          </a:p>
        </p:txBody>
      </p:sp>
      <p:sp>
        <p:nvSpPr>
          <p:cNvPr id="59" name="椭圆 58"/>
          <p:cNvSpPr/>
          <p:nvPr/>
        </p:nvSpPr>
        <p:spPr>
          <a:xfrm>
            <a:off x="5697904" y="4603068"/>
            <a:ext cx="714694" cy="714694"/>
          </a:xfrm>
          <a:prstGeom prst="ellipse">
            <a:avLst/>
          </a:prstGeom>
          <a:solidFill>
            <a:srgbClr val="FFBD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400" dirty="0">
                <a:solidFill>
                  <a:srgbClr val="FF6F5B"/>
                </a:solidFill>
                <a:cs typeface="+mn-ea"/>
                <a:sym typeface="+mn-lt"/>
              </a:rPr>
              <a:t>3</a:t>
            </a:r>
            <a:endParaRPr lang="en-US" altLang="zh-CN" sz="4400" dirty="0">
              <a:solidFill>
                <a:srgbClr val="FF6F5B"/>
              </a:solidFill>
              <a:cs typeface="+mn-ea"/>
              <a:sym typeface="+mn-lt"/>
            </a:endParaRPr>
          </a:p>
        </p:txBody>
      </p:sp>
      <p:sp>
        <p:nvSpPr>
          <p:cNvPr id="61" name="文本框 60"/>
          <p:cNvSpPr txBox="1"/>
          <p:nvPr/>
        </p:nvSpPr>
        <p:spPr>
          <a:xfrm>
            <a:off x="6557645" y="4637835"/>
            <a:ext cx="4751070" cy="645160"/>
          </a:xfrm>
          <a:prstGeom prst="rect">
            <a:avLst/>
          </a:prstGeom>
          <a:noFill/>
        </p:spPr>
        <p:txBody>
          <a:bodyPr wrap="square" rtlCol="0" anchor="ctr" anchorCtr="0">
            <a:spAutoFit/>
          </a:bodyPr>
          <a:p>
            <a:pPr algn="just"/>
            <a:r>
              <a:rPr lang="zh-CN" altLang="en-US" dirty="0">
                <a:latin typeface="Arial" panose="020B0604020202020204" pitchFamily="34" charset="0"/>
                <a:sym typeface="+mn-ea"/>
              </a:rPr>
              <a:t>坚持课后反思型说课有利于促进教师专业化发展，全面提高幼儿双语教师队伍的素质。</a:t>
            </a:r>
            <a:endParaRPr lang="zh-CN" altLang="en-US" dirty="0">
              <a:solidFill>
                <a:schemeClr val="tx1">
                  <a:lumMod val="85000"/>
                  <a:lumOff val="15000"/>
                </a:schemeClr>
              </a:solidFill>
              <a:cs typeface="+mn-ea"/>
              <a:sym typeface="+mn-lt"/>
            </a:endParaRPr>
          </a:p>
        </p:txBody>
      </p:sp>
      <p:grpSp>
        <p:nvGrpSpPr>
          <p:cNvPr id="4" name="组合 3"/>
          <p:cNvGrpSpPr/>
          <p:nvPr/>
        </p:nvGrpSpPr>
        <p:grpSpPr>
          <a:xfrm>
            <a:off x="4794240" y="2353011"/>
            <a:ext cx="587421" cy="2704289"/>
            <a:chOff x="5680065" y="2135841"/>
            <a:chExt cx="587421" cy="2704289"/>
          </a:xfrm>
        </p:grpSpPr>
        <p:cxnSp>
          <p:nvCxnSpPr>
            <p:cNvPr id="21" name="直接连接符 20"/>
            <p:cNvCxnSpPr/>
            <p:nvPr>
              <p:custDataLst>
                <p:tags r:id="rId1"/>
              </p:custDataLst>
            </p:nvPr>
          </p:nvCxnSpPr>
          <p:spPr>
            <a:xfrm>
              <a:off x="5776236" y="2326341"/>
              <a:ext cx="0" cy="2311998"/>
            </a:xfrm>
            <a:prstGeom prst="line">
              <a:avLst/>
            </a:prstGeom>
            <a:ln w="19050" cap="rnd">
              <a:solidFill>
                <a:srgbClr val="C88F00"/>
              </a:solidFill>
              <a:prstDash val="sysDot"/>
              <a:roun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
              </p:custDataLst>
            </p:nvPr>
          </p:nvCxnSpPr>
          <p:spPr>
            <a:xfrm flipV="1">
              <a:off x="5871486" y="2224436"/>
              <a:ext cx="396000" cy="0"/>
            </a:xfrm>
            <a:prstGeom prst="line">
              <a:avLst/>
            </a:prstGeom>
            <a:ln w="19050" cap="rnd">
              <a:solidFill>
                <a:srgbClr val="C88F00"/>
              </a:solidFill>
              <a:prstDash val="sysDot"/>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3"/>
              </p:custDataLst>
            </p:nvPr>
          </p:nvCxnSpPr>
          <p:spPr>
            <a:xfrm>
              <a:off x="5825330" y="3505930"/>
              <a:ext cx="396000" cy="0"/>
            </a:xfrm>
            <a:prstGeom prst="line">
              <a:avLst/>
            </a:prstGeom>
            <a:ln w="19050" cap="rnd">
              <a:solidFill>
                <a:srgbClr val="C88F00"/>
              </a:solidFill>
              <a:prstDash val="sysDot"/>
              <a:roun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4"/>
              </p:custDataLst>
            </p:nvPr>
          </p:nvCxnSpPr>
          <p:spPr>
            <a:xfrm>
              <a:off x="5871486" y="4733589"/>
              <a:ext cx="396000" cy="0"/>
            </a:xfrm>
            <a:prstGeom prst="line">
              <a:avLst/>
            </a:prstGeom>
            <a:ln w="19050" cap="rnd">
              <a:solidFill>
                <a:srgbClr val="C88F00"/>
              </a:solidFill>
              <a:prstDash val="sysDot"/>
              <a:round/>
            </a:ln>
          </p:spPr>
          <p:style>
            <a:lnRef idx="1">
              <a:schemeClr val="accent1"/>
            </a:lnRef>
            <a:fillRef idx="0">
              <a:schemeClr val="accent1"/>
            </a:fillRef>
            <a:effectRef idx="0">
              <a:schemeClr val="accent1"/>
            </a:effectRef>
            <a:fontRef idx="minor">
              <a:schemeClr val="tx1"/>
            </a:fontRef>
          </p:style>
        </p:cxnSp>
        <p:sp>
          <p:nvSpPr>
            <p:cNvPr id="2" name="椭圆 1"/>
            <p:cNvSpPr/>
            <p:nvPr>
              <p:custDataLst>
                <p:tags r:id="rId5"/>
              </p:custDataLst>
            </p:nvPr>
          </p:nvSpPr>
          <p:spPr>
            <a:xfrm>
              <a:off x="5680065" y="2135841"/>
              <a:ext cx="190500" cy="190500"/>
            </a:xfrm>
            <a:prstGeom prst="ellipse">
              <a:avLst/>
            </a:prstGeom>
            <a:solidFill>
              <a:srgbClr val="FFD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0" name="椭圆 29"/>
            <p:cNvSpPr/>
            <p:nvPr>
              <p:custDataLst>
                <p:tags r:id="rId6"/>
              </p:custDataLst>
            </p:nvPr>
          </p:nvSpPr>
          <p:spPr>
            <a:xfrm>
              <a:off x="5691219" y="3421241"/>
              <a:ext cx="190500" cy="190500"/>
            </a:xfrm>
            <a:prstGeom prst="ellipse">
              <a:avLst/>
            </a:prstGeom>
            <a:solidFill>
              <a:srgbClr val="FFD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1" name="椭圆 30"/>
            <p:cNvSpPr/>
            <p:nvPr>
              <p:custDataLst>
                <p:tags r:id="rId7"/>
              </p:custDataLst>
            </p:nvPr>
          </p:nvSpPr>
          <p:spPr>
            <a:xfrm>
              <a:off x="5691219" y="4649630"/>
              <a:ext cx="190500" cy="190500"/>
            </a:xfrm>
            <a:prstGeom prst="ellipse">
              <a:avLst/>
            </a:prstGeom>
            <a:solidFill>
              <a:srgbClr val="FFD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grpSp>
        <p:nvGrpSpPr>
          <p:cNvPr id="115" name="组合 114"/>
          <p:cNvGrpSpPr/>
          <p:nvPr/>
        </p:nvGrpSpPr>
        <p:grpSpPr>
          <a:xfrm rot="10366">
            <a:off x="1934845" y="2875280"/>
            <a:ext cx="1428115" cy="477520"/>
            <a:chOff x="1007320" y="3891219"/>
            <a:chExt cx="1676400" cy="586561"/>
          </a:xfrm>
        </p:grpSpPr>
        <p:sp>
          <p:nvSpPr>
            <p:cNvPr id="117" name="任意多边形: 形状 116"/>
            <p:cNvSpPr/>
            <p:nvPr>
              <p:custDataLst>
                <p:tags r:id="rId8"/>
              </p:custDataLst>
            </p:nvPr>
          </p:nvSpPr>
          <p:spPr>
            <a:xfrm>
              <a:off x="1016286" y="3891219"/>
              <a:ext cx="1657350" cy="552450"/>
            </a:xfrm>
            <a:custGeom>
              <a:avLst/>
              <a:gdLst>
                <a:gd name="connsiteX0" fmla="*/ 1476947 w 1657350"/>
                <a:gd name="connsiteY0" fmla="*/ 21562 h 552450"/>
                <a:gd name="connsiteX1" fmla="*/ 810007 w 1657350"/>
                <a:gd name="connsiteY1" fmla="*/ 11656 h 552450"/>
                <a:gd name="connsiteX2" fmla="*/ 437293 w 1657350"/>
                <a:gd name="connsiteY2" fmla="*/ 26515 h 552450"/>
                <a:gd name="connsiteX3" fmla="*/ 77439 w 1657350"/>
                <a:gd name="connsiteY3" fmla="*/ 156912 h 552450"/>
                <a:gd name="connsiteX4" fmla="*/ 118492 w 1657350"/>
                <a:gd name="connsiteY4" fmla="*/ 510671 h 552450"/>
                <a:gd name="connsiteX5" fmla="*/ 310040 w 1657350"/>
                <a:gd name="connsiteY5" fmla="*/ 543437 h 552450"/>
                <a:gd name="connsiteX6" fmla="*/ 943547 w 1657350"/>
                <a:gd name="connsiteY6" fmla="*/ 550390 h 552450"/>
                <a:gd name="connsiteX7" fmla="*/ 1290162 w 1657350"/>
                <a:gd name="connsiteY7" fmla="*/ 531340 h 552450"/>
                <a:gd name="connsiteX8" fmla="*/ 1596105 w 1657350"/>
                <a:gd name="connsiteY8" fmla="*/ 402562 h 552450"/>
                <a:gd name="connsiteX9" fmla="*/ 1476947 w 1657350"/>
                <a:gd name="connsiteY9" fmla="*/ 21562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7350" h="552450">
                  <a:moveTo>
                    <a:pt x="1476947" y="21562"/>
                  </a:moveTo>
                  <a:cubicBezTo>
                    <a:pt x="1244156" y="-917"/>
                    <a:pt x="1043941" y="8894"/>
                    <a:pt x="810007" y="11656"/>
                  </a:cubicBezTo>
                  <a:cubicBezTo>
                    <a:pt x="685706" y="13085"/>
                    <a:pt x="561119" y="14609"/>
                    <a:pt x="437293" y="26515"/>
                  </a:cubicBezTo>
                  <a:cubicBezTo>
                    <a:pt x="312421" y="38612"/>
                    <a:pt x="167165" y="62234"/>
                    <a:pt x="77439" y="156912"/>
                  </a:cubicBezTo>
                  <a:cubicBezTo>
                    <a:pt x="-19621" y="259306"/>
                    <a:pt x="-25336" y="443234"/>
                    <a:pt x="118492" y="510671"/>
                  </a:cubicBezTo>
                  <a:cubicBezTo>
                    <a:pt x="178023" y="538579"/>
                    <a:pt x="244984" y="541246"/>
                    <a:pt x="310040" y="543437"/>
                  </a:cubicBezTo>
                  <a:cubicBezTo>
                    <a:pt x="521114" y="550676"/>
                    <a:pt x="732473" y="554581"/>
                    <a:pt x="943547" y="550390"/>
                  </a:cubicBezTo>
                  <a:cubicBezTo>
                    <a:pt x="1059181" y="548104"/>
                    <a:pt x="1175195" y="544199"/>
                    <a:pt x="1290162" y="531340"/>
                  </a:cubicBezTo>
                  <a:cubicBezTo>
                    <a:pt x="1403700" y="518672"/>
                    <a:pt x="1523239" y="496765"/>
                    <a:pt x="1596105" y="402562"/>
                  </a:cubicBezTo>
                  <a:cubicBezTo>
                    <a:pt x="1693546" y="276832"/>
                    <a:pt x="1669924" y="39850"/>
                    <a:pt x="1476947" y="21562"/>
                  </a:cubicBezTo>
                </a:path>
              </a:pathLst>
            </a:custGeom>
            <a:solidFill>
              <a:srgbClr val="FF988F"/>
            </a:solidFill>
            <a:ln w="9525" cap="flat">
              <a:noFill/>
              <a:prstDash val="solid"/>
              <a:miter/>
            </a:ln>
          </p:spPr>
          <p:txBody>
            <a:bodyPr rtlCol="0" anchor="ctr"/>
            <a:p>
              <a:endParaRPr lang="zh-CN" altLang="en-US">
                <a:cs typeface="+mn-ea"/>
                <a:sym typeface="+mn-lt"/>
              </a:endParaRPr>
            </a:p>
          </p:txBody>
        </p:sp>
        <p:sp>
          <p:nvSpPr>
            <p:cNvPr id="118" name="任意多边形: 形状 117"/>
            <p:cNvSpPr/>
            <p:nvPr>
              <p:custDataLst>
                <p:tags r:id="rId9"/>
              </p:custDataLst>
            </p:nvPr>
          </p:nvSpPr>
          <p:spPr>
            <a:xfrm>
              <a:off x="1007320" y="3906280"/>
              <a:ext cx="1676400" cy="571500"/>
            </a:xfrm>
            <a:custGeom>
              <a:avLst/>
              <a:gdLst>
                <a:gd name="connsiteX0" fmla="*/ 1485913 w 1676400"/>
                <a:gd name="connsiteY0" fmla="*/ 21449 h 571500"/>
                <a:gd name="connsiteX1" fmla="*/ 1030999 w 1676400"/>
                <a:gd name="connsiteY1" fmla="*/ 8114 h 571500"/>
                <a:gd name="connsiteX2" fmla="*/ 799446 w 1676400"/>
                <a:gd name="connsiteY2" fmla="*/ 11829 h 571500"/>
                <a:gd name="connsiteX3" fmla="*/ 560274 w 1676400"/>
                <a:gd name="connsiteY3" fmla="*/ 18115 h 571500"/>
                <a:gd name="connsiteX4" fmla="*/ 352152 w 1676400"/>
                <a:gd name="connsiteY4" fmla="*/ 38213 h 571500"/>
                <a:gd name="connsiteX5" fmla="*/ 176416 w 1676400"/>
                <a:gd name="connsiteY5" fmla="*/ 90029 h 571500"/>
                <a:gd name="connsiteX6" fmla="*/ 49924 w 1676400"/>
                <a:gd name="connsiteY6" fmla="*/ 197852 h 571500"/>
                <a:gd name="connsiteX7" fmla="*/ 7252 w 1676400"/>
                <a:gd name="connsiteY7" fmla="*/ 333774 h 571500"/>
                <a:gd name="connsiteX8" fmla="*/ 46781 w 1676400"/>
                <a:gd name="connsiteY8" fmla="*/ 465886 h 571500"/>
                <a:gd name="connsiteX9" fmla="*/ 194704 w 1676400"/>
                <a:gd name="connsiteY9" fmla="*/ 550182 h 571500"/>
                <a:gd name="connsiteX10" fmla="*/ 302718 w 1676400"/>
                <a:gd name="connsiteY10" fmla="*/ 560659 h 571500"/>
                <a:gd name="connsiteX11" fmla="*/ 420542 w 1676400"/>
                <a:gd name="connsiteY11" fmla="*/ 564469 h 571500"/>
                <a:gd name="connsiteX12" fmla="*/ 661524 w 1676400"/>
                <a:gd name="connsiteY12" fmla="*/ 569327 h 571500"/>
                <a:gd name="connsiteX13" fmla="*/ 1144061 w 1676400"/>
                <a:gd name="connsiteY13" fmla="*/ 561802 h 571500"/>
                <a:gd name="connsiteX14" fmla="*/ 1361517 w 1676400"/>
                <a:gd name="connsiteY14" fmla="*/ 541038 h 571500"/>
                <a:gd name="connsiteX15" fmla="*/ 1531443 w 1676400"/>
                <a:gd name="connsiteY15" fmla="*/ 487031 h 571500"/>
                <a:gd name="connsiteX16" fmla="*/ 1639551 w 1676400"/>
                <a:gd name="connsiteY16" fmla="*/ 372731 h 571500"/>
                <a:gd name="connsiteX17" fmla="*/ 1669841 w 1676400"/>
                <a:gd name="connsiteY17" fmla="*/ 245763 h 571500"/>
                <a:gd name="connsiteX18" fmla="*/ 1553731 w 1676400"/>
                <a:gd name="connsiteY18" fmla="*/ 38689 h 571500"/>
                <a:gd name="connsiteX19" fmla="*/ 1485913 w 1676400"/>
                <a:gd name="connsiteY19" fmla="*/ 21449 h 571500"/>
                <a:gd name="connsiteX20" fmla="*/ 1485913 w 1676400"/>
                <a:gd name="connsiteY20" fmla="*/ 39261 h 571500"/>
                <a:gd name="connsiteX21" fmla="*/ 1599261 w 1676400"/>
                <a:gd name="connsiteY21" fmla="*/ 92220 h 571500"/>
                <a:gd name="connsiteX22" fmla="*/ 1648600 w 1676400"/>
                <a:gd name="connsiteY22" fmla="*/ 196900 h 571500"/>
                <a:gd name="connsiteX23" fmla="*/ 1572495 w 1676400"/>
                <a:gd name="connsiteY23" fmla="*/ 434358 h 571500"/>
                <a:gd name="connsiteX24" fmla="*/ 1420667 w 1676400"/>
                <a:gd name="connsiteY24" fmla="*/ 511129 h 571500"/>
                <a:gd name="connsiteX25" fmla="*/ 1227690 w 1676400"/>
                <a:gd name="connsiteY25" fmla="*/ 538276 h 571500"/>
                <a:gd name="connsiteX26" fmla="*/ 763061 w 1676400"/>
                <a:gd name="connsiteY26" fmla="*/ 552087 h 571500"/>
                <a:gd name="connsiteX27" fmla="*/ 297193 w 1676400"/>
                <a:gd name="connsiteY27" fmla="*/ 542657 h 571500"/>
                <a:gd name="connsiteX28" fmla="*/ 104121 w 1676400"/>
                <a:gd name="connsiteY28" fmla="*/ 496270 h 571500"/>
                <a:gd name="connsiteX29" fmla="*/ 29922 w 1676400"/>
                <a:gd name="connsiteY29" fmla="*/ 387019 h 571500"/>
                <a:gd name="connsiteX30" fmla="*/ 133173 w 1676400"/>
                <a:gd name="connsiteY30" fmla="*/ 136606 h 571500"/>
                <a:gd name="connsiteX31" fmla="*/ 476073 w 1676400"/>
                <a:gd name="connsiteY31" fmla="*/ 41737 h 571500"/>
                <a:gd name="connsiteX32" fmla="*/ 938130 w 1676400"/>
                <a:gd name="connsiteY32" fmla="*/ 27640 h 571500"/>
                <a:gd name="connsiteX33" fmla="*/ 1374185 w 1676400"/>
                <a:gd name="connsiteY33" fmla="*/ 30784 h 571500"/>
                <a:gd name="connsiteX34" fmla="*/ 1485723 w 1676400"/>
                <a:gd name="connsiteY34" fmla="*/ 39356 h 571500"/>
                <a:gd name="connsiteX35" fmla="*/ 1485913 w 1676400"/>
                <a:gd name="connsiteY35" fmla="*/ 21449 h 571500"/>
                <a:gd name="connsiteX36" fmla="*/ 1485913 w 1676400"/>
                <a:gd name="connsiteY36" fmla="*/ 21449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76400" h="571500">
                  <a:moveTo>
                    <a:pt x="1485913" y="21449"/>
                  </a:moveTo>
                  <a:cubicBezTo>
                    <a:pt x="1334656" y="6876"/>
                    <a:pt x="1182828" y="5733"/>
                    <a:pt x="1030999" y="8114"/>
                  </a:cubicBezTo>
                  <a:cubicBezTo>
                    <a:pt x="953847" y="9257"/>
                    <a:pt x="876599" y="10876"/>
                    <a:pt x="799446" y="11829"/>
                  </a:cubicBezTo>
                  <a:cubicBezTo>
                    <a:pt x="719722" y="12781"/>
                    <a:pt x="639903" y="13924"/>
                    <a:pt x="560274" y="18115"/>
                  </a:cubicBezTo>
                  <a:cubicBezTo>
                    <a:pt x="490741" y="21735"/>
                    <a:pt x="420923" y="27069"/>
                    <a:pt x="352152" y="38213"/>
                  </a:cubicBezTo>
                  <a:cubicBezTo>
                    <a:pt x="291764" y="47929"/>
                    <a:pt x="231566" y="62978"/>
                    <a:pt x="176416" y="90029"/>
                  </a:cubicBezTo>
                  <a:cubicBezTo>
                    <a:pt x="126124" y="114699"/>
                    <a:pt x="80595" y="150513"/>
                    <a:pt x="49924" y="197852"/>
                  </a:cubicBezTo>
                  <a:cubicBezTo>
                    <a:pt x="23921" y="238143"/>
                    <a:pt x="8681" y="285768"/>
                    <a:pt x="7252" y="333774"/>
                  </a:cubicBezTo>
                  <a:cubicBezTo>
                    <a:pt x="5823" y="380542"/>
                    <a:pt x="18492" y="428167"/>
                    <a:pt x="46781" y="465886"/>
                  </a:cubicBezTo>
                  <a:cubicBezTo>
                    <a:pt x="82595" y="513415"/>
                    <a:pt x="137364" y="538942"/>
                    <a:pt x="194704" y="550182"/>
                  </a:cubicBezTo>
                  <a:cubicBezTo>
                    <a:pt x="230232" y="557135"/>
                    <a:pt x="266618" y="559326"/>
                    <a:pt x="302718" y="560659"/>
                  </a:cubicBezTo>
                  <a:cubicBezTo>
                    <a:pt x="341961" y="562183"/>
                    <a:pt x="381299" y="563326"/>
                    <a:pt x="420542" y="564469"/>
                  </a:cubicBezTo>
                  <a:cubicBezTo>
                    <a:pt x="500838" y="566755"/>
                    <a:pt x="581229" y="568470"/>
                    <a:pt x="661524" y="569327"/>
                  </a:cubicBezTo>
                  <a:cubicBezTo>
                    <a:pt x="822306" y="571042"/>
                    <a:pt x="983469" y="570565"/>
                    <a:pt x="1144061" y="561802"/>
                  </a:cubicBezTo>
                  <a:cubicBezTo>
                    <a:pt x="1216737" y="557802"/>
                    <a:pt x="1289603" y="552373"/>
                    <a:pt x="1361517" y="541038"/>
                  </a:cubicBezTo>
                  <a:cubicBezTo>
                    <a:pt x="1420286" y="531799"/>
                    <a:pt x="1479531" y="517130"/>
                    <a:pt x="1531443" y="487031"/>
                  </a:cubicBezTo>
                  <a:cubicBezTo>
                    <a:pt x="1577639" y="460171"/>
                    <a:pt x="1616120" y="420832"/>
                    <a:pt x="1639551" y="372731"/>
                  </a:cubicBezTo>
                  <a:cubicBezTo>
                    <a:pt x="1658792" y="333298"/>
                    <a:pt x="1669079" y="289578"/>
                    <a:pt x="1669841" y="245763"/>
                  </a:cubicBezTo>
                  <a:cubicBezTo>
                    <a:pt x="1671270" y="161752"/>
                    <a:pt x="1634218" y="74122"/>
                    <a:pt x="1553731" y="38689"/>
                  </a:cubicBezTo>
                  <a:cubicBezTo>
                    <a:pt x="1532205" y="29164"/>
                    <a:pt x="1509440" y="23830"/>
                    <a:pt x="1485913" y="21449"/>
                  </a:cubicBezTo>
                  <a:cubicBezTo>
                    <a:pt x="1474483" y="20306"/>
                    <a:pt x="1474578" y="38118"/>
                    <a:pt x="1485913" y="39261"/>
                  </a:cubicBezTo>
                  <a:cubicBezTo>
                    <a:pt x="1528776" y="43547"/>
                    <a:pt x="1569447" y="60692"/>
                    <a:pt x="1599261" y="92220"/>
                  </a:cubicBezTo>
                  <a:cubicBezTo>
                    <a:pt x="1626312" y="120890"/>
                    <a:pt x="1641933" y="158419"/>
                    <a:pt x="1648600" y="196900"/>
                  </a:cubicBezTo>
                  <a:cubicBezTo>
                    <a:pt x="1663173" y="281767"/>
                    <a:pt x="1635170" y="374731"/>
                    <a:pt x="1572495" y="434358"/>
                  </a:cubicBezTo>
                  <a:cubicBezTo>
                    <a:pt x="1530490" y="474268"/>
                    <a:pt x="1476198" y="497223"/>
                    <a:pt x="1420667" y="511129"/>
                  </a:cubicBezTo>
                  <a:cubicBezTo>
                    <a:pt x="1357707" y="526941"/>
                    <a:pt x="1292270" y="532942"/>
                    <a:pt x="1227690" y="538276"/>
                  </a:cubicBezTo>
                  <a:cubicBezTo>
                    <a:pt x="1073385" y="550944"/>
                    <a:pt x="917937" y="552277"/>
                    <a:pt x="763061" y="552087"/>
                  </a:cubicBezTo>
                  <a:cubicBezTo>
                    <a:pt x="607803" y="551896"/>
                    <a:pt x="452355" y="548848"/>
                    <a:pt x="297193" y="542657"/>
                  </a:cubicBezTo>
                  <a:cubicBezTo>
                    <a:pt x="231185" y="539990"/>
                    <a:pt x="160605" y="534085"/>
                    <a:pt x="104121" y="496270"/>
                  </a:cubicBezTo>
                  <a:cubicBezTo>
                    <a:pt x="66021" y="470743"/>
                    <a:pt x="40113" y="431500"/>
                    <a:pt x="29922" y="387019"/>
                  </a:cubicBezTo>
                  <a:cubicBezTo>
                    <a:pt x="8205" y="291483"/>
                    <a:pt x="55830" y="192423"/>
                    <a:pt x="133173" y="136606"/>
                  </a:cubicBezTo>
                  <a:cubicBezTo>
                    <a:pt x="231090" y="65931"/>
                    <a:pt x="359106" y="51453"/>
                    <a:pt x="476073" y="41737"/>
                  </a:cubicBezTo>
                  <a:cubicBezTo>
                    <a:pt x="629711" y="28974"/>
                    <a:pt x="784111" y="30403"/>
                    <a:pt x="938130" y="27640"/>
                  </a:cubicBezTo>
                  <a:cubicBezTo>
                    <a:pt x="1083482" y="25069"/>
                    <a:pt x="1229024" y="22402"/>
                    <a:pt x="1374185" y="30784"/>
                  </a:cubicBezTo>
                  <a:cubicBezTo>
                    <a:pt x="1411428" y="32974"/>
                    <a:pt x="1448670" y="35832"/>
                    <a:pt x="1485723" y="39356"/>
                  </a:cubicBezTo>
                  <a:cubicBezTo>
                    <a:pt x="1497343" y="40404"/>
                    <a:pt x="1497248" y="22592"/>
                    <a:pt x="1485913" y="21449"/>
                  </a:cubicBezTo>
                  <a:lnTo>
                    <a:pt x="1485913" y="21449"/>
                  </a:lnTo>
                  <a:close/>
                </a:path>
              </a:pathLst>
            </a:custGeom>
            <a:solidFill>
              <a:srgbClr val="F78584"/>
            </a:solidFill>
            <a:ln w="9525" cap="flat">
              <a:noFill/>
              <a:prstDash val="solid"/>
              <a:miter/>
            </a:ln>
          </p:spPr>
          <p:txBody>
            <a:bodyPr rtlCol="0" anchor="ctr"/>
            <a:p>
              <a:endParaRPr lang="zh-CN" altLang="en-US">
                <a:cs typeface="+mn-ea"/>
                <a:sym typeface="+mn-lt"/>
              </a:endParaRPr>
            </a:p>
          </p:txBody>
        </p:sp>
      </p:grpSp>
      <p:sp>
        <p:nvSpPr>
          <p:cNvPr id="99" name="文本框 98"/>
          <p:cNvSpPr txBox="1"/>
          <p:nvPr/>
        </p:nvSpPr>
        <p:spPr>
          <a:xfrm>
            <a:off x="1033145" y="2773680"/>
            <a:ext cx="3231515" cy="1829435"/>
          </a:xfrm>
          <a:prstGeom prst="rect">
            <a:avLst/>
          </a:prstGeom>
          <a:noFill/>
        </p:spPr>
        <p:txBody>
          <a:bodyPr wrap="square" rtlCol="0">
            <a:noAutofit/>
          </a:bodyPr>
          <a:p>
            <a:pPr algn="ctr">
              <a:lnSpc>
                <a:spcPct val="150000"/>
              </a:lnSpc>
            </a:pPr>
            <a:r>
              <a:rPr lang="zh-CN" altLang="en-US" sz="2400" dirty="0">
                <a:latin typeface="Arial" panose="020B0604020202020204" pitchFamily="34" charset="0"/>
                <a:sym typeface="+mn-ea"/>
              </a:rPr>
              <a:t>（一）</a:t>
            </a:r>
            <a:endParaRPr lang="zh-CN" altLang="en-US" sz="2400" dirty="0">
              <a:latin typeface="Arial" panose="020B0604020202020204" pitchFamily="34" charset="0"/>
              <a:sym typeface="+mn-ea"/>
            </a:endParaRPr>
          </a:p>
          <a:p>
            <a:pPr algn="ctr">
              <a:lnSpc>
                <a:spcPct val="150000"/>
              </a:lnSpc>
            </a:pPr>
            <a:r>
              <a:rPr lang="zh-CN" altLang="en-US" sz="2400" dirty="0">
                <a:latin typeface="Arial" panose="020B0604020202020204" pitchFamily="34" charset="0"/>
                <a:sym typeface="+mn-ea"/>
              </a:rPr>
              <a:t>课后反思和自我评价型说课的作用</a:t>
            </a:r>
            <a:endParaRPr lang="zh-CN" altLang="en-US" sz="2400" dirty="0">
              <a:solidFill>
                <a:srgbClr val="7AB2DC"/>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strips(upRight)">
                                      <p:cBhvr>
                                        <p:cTn id="12" dur="500"/>
                                        <p:tgtEl>
                                          <p:spTgt spid="115"/>
                                        </p:tgtEl>
                                      </p:cBhvr>
                                    </p:animEffect>
                                  </p:childTnLst>
                                </p:cTn>
                              </p:par>
                              <p:par>
                                <p:cTn id="13" presetID="18" presetClass="entr" presetSubtype="3" fill="hold" grpId="0" nodeType="with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strips(upRight)">
                                      <p:cBhvr>
                                        <p:cTn id="15" dur="500"/>
                                        <p:tgtEl>
                                          <p:spTgt spid="9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000" fill="hold">
                                          <p:stCondLst>
                                            <p:cond delay="0"/>
                                          </p:stCondLst>
                                        </p:cTn>
                                        <p:tgtEl>
                                          <p:spTgt spid="4"/>
                                        </p:tgtEl>
                                        <p:attrNameLst>
                                          <p:attrName>style.visibility</p:attrName>
                                        </p:attrNameLst>
                                      </p:cBhvr>
                                      <p:to>
                                        <p:strVal val="visible"/>
                                      </p:to>
                                    </p:set>
                                    <p:animEffect transition="in" filter="wipe(left)">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blinds(horizontal)">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left)">
                                      <p:cBhvr>
                                        <p:cTn id="34" dur="500"/>
                                        <p:tgtEl>
                                          <p:spTgt spid="43"/>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left)">
                                      <p:cBhvr>
                                        <p:cTn id="38" dur="500"/>
                                        <p:tgtEl>
                                          <p:spTgt spid="4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childTnLst>
                          </p:cTn>
                        </p:par>
                        <p:par>
                          <p:cTn id="44" fill="hold">
                            <p:stCondLst>
                              <p:cond delay="500"/>
                            </p:stCondLst>
                            <p:childTnLst>
                              <p:par>
                                <p:cTn id="45" presetID="3" presetClass="entr" presetSubtype="1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blinds(horizontal)">
                                      <p:cBhvr>
                                        <p:cTn id="4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99" grpId="0"/>
      <p:bldP spid="38" grpId="0" animBg="1"/>
      <p:bldP spid="40" grpId="0"/>
      <p:bldP spid="43" grpId="0" animBg="1"/>
      <p:bldP spid="45" grpId="0"/>
      <p:bldP spid="59" grpId="0" animBg="1"/>
      <p:bldP spid="6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87414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四、课后反思和自我评价型说课</a:t>
            </a:r>
            <a:endParaRPr lang="zh-CN" altLang="en-US" sz="3200">
              <a:solidFill>
                <a:srgbClr val="8D38C2"/>
              </a:solidFill>
              <a:ea typeface="黑体" panose="02010609060101010101" charset="-122"/>
            </a:endParaRPr>
          </a:p>
        </p:txBody>
      </p:sp>
      <p:sp>
        <p:nvSpPr>
          <p:cNvPr id="704" name="椭圆 703"/>
          <p:cNvSpPr/>
          <p:nvPr>
            <p:custDataLst>
              <p:tags r:id="rId1"/>
            </p:custDataLst>
          </p:nvPr>
        </p:nvSpPr>
        <p:spPr>
          <a:xfrm>
            <a:off x="6980963" y="1803594"/>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225" name="文本框"/>
          <p:cNvSpPr txBox="1"/>
          <p:nvPr/>
        </p:nvSpPr>
        <p:spPr>
          <a:xfrm>
            <a:off x="1497965" y="2017395"/>
            <a:ext cx="5503545" cy="705485"/>
          </a:xfrm>
          <a:prstGeom prst="rect">
            <a:avLst/>
          </a:prstGeom>
          <a:noFill/>
        </p:spPr>
        <p:txBody>
          <a:bodyPr wrap="square" lIns="91423" tIns="45712" rIns="91423" bIns="45712" rtlCol="0">
            <a:spAutoFit/>
          </a:bodyPr>
          <a:p>
            <a:pPr indent="0" defTabSz="914400">
              <a:lnSpc>
                <a:spcPct val="200000"/>
              </a:lnSpc>
            </a:pPr>
            <a:r>
              <a:rPr lang="zh-CN" altLang="en-US" sz="2000" dirty="0">
                <a:latin typeface="Arial" panose="020B0604020202020204" pitchFamily="34" charset="0"/>
                <a:sym typeface="微软雅黑" panose="020B0503020204020204" pitchFamily="34" charset="-122"/>
              </a:rPr>
              <a:t>（二）课后反思和自我评价型说课的内容</a:t>
            </a:r>
            <a:endParaRPr kumimoji="0" lang="zh-CN" altLang="en-US" sz="2000" b="0" i="0" u="none" strike="noStrike" kern="1200" cap="none" spc="0" normalizeH="0" baseline="0" noProof="0" dirty="0">
              <a:ln>
                <a:noFill/>
              </a:ln>
              <a:solidFill>
                <a:srgbClr val="000000">
                  <a:lumMod val="85000"/>
                  <a:lumOff val="15000"/>
                </a:srgbClr>
              </a:solidFill>
              <a:effectLst/>
              <a:uLnTx/>
              <a:uFillTx/>
              <a:latin typeface="汉仪旗黑-50S" panose="00020600040101010101" pitchFamily="18" charset="-122"/>
              <a:ea typeface="汉仪旗黑-50S" panose="00020600040101010101" pitchFamily="18" charset="-122"/>
              <a:cs typeface="微软雅黑" panose="020B0503020204020204" pitchFamily="34" charset="-122"/>
              <a:sym typeface="汉仪旗黑-50S" panose="00020600040101010101" pitchFamily="18" charset="-122"/>
            </a:endParaRPr>
          </a:p>
        </p:txBody>
      </p:sp>
      <p:grpSp>
        <p:nvGrpSpPr>
          <p:cNvPr id="238" name="图形 232"/>
          <p:cNvGrpSpPr/>
          <p:nvPr/>
        </p:nvGrpSpPr>
        <p:grpSpPr>
          <a:xfrm>
            <a:off x="6702782" y="181934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13" name="文本框 12"/>
          <p:cNvSpPr txBox="1"/>
          <p:nvPr/>
        </p:nvSpPr>
        <p:spPr>
          <a:xfrm>
            <a:off x="1814830" y="3029585"/>
            <a:ext cx="4281170" cy="2306955"/>
          </a:xfrm>
          <a:prstGeom prst="rect">
            <a:avLst/>
          </a:prstGeom>
          <a:noFill/>
        </p:spPr>
        <p:txBody>
          <a:bodyPr wrap="square" rtlCol="0" anchor="t">
            <a:spAutoFit/>
          </a:bodyPr>
          <a:p>
            <a:pPr marL="342900" indent="-342900">
              <a:lnSpc>
                <a:spcPct val="150000"/>
              </a:lnSpc>
              <a:buFont typeface="Wingdings" panose="05000000000000000000" charset="0"/>
              <a:buChar char=""/>
            </a:pPr>
            <a:r>
              <a:rPr lang="en-US" altLang="zh-CN" sz="2400" dirty="0">
                <a:solidFill>
                  <a:srgbClr val="4BA151">
                    <a:lumMod val="75000"/>
                  </a:srgbClr>
                </a:solidFill>
                <a:latin typeface="Arial" panose="020B0604020202020204" pitchFamily="34" charset="0"/>
                <a:sym typeface="微软雅黑" panose="020B0503020204020204" pitchFamily="34" charset="-122"/>
              </a:rPr>
              <a:t>1. </a:t>
            </a:r>
            <a:r>
              <a:rPr lang="zh-CN" altLang="en-US" sz="2400" dirty="0">
                <a:solidFill>
                  <a:srgbClr val="4BA151">
                    <a:lumMod val="75000"/>
                  </a:srgbClr>
                </a:solidFill>
                <a:latin typeface="Arial" panose="020B0604020202020204" pitchFamily="34" charset="0"/>
                <a:sym typeface="微软雅黑" panose="020B0503020204020204" pitchFamily="34" charset="-122"/>
              </a:rPr>
              <a:t>说内容</a:t>
            </a:r>
            <a:endParaRPr lang="zh-CN" altLang="en-US" sz="2400" dirty="0">
              <a:solidFill>
                <a:srgbClr val="4BA151">
                  <a:lumMod val="75000"/>
                </a:srgbClr>
              </a:solidFill>
              <a:latin typeface="Arial" panose="020B0604020202020204" pitchFamily="34" charset="0"/>
            </a:endParaRPr>
          </a:p>
          <a:p>
            <a:pPr marL="342900" indent="-342900">
              <a:lnSpc>
                <a:spcPct val="150000"/>
              </a:lnSpc>
              <a:buFont typeface="Wingdings" panose="05000000000000000000" charset="0"/>
              <a:buChar char=""/>
            </a:pPr>
            <a:r>
              <a:rPr lang="en-US" altLang="zh-CN" sz="2400" dirty="0">
                <a:solidFill>
                  <a:srgbClr val="4BA151">
                    <a:lumMod val="75000"/>
                  </a:srgbClr>
                </a:solidFill>
                <a:latin typeface="Arial" panose="020B0604020202020204" pitchFamily="34" charset="0"/>
                <a:sym typeface="微软雅黑" panose="020B0503020204020204" pitchFamily="34" charset="-122"/>
              </a:rPr>
              <a:t>2. </a:t>
            </a:r>
            <a:r>
              <a:rPr lang="zh-CN" altLang="en-US" sz="2400" dirty="0">
                <a:solidFill>
                  <a:srgbClr val="4BA151">
                    <a:lumMod val="75000"/>
                  </a:srgbClr>
                </a:solidFill>
                <a:latin typeface="Arial" panose="020B0604020202020204" pitchFamily="34" charset="0"/>
                <a:sym typeface="微软雅黑" panose="020B0503020204020204" pitchFamily="34" charset="-122"/>
              </a:rPr>
              <a:t>说目标</a:t>
            </a:r>
            <a:endParaRPr lang="zh-CN" altLang="en-US" sz="2400" dirty="0">
              <a:solidFill>
                <a:srgbClr val="4BA151">
                  <a:lumMod val="75000"/>
                </a:srgbClr>
              </a:solidFill>
              <a:latin typeface="Arial" panose="020B0604020202020204" pitchFamily="34" charset="0"/>
            </a:endParaRPr>
          </a:p>
          <a:p>
            <a:pPr marL="342900" indent="-342900">
              <a:lnSpc>
                <a:spcPct val="150000"/>
              </a:lnSpc>
              <a:buFont typeface="Wingdings" panose="05000000000000000000" charset="0"/>
              <a:buChar char=""/>
            </a:pPr>
            <a:r>
              <a:rPr lang="en-US" altLang="zh-CN" sz="2400" dirty="0">
                <a:solidFill>
                  <a:srgbClr val="4BA151">
                    <a:lumMod val="75000"/>
                  </a:srgbClr>
                </a:solidFill>
                <a:latin typeface="Arial" panose="020B0604020202020204" pitchFamily="34" charset="0"/>
                <a:sym typeface="微软雅黑" panose="020B0503020204020204" pitchFamily="34" charset="-122"/>
              </a:rPr>
              <a:t>3. </a:t>
            </a:r>
            <a:r>
              <a:rPr lang="zh-CN" altLang="en-US" sz="2400" dirty="0">
                <a:solidFill>
                  <a:srgbClr val="4BA151">
                    <a:lumMod val="75000"/>
                  </a:srgbClr>
                </a:solidFill>
                <a:latin typeface="Arial" panose="020B0604020202020204" pitchFamily="34" charset="0"/>
                <a:sym typeface="微软雅黑" panose="020B0503020204020204" pitchFamily="34" charset="-122"/>
              </a:rPr>
              <a:t>说学情</a:t>
            </a:r>
            <a:endParaRPr lang="zh-CN" altLang="en-US" sz="2400" dirty="0">
              <a:solidFill>
                <a:srgbClr val="4BA151">
                  <a:lumMod val="75000"/>
                </a:srgbClr>
              </a:solidFill>
              <a:latin typeface="Arial" panose="020B0604020202020204" pitchFamily="34" charset="0"/>
            </a:endParaRPr>
          </a:p>
          <a:p>
            <a:pPr marL="342900" indent="-342900">
              <a:lnSpc>
                <a:spcPct val="150000"/>
              </a:lnSpc>
              <a:buFont typeface="Wingdings" panose="05000000000000000000" charset="0"/>
              <a:buChar char=""/>
            </a:pPr>
            <a:r>
              <a:rPr lang="en-US" altLang="zh-CN" sz="2400" dirty="0">
                <a:solidFill>
                  <a:srgbClr val="4BA151">
                    <a:lumMod val="75000"/>
                  </a:srgbClr>
                </a:solidFill>
                <a:latin typeface="Arial" panose="020B0604020202020204" pitchFamily="34" charset="0"/>
                <a:sym typeface="微软雅黑" panose="020B0503020204020204" pitchFamily="34" charset="-122"/>
              </a:rPr>
              <a:t>4. </a:t>
            </a:r>
            <a:r>
              <a:rPr lang="zh-CN" altLang="en-US" sz="2400" dirty="0">
                <a:solidFill>
                  <a:srgbClr val="4BA151">
                    <a:lumMod val="75000"/>
                  </a:srgbClr>
                </a:solidFill>
                <a:latin typeface="Arial" panose="020B0604020202020204" pitchFamily="34" charset="0"/>
                <a:sym typeface="微软雅黑" panose="020B0503020204020204" pitchFamily="34" charset="-122"/>
              </a:rPr>
              <a:t>说效果</a:t>
            </a:r>
            <a:endParaRPr lang="zh-CN" altLang="en-US" sz="2400" dirty="0">
              <a:solidFill>
                <a:srgbClr val="4BA151">
                  <a:lumMod val="75000"/>
                </a:srgbClr>
              </a:solidFill>
              <a:latin typeface="Arial" panose="020B0604020202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5"/>
                                        </p:tgtEl>
                                        <p:attrNameLst>
                                          <p:attrName>style.visibility</p:attrName>
                                        </p:attrNameLst>
                                      </p:cBhvr>
                                      <p:to>
                                        <p:strVal val="visible"/>
                                      </p:to>
                                    </p:set>
                                    <p:animEffect transition="in" filter="strips(downLeft)">
                                      <p:cBhvr>
                                        <p:cTn id="12" dur="500"/>
                                        <p:tgtEl>
                                          <p:spTgt spid="225"/>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down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25"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343650" y="1950720"/>
            <a:ext cx="4109085" cy="2553335"/>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sym typeface="+mn-ea"/>
              </a:rPr>
              <a:t>项目五　幼儿英语教育教学活动</a:t>
            </a:r>
            <a:endParaRPr lang="zh-CN" altLang="en-US" sz="2000">
              <a:solidFill>
                <a:srgbClr val="F86B2A"/>
              </a:solidFill>
              <a:latin typeface="黑体" panose="02010609060101010101" charset="-122"/>
              <a:ea typeface="黑体" panose="02010609060101010101" charset="-122"/>
              <a:sym typeface="+mn-ea"/>
            </a:endParaRPr>
          </a:p>
          <a:p>
            <a:pPr algn="l">
              <a:lnSpc>
                <a:spcPct val="200000"/>
              </a:lnSpc>
            </a:pPr>
            <a:r>
              <a:rPr lang="zh-CN" altLang="en-US" sz="2000">
                <a:solidFill>
                  <a:srgbClr val="F86B2A"/>
                </a:solidFill>
                <a:latin typeface="黑体" panose="02010609060101010101" charset="-122"/>
                <a:ea typeface="黑体" panose="02010609060101010101" charset="-122"/>
              </a:rPr>
              <a:t>项目六　幼儿英语教学活动的设计</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项目七　幼儿英语教育评价与说课</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项目八　幼儿英语教育科研</a:t>
            </a:r>
            <a:endParaRPr lang="zh-CN" altLang="en-US" sz="2000">
              <a:solidFill>
                <a:srgbClr val="F86B2A"/>
              </a:solidFill>
              <a:latin typeface="黑体" panose="02010609060101010101" charset="-122"/>
              <a:ea typeface="黑体" panose="0201060906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9060101010101" charset="-122"/>
                <a:ea typeface="黑体" panose="02010609060101010101" charset="-122"/>
              </a:rPr>
              <a:t>目   录</a:t>
            </a:r>
            <a:endParaRPr lang="zh-CN" altLang="en-US" sz="3600">
              <a:solidFill>
                <a:schemeClr val="bg1"/>
              </a:solidFill>
              <a:latin typeface="黑体" panose="02010609060101010101" charset="-122"/>
              <a:ea typeface="黑体" panose="02010609060101010101" charset="-122"/>
            </a:endParaRPr>
          </a:p>
        </p:txBody>
      </p:sp>
      <p:sp>
        <p:nvSpPr>
          <p:cNvPr id="2" name="文本框 1"/>
          <p:cNvSpPr txBox="1"/>
          <p:nvPr/>
        </p:nvSpPr>
        <p:spPr>
          <a:xfrm>
            <a:off x="2059940" y="1950720"/>
            <a:ext cx="4348480" cy="3014980"/>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rPr>
              <a:t>项目一</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幼儿英语教育概述</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项目二　幼儿英语教育的途径</a:t>
            </a:r>
            <a:endParaRPr lang="zh-CN" altLang="en-US" sz="2000">
              <a:solidFill>
                <a:srgbClr val="F86B2A"/>
              </a:solidFill>
              <a:latin typeface="黑体" panose="02010609060101010101" charset="-122"/>
              <a:ea typeface="黑体" panose="02010609060101010101" charset="-122"/>
            </a:endParaRPr>
          </a:p>
          <a:p>
            <a:pPr algn="l">
              <a:lnSpc>
                <a:spcPct val="150000"/>
              </a:lnSpc>
            </a:pP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及双语教育师资培养</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项目三</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幼儿英语教育的目标与内容</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项目四　</a:t>
            </a:r>
            <a:r>
              <a:rPr lang="zh-CN" altLang="en-US" sz="2000">
                <a:solidFill>
                  <a:srgbClr val="F86B2A"/>
                </a:solidFill>
                <a:latin typeface="黑体" panose="02010609060101010101" charset="-122"/>
                <a:ea typeface="黑体" panose="02010609060101010101" charset="-122"/>
                <a:sym typeface="+mn-lt"/>
              </a:rPr>
              <a:t>幼儿英语教育教学模式</a:t>
            </a:r>
            <a:endParaRPr lang="zh-CN" altLang="en-US" sz="2000">
              <a:solidFill>
                <a:srgbClr val="F86B2A"/>
              </a:solidFill>
              <a:latin typeface="黑体" panose="02010609060101010101" charset="-122"/>
              <a:ea typeface="黑体" panose="0201060906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custDataLst>
              <p:tags r:id="rId1"/>
            </p:custDataLst>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2"/>
            </p:custDataLst>
          </p:nvPr>
        </p:nvPicPr>
        <p:blipFill>
          <a:blip r:embed="rId3">
            <a:lum bright="6000" contrast="6000"/>
          </a:blip>
          <a:srcRect l="3037" t="11997" r="3865" b="6638"/>
          <a:stretch>
            <a:fillRect/>
          </a:stretch>
        </p:blipFill>
        <p:spPr>
          <a:xfrm>
            <a:off x="3079750" y="371475"/>
            <a:ext cx="1708150" cy="1610995"/>
          </a:xfrm>
          <a:prstGeom prst="rect">
            <a:avLst/>
          </a:prstGeom>
        </p:spPr>
      </p:pic>
      <p:sp>
        <p:nvSpPr>
          <p:cNvPr id="3" name="文本框 99"/>
          <p:cNvSpPr txBox="1"/>
          <p:nvPr/>
        </p:nvSpPr>
        <p:spPr>
          <a:xfrm>
            <a:off x="572770" y="1226185"/>
            <a:ext cx="10800000" cy="4861560"/>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sym typeface="+mn-ea"/>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1. 以下属于幼儿英语教育评价形式的是（单选）</a:t>
            </a: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    A.对幼儿进行考试和测验       B.形成性评价和总结性评价       </a:t>
            </a: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    C.领导听评课和家长意见反馈  D.教师考试和教学竞赛</a:t>
            </a: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 2. 幼儿英语教育评价的指标包括（多选）</a:t>
            </a: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A. 对教学环境的评价      B.对教师的评价      C.对英语教育活动过程的评价      D.对幼儿的评价 </a:t>
            </a: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     </a:t>
            </a: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 3. 幼儿英语教育评价的方法有以下哪几种（多选）</a:t>
            </a:r>
            <a:endParaRPr lang="en-US" altLang="en-US" sz="2000" b="1" dirty="0">
              <a:solidFill>
                <a:srgbClr val="002060"/>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0"/>
              </a:spcBef>
            </a:pPr>
            <a:r>
              <a:rPr lang="en-US" altLang="en-US" sz="2000" b="1" dirty="0">
                <a:solidFill>
                  <a:srgbClr val="002060"/>
                </a:solidFill>
                <a:latin typeface="华文宋体" panose="02010600040101010101" charset="-122"/>
                <a:ea typeface="华文宋体" panose="02010600040101010101" charset="-122"/>
                <a:sym typeface="黑体" panose="02010609060101010101" charset="-122"/>
              </a:rPr>
              <a:t>A.观察法          B. 表演法          C. 测试评价法          D.说课法          E.档案袋评定法</a:t>
            </a:r>
            <a:endParaRPr lang="en-US" altLang="en-US" sz="2000" b="1" dirty="0">
              <a:solidFill>
                <a:srgbClr val="002060"/>
              </a:solidFill>
              <a:latin typeface="华文宋体" panose="02010600040101010101" charset="-122"/>
              <a:ea typeface="华文宋体" panose="02010600040101010101" charset="-122"/>
              <a:cs typeface="+mn-ea"/>
              <a:sym typeface="黑体" panose="02010609060101010101" charset="-122"/>
            </a:endParaRPr>
          </a:p>
        </p:txBody>
      </p:sp>
      <p:sp>
        <p:nvSpPr>
          <p:cNvPr id="6" name="椭圆 5"/>
          <p:cNvSpPr/>
          <p:nvPr>
            <p:custDataLst>
              <p:tags r:id="rId4"/>
            </p:custDataLst>
          </p:nvPr>
        </p:nvSpPr>
        <p:spPr>
          <a:xfrm>
            <a:off x="3927475" y="2322195"/>
            <a:ext cx="3660140" cy="57150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5"/>
            </p:custDataLst>
          </p:nvPr>
        </p:nvSpPr>
        <p:spPr>
          <a:xfrm>
            <a:off x="3336290" y="4093845"/>
            <a:ext cx="1955800" cy="666115"/>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7" name="椭圆 6"/>
          <p:cNvSpPr/>
          <p:nvPr>
            <p:custDataLst>
              <p:tags r:id="rId6"/>
            </p:custDataLst>
          </p:nvPr>
        </p:nvSpPr>
        <p:spPr>
          <a:xfrm>
            <a:off x="5411470" y="4094480"/>
            <a:ext cx="3508375" cy="668655"/>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8" name="椭圆 7"/>
          <p:cNvSpPr/>
          <p:nvPr>
            <p:custDataLst>
              <p:tags r:id="rId7"/>
            </p:custDataLst>
          </p:nvPr>
        </p:nvSpPr>
        <p:spPr>
          <a:xfrm>
            <a:off x="9039225" y="4094480"/>
            <a:ext cx="2047240" cy="66548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9" name="椭圆 8"/>
          <p:cNvSpPr/>
          <p:nvPr>
            <p:custDataLst>
              <p:tags r:id="rId8"/>
            </p:custDataLst>
          </p:nvPr>
        </p:nvSpPr>
        <p:spPr>
          <a:xfrm>
            <a:off x="525145" y="5532120"/>
            <a:ext cx="1398905"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10" name="椭圆 9"/>
          <p:cNvSpPr/>
          <p:nvPr>
            <p:custDataLst>
              <p:tags r:id="rId9"/>
            </p:custDataLst>
          </p:nvPr>
        </p:nvSpPr>
        <p:spPr>
          <a:xfrm>
            <a:off x="2088515" y="5560695"/>
            <a:ext cx="1398905"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11" name="椭圆 10"/>
          <p:cNvSpPr/>
          <p:nvPr>
            <p:custDataLst>
              <p:tags r:id="rId10"/>
            </p:custDataLst>
          </p:nvPr>
        </p:nvSpPr>
        <p:spPr>
          <a:xfrm>
            <a:off x="3927475" y="5532120"/>
            <a:ext cx="1868805"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12" name="椭圆 11"/>
          <p:cNvSpPr/>
          <p:nvPr>
            <p:custDataLst>
              <p:tags r:id="rId11"/>
            </p:custDataLst>
          </p:nvPr>
        </p:nvSpPr>
        <p:spPr>
          <a:xfrm>
            <a:off x="7559040" y="5560695"/>
            <a:ext cx="2265045"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par>
                          <p:cTn id="11" fill="hold">
                            <p:stCondLst>
                              <p:cond delay="2000"/>
                            </p:stCondLst>
                            <p:childTnLst>
                              <p:par>
                                <p:cTn id="12" presetID="21" presetClass="entr" presetSubtype="1" fill="hold" nodeType="afterEffect">
                                  <p:stCondLst>
                                    <p:cond delay="0"/>
                                  </p:stCondLst>
                                  <p:childTnLst>
                                    <p:set>
                                      <p:cBhvr>
                                        <p:cTn id="13" dur="500" fill="hold">
                                          <p:stCondLst>
                                            <p:cond delay="0"/>
                                          </p:stCondLst>
                                        </p:cTn>
                                        <p:tgtEl>
                                          <p:spTgt spid="3">
                                            <p:txEl>
                                              <p:pRg st="0" end="0"/>
                                            </p:txEl>
                                          </p:spTgt>
                                        </p:tgtEl>
                                        <p:attrNameLst>
                                          <p:attrName>style.visibility</p:attrName>
                                        </p:attrNameLst>
                                      </p:cBhvr>
                                      <p:to>
                                        <p:strVal val="visible"/>
                                      </p:to>
                                    </p:set>
                                    <p:animEffect transition="in" filter="wheel(1)">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trips(downLeft)">
                                      <p:cBhvr>
                                        <p:cTn id="19" dur="500"/>
                                        <p:tgtEl>
                                          <p:spTgt spid="3">
                                            <p:txEl>
                                              <p:pRg st="2" end="2"/>
                                            </p:txEl>
                                          </p:spTgt>
                                        </p:tgtEl>
                                      </p:cBhvr>
                                    </p:animEffect>
                                  </p:childTnLst>
                                </p:cTn>
                              </p:par>
                              <p:par>
                                <p:cTn id="20" presetID="18" presetClass="entr" presetSubtype="12"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par>
                                <p:cTn id="23" presetID="18" presetClass="entr" presetSubtype="12"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500"/>
                                        <p:tgtEl>
                                          <p:spTgt spid="3">
                                            <p:txEl>
                                              <p:pRg st="4" end="4"/>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strips(downLeft)">
                                      <p:cBhvr>
                                        <p:cTn id="33" dur="500"/>
                                        <p:tgtEl>
                                          <p:spTgt spid="3">
                                            <p:txEl>
                                              <p:pRg st="6" end="6"/>
                                            </p:txEl>
                                          </p:spTgt>
                                        </p:tgtEl>
                                      </p:cBhvr>
                                    </p:animEffect>
                                  </p:childTnLst>
                                </p:cTn>
                              </p:par>
                              <p:par>
                                <p:cTn id="34" presetID="18" presetClass="entr" presetSubtype="12"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strips(downLeft)">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12" fill="hold"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strips(downLeft)">
                                      <p:cBhvr>
                                        <p:cTn id="56" dur="500"/>
                                        <p:tgtEl>
                                          <p:spTgt spid="3">
                                            <p:txEl>
                                              <p:pRg st="9" end="9"/>
                                            </p:txEl>
                                          </p:spTgt>
                                        </p:tgtEl>
                                      </p:cBhvr>
                                    </p:animEffect>
                                  </p:childTnLst>
                                </p:cTn>
                              </p:par>
                              <p:par>
                                <p:cTn id="57" presetID="18" presetClass="entr" presetSubtype="12" fill="hold" nodeType="withEffect">
                                  <p:stCondLst>
                                    <p:cond delay="0"/>
                                  </p:stCondLst>
                                  <p:childTnLst>
                                    <p:set>
                                      <p:cBhvr>
                                        <p:cTn id="58" dur="1" fill="hold">
                                          <p:stCondLst>
                                            <p:cond delay="0"/>
                                          </p:stCondLst>
                                        </p:cTn>
                                        <p:tgtEl>
                                          <p:spTgt spid="3">
                                            <p:txEl>
                                              <p:pRg st="10" end="10"/>
                                            </p:txEl>
                                          </p:spTgt>
                                        </p:tgtEl>
                                        <p:attrNameLst>
                                          <p:attrName>style.visibility</p:attrName>
                                        </p:attrNameLst>
                                      </p:cBhvr>
                                      <p:to>
                                        <p:strVal val="visible"/>
                                      </p:to>
                                    </p:set>
                                    <p:animEffect transition="in" filter="strips(downLeft)">
                                      <p:cBhvr>
                                        <p:cTn id="59" dur="500"/>
                                        <p:tgtEl>
                                          <p:spTgt spid="3">
                                            <p:txEl>
                                              <p:pRg st="10" end="1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left)">
                                      <p:cBhvr>
                                        <p:cTn id="69" dur="500"/>
                                        <p:tgtEl>
                                          <p:spTgt spid="1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left)">
                                      <p:cBhvr>
                                        <p:cTn id="74" dur="500"/>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left)">
                                      <p:cBhvr>
                                        <p:cTn id="7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6" grpId="0" bldLvl="0" animBg="1"/>
      <p:bldP spid="23"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sp>
        <p:nvSpPr>
          <p:cNvPr id="48129" name="文本框 99"/>
          <p:cNvSpPr txBox="1"/>
          <p:nvPr/>
        </p:nvSpPr>
        <p:spPr>
          <a:xfrm>
            <a:off x="662305" y="898525"/>
            <a:ext cx="10800080" cy="5689600"/>
          </a:xfrm>
          <a:prstGeom prst="rect">
            <a:avLst/>
          </a:prstGeom>
          <a:noFill/>
          <a:ln w="9525">
            <a:noFill/>
          </a:ln>
        </p:spPr>
        <p:txBody>
          <a:bodyPr wrap="square" anchor="t" anchorCtr="0">
            <a:no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sym typeface="+mn-ea"/>
              </a:rPr>
              <a:t>一、 选择填空</a:t>
            </a:r>
            <a:endParaRPr lang="zh-CN" altLang="en-US" sz="2000" b="1" dirty="0">
              <a:solidFill>
                <a:srgbClr val="C00000"/>
              </a:solidFill>
              <a:latin typeface="华文细黑" panose="02010600040101010101" pitchFamily="2" charset="-122"/>
              <a:ea typeface="华文细黑" panose="02010600040101010101" pitchFamily="2" charset="-122"/>
              <a:sym typeface="+mn-ea"/>
            </a:endParaRPr>
          </a:p>
          <a:p>
            <a:pPr indent="0" algn="just"/>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eaLnBrk="0" fontAlgn="auto" hangingPunct="0">
              <a:lnSpc>
                <a:spcPct val="150000"/>
              </a:lnSpc>
              <a:spcBef>
                <a:spcPts val="600"/>
              </a:spcBef>
            </a:pPr>
            <a:r>
              <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rPr>
              <a:t>4. 以下哪种说法不正确 </a:t>
            </a:r>
            <a:endPar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600"/>
              </a:spcBef>
            </a:pPr>
            <a:r>
              <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rPr>
              <a:t>      A.听评课活动属于幼儿英语教育说课活动</a:t>
            </a:r>
            <a:endPar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600"/>
              </a:spcBef>
            </a:pPr>
            <a:r>
              <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rPr>
              <a:t>      B.幼儿英语教育说课活动属于课前备课的一部分</a:t>
            </a:r>
            <a:endPar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600"/>
              </a:spcBef>
            </a:pPr>
            <a:r>
              <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rPr>
              <a:t>      C.课后反思和自我评价型说课有助于改进和优化教学设计</a:t>
            </a:r>
            <a:endPar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600"/>
              </a:spcBef>
            </a:pPr>
            <a:r>
              <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rPr>
              <a:t>      D.幼儿英语教育说课活动就是备课，读教案</a:t>
            </a:r>
            <a:endPar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600"/>
              </a:spcBef>
            </a:pPr>
            <a:endPar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600"/>
              </a:spcBef>
            </a:pPr>
            <a:r>
              <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rPr>
              <a:t> 5._____型说课指幼儿英语教师按照既定的教学设计完成教学活动后，在教学活动实践基础上进行说课，目的是提高教师的教学水平和业务素质。</a:t>
            </a:r>
            <a:endPar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endParaRPr>
          </a:p>
          <a:p>
            <a:pPr indent="0" algn="just" eaLnBrk="0" fontAlgn="auto" hangingPunct="0">
              <a:lnSpc>
                <a:spcPct val="150000"/>
              </a:lnSpc>
              <a:spcBef>
                <a:spcPts val="600"/>
              </a:spcBef>
            </a:pPr>
            <a:r>
              <a:rPr lang="en-US" altLang="en-US" sz="2000" b="1" dirty="0">
                <a:solidFill>
                  <a:schemeClr val="accent1">
                    <a:lumMod val="50000"/>
                  </a:schemeClr>
                </a:solidFill>
                <a:latin typeface="华文宋体" panose="02010600040101010101" charset="-122"/>
                <a:ea typeface="华文宋体" panose="02010600040101010101" charset="-122"/>
                <a:sym typeface="黑体" panose="02010609060101010101" charset="-122"/>
              </a:rPr>
              <a:t>      A.提高          B.评比          C.专题          D.师范</a:t>
            </a:r>
            <a:endParaRPr lang="en-US" altLang="en-US" sz="2000" b="1" dirty="0">
              <a:solidFill>
                <a:schemeClr val="accent1">
                  <a:lumMod val="50000"/>
                </a:schemeClr>
              </a:solidFill>
              <a:latin typeface="华文宋体" panose="02010600040101010101" charset="-122"/>
              <a:ea typeface="华文宋体" panose="02010600040101010101" charset="-122"/>
              <a:cs typeface="+mn-ea"/>
              <a:sym typeface="黑体" panose="02010609060101010101" charset="-122"/>
            </a:endParaRPr>
          </a:p>
        </p:txBody>
      </p:sp>
      <p:sp>
        <p:nvSpPr>
          <p:cNvPr id="16" name="文本框 15"/>
          <p:cNvSpPr txBox="1"/>
          <p:nvPr/>
        </p:nvSpPr>
        <p:spPr>
          <a:xfrm>
            <a:off x="852170" y="3841750"/>
            <a:ext cx="377825" cy="521970"/>
          </a:xfrm>
          <a:prstGeom prst="rect">
            <a:avLst/>
          </a:prstGeom>
          <a:noFill/>
        </p:spPr>
        <p:txBody>
          <a:bodyPr wrap="none" rtlCol="0" anchor="t">
            <a:spAutoFit/>
            <a:scene3d>
              <a:camera prst="orthographicFront"/>
              <a:lightRig rig="threePt" dir="t"/>
            </a:scene3d>
          </a:bodyPr>
          <a:p>
            <a:r>
              <a:rPr lang="zh-CN" altLang="en-US" sz="2800" b="1">
                <a:ln w="22225">
                  <a:solidFill>
                    <a:schemeClr val="accent2"/>
                  </a:solidFill>
                  <a:prstDash val="solid"/>
                </a:ln>
                <a:solidFill>
                  <a:schemeClr val="accent2">
                    <a:lumMod val="40000"/>
                    <a:lumOff val="60000"/>
                  </a:schemeClr>
                </a:solidFill>
                <a:effectLst/>
                <a:cs typeface="Arial" panose="020B0604020202020204" pitchFamily="34" charset="0"/>
              </a:rPr>
              <a:t>√</a:t>
            </a:r>
            <a:endParaRPr lang="zh-CN" altLang="en-US" sz="2800" b="1">
              <a:ln w="22225">
                <a:solidFill>
                  <a:schemeClr val="accent2"/>
                </a:solidFill>
                <a:prstDash val="solid"/>
              </a:ln>
              <a:solidFill>
                <a:schemeClr val="accent2">
                  <a:lumMod val="40000"/>
                  <a:lumOff val="60000"/>
                </a:schemeClr>
              </a:solidFill>
              <a:effectLst/>
              <a:cs typeface="Arial" panose="020B0604020202020204" pitchFamily="34" charset="0"/>
            </a:endParaRPr>
          </a:p>
        </p:txBody>
      </p:sp>
      <p:sp>
        <p:nvSpPr>
          <p:cNvPr id="17" name="文本框 16"/>
          <p:cNvSpPr txBox="1"/>
          <p:nvPr/>
        </p:nvSpPr>
        <p:spPr>
          <a:xfrm>
            <a:off x="852170" y="5765165"/>
            <a:ext cx="377825" cy="521970"/>
          </a:xfrm>
          <a:prstGeom prst="rect">
            <a:avLst/>
          </a:prstGeom>
          <a:noFill/>
        </p:spPr>
        <p:txBody>
          <a:bodyPr wrap="none" rtlCol="0" anchor="t">
            <a:spAutoFit/>
            <a:scene3d>
              <a:camera prst="orthographicFront"/>
              <a:lightRig rig="threePt" dir="t"/>
            </a:scene3d>
          </a:bodyPr>
          <a:p>
            <a:r>
              <a:rPr lang="zh-CN" altLang="en-US" sz="2800" b="1">
                <a:ln w="22225">
                  <a:solidFill>
                    <a:schemeClr val="accent2"/>
                  </a:solidFill>
                  <a:prstDash val="solid"/>
                </a:ln>
                <a:solidFill>
                  <a:schemeClr val="accent2">
                    <a:lumMod val="40000"/>
                    <a:lumOff val="60000"/>
                  </a:schemeClr>
                </a:solidFill>
                <a:effectLst/>
                <a:cs typeface="Arial" panose="020B0604020202020204" pitchFamily="34" charset="0"/>
              </a:rPr>
              <a:t>√</a:t>
            </a:r>
            <a:endParaRPr lang="zh-CN" altLang="en-US" sz="2800" b="1">
              <a:ln w="22225">
                <a:solidFill>
                  <a:schemeClr val="accent2"/>
                </a:solidFill>
                <a:prstDash val="solid"/>
              </a:ln>
              <a:solidFill>
                <a:schemeClr val="accent2">
                  <a:lumMod val="40000"/>
                  <a:lumOff val="60000"/>
                </a:schemeClr>
              </a:solidFill>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par>
                          <p:cTn id="11" fill="hold">
                            <p:stCondLst>
                              <p:cond delay="2000"/>
                            </p:stCondLst>
                            <p:childTnLst>
                              <p:par>
                                <p:cTn id="12" presetID="21" presetClass="entr" presetSubtype="1" fill="hold" nodeType="afterEffect">
                                  <p:stCondLst>
                                    <p:cond delay="0"/>
                                  </p:stCondLst>
                                  <p:childTnLst>
                                    <p:set>
                                      <p:cBhvr>
                                        <p:cTn id="13" dur="500" fill="hold">
                                          <p:stCondLst>
                                            <p:cond delay="0"/>
                                          </p:stCondLst>
                                        </p:cTn>
                                        <p:tgtEl>
                                          <p:spTgt spid="48129">
                                            <p:txEl>
                                              <p:pRg st="0" end="0"/>
                                            </p:txEl>
                                          </p:spTgt>
                                        </p:tgtEl>
                                        <p:attrNameLst>
                                          <p:attrName>style.visibility</p:attrName>
                                        </p:attrNameLst>
                                      </p:cBhvr>
                                      <p:to>
                                        <p:strVal val="visible"/>
                                      </p:to>
                                    </p:set>
                                    <p:animEffect transition="in" filter="wheel(1)">
                                      <p:cBhvr>
                                        <p:cTn id="14" dur="500"/>
                                        <p:tgtEl>
                                          <p:spTgt spid="4812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48129">
                                            <p:txEl>
                                              <p:pRg st="2" end="2"/>
                                            </p:txEl>
                                          </p:spTgt>
                                        </p:tgtEl>
                                        <p:attrNameLst>
                                          <p:attrName>style.visibility</p:attrName>
                                        </p:attrNameLst>
                                      </p:cBhvr>
                                      <p:to>
                                        <p:strVal val="visible"/>
                                      </p:to>
                                    </p:set>
                                    <p:animEffect transition="in" filter="wipe(up)">
                                      <p:cBhvr>
                                        <p:cTn id="19" dur="500"/>
                                        <p:tgtEl>
                                          <p:spTgt spid="48129">
                                            <p:txEl>
                                              <p:pRg st="2" end="2"/>
                                            </p:txEl>
                                          </p:spTgt>
                                        </p:tgtEl>
                                      </p:cBhvr>
                                    </p:animEffect>
                                  </p:childTnLst>
                                </p:cTn>
                              </p:par>
                              <p:par>
                                <p:cTn id="20" presetID="22" presetClass="entr" presetSubtype="1" fill="hold" nodeType="withEffect">
                                  <p:stCondLst>
                                    <p:cond delay="0"/>
                                  </p:stCondLst>
                                  <p:childTnLst>
                                    <p:set>
                                      <p:cBhvr>
                                        <p:cTn id="21" dur="1" fill="hold">
                                          <p:stCondLst>
                                            <p:cond delay="0"/>
                                          </p:stCondLst>
                                        </p:cTn>
                                        <p:tgtEl>
                                          <p:spTgt spid="48129">
                                            <p:txEl>
                                              <p:pRg st="3" end="3"/>
                                            </p:txEl>
                                          </p:spTgt>
                                        </p:tgtEl>
                                        <p:attrNameLst>
                                          <p:attrName>style.visibility</p:attrName>
                                        </p:attrNameLst>
                                      </p:cBhvr>
                                      <p:to>
                                        <p:strVal val="visible"/>
                                      </p:to>
                                    </p:set>
                                    <p:animEffect transition="in" filter="wipe(up)">
                                      <p:cBhvr>
                                        <p:cTn id="22" dur="500"/>
                                        <p:tgtEl>
                                          <p:spTgt spid="48129">
                                            <p:txEl>
                                              <p:pRg st="3" end="3"/>
                                            </p:txEl>
                                          </p:spTgt>
                                        </p:tgtEl>
                                      </p:cBhvr>
                                    </p:animEffect>
                                  </p:childTnLst>
                                </p:cTn>
                              </p:par>
                              <p:par>
                                <p:cTn id="23" presetID="22" presetClass="entr" presetSubtype="1" fill="hold" nodeType="withEffect">
                                  <p:stCondLst>
                                    <p:cond delay="0"/>
                                  </p:stCondLst>
                                  <p:childTnLst>
                                    <p:set>
                                      <p:cBhvr>
                                        <p:cTn id="24" dur="1" fill="hold">
                                          <p:stCondLst>
                                            <p:cond delay="0"/>
                                          </p:stCondLst>
                                        </p:cTn>
                                        <p:tgtEl>
                                          <p:spTgt spid="48129">
                                            <p:txEl>
                                              <p:pRg st="4" end="4"/>
                                            </p:txEl>
                                          </p:spTgt>
                                        </p:tgtEl>
                                        <p:attrNameLst>
                                          <p:attrName>style.visibility</p:attrName>
                                        </p:attrNameLst>
                                      </p:cBhvr>
                                      <p:to>
                                        <p:strVal val="visible"/>
                                      </p:to>
                                    </p:set>
                                    <p:animEffect transition="in" filter="wipe(up)">
                                      <p:cBhvr>
                                        <p:cTn id="25" dur="500"/>
                                        <p:tgtEl>
                                          <p:spTgt spid="48129">
                                            <p:txEl>
                                              <p:pRg st="4" end="4"/>
                                            </p:txEl>
                                          </p:spTgt>
                                        </p:tgtEl>
                                      </p:cBhvr>
                                    </p:animEffect>
                                  </p:childTnLst>
                                </p:cTn>
                              </p:par>
                              <p:par>
                                <p:cTn id="26" presetID="22" presetClass="entr" presetSubtype="1" fill="hold" nodeType="withEffect">
                                  <p:stCondLst>
                                    <p:cond delay="0"/>
                                  </p:stCondLst>
                                  <p:childTnLst>
                                    <p:set>
                                      <p:cBhvr>
                                        <p:cTn id="27" dur="1" fill="hold">
                                          <p:stCondLst>
                                            <p:cond delay="0"/>
                                          </p:stCondLst>
                                        </p:cTn>
                                        <p:tgtEl>
                                          <p:spTgt spid="48129">
                                            <p:txEl>
                                              <p:pRg st="5" end="5"/>
                                            </p:txEl>
                                          </p:spTgt>
                                        </p:tgtEl>
                                        <p:attrNameLst>
                                          <p:attrName>style.visibility</p:attrName>
                                        </p:attrNameLst>
                                      </p:cBhvr>
                                      <p:to>
                                        <p:strVal val="visible"/>
                                      </p:to>
                                    </p:set>
                                    <p:animEffect transition="in" filter="wipe(up)">
                                      <p:cBhvr>
                                        <p:cTn id="28" dur="500"/>
                                        <p:tgtEl>
                                          <p:spTgt spid="48129">
                                            <p:txEl>
                                              <p:pRg st="5" end="5"/>
                                            </p:txEl>
                                          </p:spTgt>
                                        </p:tgtEl>
                                      </p:cBhvr>
                                    </p:animEffect>
                                  </p:childTnLst>
                                </p:cTn>
                              </p:par>
                              <p:par>
                                <p:cTn id="29" presetID="22" presetClass="entr" presetSubtype="1" fill="hold" nodeType="withEffect">
                                  <p:stCondLst>
                                    <p:cond delay="0"/>
                                  </p:stCondLst>
                                  <p:childTnLst>
                                    <p:set>
                                      <p:cBhvr>
                                        <p:cTn id="30" dur="1" fill="hold">
                                          <p:stCondLst>
                                            <p:cond delay="0"/>
                                          </p:stCondLst>
                                        </p:cTn>
                                        <p:tgtEl>
                                          <p:spTgt spid="48129">
                                            <p:txEl>
                                              <p:pRg st="6" end="6"/>
                                            </p:txEl>
                                          </p:spTgt>
                                        </p:tgtEl>
                                        <p:attrNameLst>
                                          <p:attrName>style.visibility</p:attrName>
                                        </p:attrNameLst>
                                      </p:cBhvr>
                                      <p:to>
                                        <p:strVal val="visible"/>
                                      </p:to>
                                    </p:set>
                                    <p:animEffect transition="in" filter="wipe(up)">
                                      <p:cBhvr>
                                        <p:cTn id="31" dur="500"/>
                                        <p:tgtEl>
                                          <p:spTgt spid="48129">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nodeType="clickEffect">
                                  <p:stCondLst>
                                    <p:cond delay="0"/>
                                  </p:stCondLst>
                                  <p:childTnLst>
                                    <p:set>
                                      <p:cBhvr>
                                        <p:cTn id="40" dur="1" fill="hold">
                                          <p:stCondLst>
                                            <p:cond delay="0"/>
                                          </p:stCondLst>
                                        </p:cTn>
                                        <p:tgtEl>
                                          <p:spTgt spid="48129">
                                            <p:txEl>
                                              <p:pRg st="8" end="8"/>
                                            </p:txEl>
                                          </p:spTgt>
                                        </p:tgtEl>
                                        <p:attrNameLst>
                                          <p:attrName>style.visibility</p:attrName>
                                        </p:attrNameLst>
                                      </p:cBhvr>
                                      <p:to>
                                        <p:strVal val="visible"/>
                                      </p:to>
                                    </p:set>
                                    <p:animEffect transition="in" filter="wheel(1)">
                                      <p:cBhvr>
                                        <p:cTn id="41" dur="2000"/>
                                        <p:tgtEl>
                                          <p:spTgt spid="48129">
                                            <p:txEl>
                                              <p:pRg st="8" end="8"/>
                                            </p:txEl>
                                          </p:spTgt>
                                        </p:tgtEl>
                                      </p:cBhvr>
                                    </p:animEffect>
                                  </p:childTnLst>
                                </p:cTn>
                              </p:par>
                              <p:par>
                                <p:cTn id="42" presetID="21" presetClass="entr" presetSubtype="1" fill="hold" nodeType="withEffect">
                                  <p:stCondLst>
                                    <p:cond delay="0"/>
                                  </p:stCondLst>
                                  <p:childTnLst>
                                    <p:set>
                                      <p:cBhvr>
                                        <p:cTn id="43" dur="1" fill="hold">
                                          <p:stCondLst>
                                            <p:cond delay="0"/>
                                          </p:stCondLst>
                                        </p:cTn>
                                        <p:tgtEl>
                                          <p:spTgt spid="48129">
                                            <p:txEl>
                                              <p:pRg st="9" end="9"/>
                                            </p:txEl>
                                          </p:spTgt>
                                        </p:tgtEl>
                                        <p:attrNameLst>
                                          <p:attrName>style.visibility</p:attrName>
                                        </p:attrNameLst>
                                      </p:cBhvr>
                                      <p:to>
                                        <p:strVal val="visible"/>
                                      </p:to>
                                    </p:set>
                                    <p:animEffect transition="in" filter="wheel(1)">
                                      <p:cBhvr>
                                        <p:cTn id="44" dur="2000"/>
                                        <p:tgtEl>
                                          <p:spTgt spid="48129">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9"/>
          <p:cNvSpPr txBox="1"/>
          <p:nvPr/>
        </p:nvSpPr>
        <p:spPr>
          <a:xfrm>
            <a:off x="595630" y="1364615"/>
            <a:ext cx="10866755" cy="3014980"/>
          </a:xfrm>
          <a:prstGeom prst="rect">
            <a:avLst/>
          </a:prstGeom>
          <a:noFill/>
          <a:ln w="9525">
            <a:noFill/>
          </a:ln>
        </p:spPr>
        <p:txBody>
          <a:bodyPr wrap="square" anchor="t" anchorCtr="0">
            <a:spAutoFit/>
          </a:bodyPr>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二、 简答</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algn="just"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1. 简述幼儿英语教育评价的方法</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2. 简述幼儿英语教育说课活动的内容</a:t>
            </a:r>
            <a:endParaRPr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endParaRPr>
          </a:p>
          <a:p>
            <a:pPr marL="0" lvl="0" indent="0" fontAlgn="auto">
              <a:lnSpc>
                <a:spcPct val="150000"/>
              </a:lnSpc>
              <a:spcBef>
                <a:spcPts val="1200"/>
              </a:spcBef>
              <a:buNone/>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三、 案例分析</a:t>
            </a:r>
            <a:endParaRPr lang="zh-CN" altLang="en-US" sz="2000" b="1" dirty="0">
              <a:solidFill>
                <a:srgbClr val="C00000"/>
              </a:solidFill>
              <a:latin typeface="华文细黑" panose="02010600040101010101" pitchFamily="2" charset="-122"/>
              <a:ea typeface="华文细黑" panose="02010600040101010101" pitchFamily="2" charset="-122"/>
            </a:endParaRPr>
          </a:p>
          <a:p>
            <a:pPr algn="l">
              <a:lnSpc>
                <a:spcPct val="150000"/>
              </a:lnSpc>
              <a:spcBef>
                <a:spcPts val="1200"/>
              </a:spcBef>
              <a:buClrTx/>
              <a:buSzTx/>
              <a:buFontTx/>
            </a:pPr>
            <a:r>
              <a:rPr lang="en-US" altLang="zh-CN"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     </a:t>
            </a: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以英语歌谣《Five little Monkeys》为题，设计一次幼儿英语教学活动的说课稿，并进行说课。</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p:txBody>
      </p:sp>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pic>
        <p:nvPicPr>
          <p:cNvPr id="41" name="图片 40"/>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custDataLst>
              <p:tags r:id="rId5"/>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custDataLst>
              <p:tags r:id="rId6"/>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custDataLst>
              <p:tags r:id="rId7"/>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custDataLst>
              <p:tags r:id="rId8"/>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custDataLst>
              <p:tags r:id="rId9"/>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000" fill="hold">
                                          <p:stCondLst>
                                            <p:cond delay="0"/>
                                          </p:stCondLst>
                                        </p:cTn>
                                        <p:tgtEl>
                                          <p:spTgt spid="2">
                                            <p:txEl>
                                              <p:pRg st="0" end="0"/>
                                            </p:txEl>
                                          </p:spTgt>
                                        </p:tgtEl>
                                        <p:attrNameLst>
                                          <p:attrName>style.visibility</p:attrName>
                                        </p:attrNameLst>
                                      </p:cBhvr>
                                      <p:to>
                                        <p:strVal val="visible"/>
                                      </p:to>
                                    </p:set>
                                    <p:animEffect transition="in" filter="wheel(1)">
                                      <p:cBhvr>
                                        <p:cTn id="15" dur="10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000" fill="hold">
                                          <p:stCondLst>
                                            <p:cond delay="0"/>
                                          </p:stCondLst>
                                        </p:cTn>
                                        <p:tgtEl>
                                          <p:spTgt spid="2">
                                            <p:txEl>
                                              <p:pRg st="1" end="1"/>
                                            </p:txEl>
                                          </p:spTgt>
                                        </p:tgtEl>
                                        <p:attrNameLst>
                                          <p:attrName>style.visibility</p:attrName>
                                        </p:attrNameLst>
                                      </p:cBhvr>
                                      <p:to>
                                        <p:strVal val="visible"/>
                                      </p:to>
                                    </p:set>
                                    <p:animEffect transition="in" filter="wheel(1)">
                                      <p:cBhvr>
                                        <p:cTn id="20" dur="10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000" fill="hold">
                                          <p:stCondLst>
                                            <p:cond delay="0"/>
                                          </p:stCondLst>
                                        </p:cTn>
                                        <p:tgtEl>
                                          <p:spTgt spid="2">
                                            <p:txEl>
                                              <p:pRg st="2" end="2"/>
                                            </p:txEl>
                                          </p:spTgt>
                                        </p:tgtEl>
                                        <p:attrNameLst>
                                          <p:attrName>style.visibility</p:attrName>
                                        </p:attrNameLst>
                                      </p:cBhvr>
                                      <p:to>
                                        <p:strVal val="visible"/>
                                      </p:to>
                                    </p:set>
                                    <p:animEffect transition="in" filter="wedge">
                                      <p:cBhvr>
                                        <p:cTn id="25" dur="10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nodeType="clickEffect">
                                  <p:stCondLst>
                                    <p:cond delay="0"/>
                                  </p:stCondLst>
                                  <p:childTnLst>
                                    <p:set>
                                      <p:cBhvr>
                                        <p:cTn id="29" dur="1000" fill="hold">
                                          <p:stCondLst>
                                            <p:cond delay="0"/>
                                          </p:stCondLst>
                                        </p:cTn>
                                        <p:tgtEl>
                                          <p:spTgt spid="2">
                                            <p:txEl>
                                              <p:pRg st="3" end="3"/>
                                            </p:txEl>
                                          </p:spTgt>
                                        </p:tgtEl>
                                        <p:attrNameLst>
                                          <p:attrName>style.visibility</p:attrName>
                                        </p:attrNameLst>
                                      </p:cBhvr>
                                      <p:to>
                                        <p:strVal val="visible"/>
                                      </p:to>
                                    </p:set>
                                    <p:animEffect transition="in" filter="wedge">
                                      <p:cBhvr>
                                        <p:cTn id="30" dur="10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nodeType="clickEffect">
                                  <p:stCondLst>
                                    <p:cond delay="0"/>
                                  </p:stCondLst>
                                  <p:childTnLst>
                                    <p:set>
                                      <p:cBhvr>
                                        <p:cTn id="34" dur="1000" fill="hold">
                                          <p:stCondLst>
                                            <p:cond delay="0"/>
                                          </p:stCondLst>
                                        </p:cTn>
                                        <p:tgtEl>
                                          <p:spTgt spid="2">
                                            <p:txEl>
                                              <p:pRg st="4" end="4"/>
                                            </p:txEl>
                                          </p:spTgt>
                                        </p:tgtEl>
                                        <p:attrNameLst>
                                          <p:attrName>style.visibility</p:attrName>
                                        </p:attrNameLst>
                                      </p:cBhvr>
                                      <p:to>
                                        <p:strVal val="visible"/>
                                      </p:to>
                                    </p:set>
                                    <p:animEffect transition="in" filter="wedge">
                                      <p:cBhvr>
                                        <p:cTn id="35"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035175" y="326866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9060101010101" charset="-122"/>
                <a:ea typeface="黑体" panose="02010609060101010101" charset="-122"/>
              </a:rPr>
              <a:t>谢谢观赏</a:t>
            </a:r>
            <a:endParaRPr lang="en-US" altLang="zh-CN" sz="5400">
              <a:solidFill>
                <a:srgbClr val="F86B2A"/>
              </a:solidFill>
              <a:latin typeface="黑体" panose="02010609060101010101" charset="-122"/>
              <a:ea typeface="黑体" panose="02010609060101010101" charset="-122"/>
            </a:endParaRPr>
          </a:p>
          <a:p>
            <a:pPr algn="ctr"/>
            <a:r>
              <a:rPr lang="en-US" altLang="zh-CN" sz="4400">
                <a:solidFill>
                  <a:srgbClr val="F86B2A"/>
                </a:solidFill>
                <a:latin typeface="Arial Black" panose="020B0A04020102020204" charset="0"/>
                <a:ea typeface="黑体" panose="02010609060101010101" charset="-122"/>
              </a:rPr>
              <a:t>THANK</a:t>
            </a:r>
            <a:r>
              <a:rPr lang="zh-CN" altLang="en-US" sz="4400">
                <a:solidFill>
                  <a:srgbClr val="F86B2A"/>
                </a:solidFill>
                <a:latin typeface="Arial Black" panose="020B0A04020102020204" charset="0"/>
                <a:ea typeface="黑体" panose="02010609060101010101" charset="-122"/>
              </a:rPr>
              <a:t> </a:t>
            </a:r>
            <a:r>
              <a:rPr lang="en-US" altLang="zh-CN" sz="4400">
                <a:solidFill>
                  <a:srgbClr val="F86B2A"/>
                </a:solidFill>
                <a:latin typeface="Arial Black" panose="020B0A04020102020204" charset="0"/>
                <a:ea typeface="黑体" panose="02010609060101010101" charset="-122"/>
              </a:rPr>
              <a:t>YOU</a:t>
            </a:r>
            <a:endParaRPr lang="en-US" altLang="zh-CN" sz="4400">
              <a:solidFill>
                <a:srgbClr val="F86B2A"/>
              </a:solidFill>
              <a:latin typeface="Arial Black" panose="020B0A04020102020204" charset="0"/>
              <a:ea typeface="黑体" panose="02010609060101010101" charset="-122"/>
            </a:endParaRPr>
          </a:p>
        </p:txBody>
      </p:sp>
      <p:pic>
        <p:nvPicPr>
          <p:cNvPr id="10" name="图片 9"/>
          <p:cNvPicPr>
            <a:picLocks noChangeAspect="1"/>
          </p:cNvPicPr>
          <p:nvPr/>
        </p:nvPicPr>
        <p:blipFill>
          <a:blip r:embed="rId2"/>
          <a:stretch>
            <a:fillRect/>
          </a:stretch>
        </p:blipFill>
        <p:spPr>
          <a:xfrm flipH="1">
            <a:off x="2068513" y="731838"/>
            <a:ext cx="2244725" cy="2947987"/>
          </a:xfrm>
          <a:prstGeom prst="rect">
            <a:avLst/>
          </a:prstGeom>
          <a:noFill/>
          <a:ln w="9525">
            <a:no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4890" y="1360170"/>
            <a:ext cx="5156200" cy="47218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382645" y="12065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657283" y="2370773"/>
            <a:ext cx="4673600" cy="673100"/>
          </a:xfrm>
          <a:prstGeom prst="rect">
            <a:avLst/>
          </a:prstGeom>
          <a:noFill/>
          <a:ln w="9525">
            <a:noFill/>
          </a:ln>
        </p:spPr>
      </p:pic>
      <p:sp>
        <p:nvSpPr>
          <p:cNvPr id="4" name="文本框 3"/>
          <p:cNvSpPr txBox="1"/>
          <p:nvPr/>
        </p:nvSpPr>
        <p:spPr>
          <a:xfrm>
            <a:off x="4816793" y="237109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9060101010101" charset="-122"/>
              </a:rPr>
              <a:t>项目七</a:t>
            </a:r>
            <a:endParaRPr lang="zh-CN" altLang="zh-CN" sz="3600">
              <a:solidFill>
                <a:schemeClr val="bg1"/>
              </a:solidFill>
              <a:latin typeface="Arial Black" panose="020B0A04020102020204" charset="0"/>
              <a:ea typeface="黑体" panose="02010609060101010101" charset="-122"/>
            </a:endParaRPr>
          </a:p>
        </p:txBody>
      </p:sp>
      <p:sp>
        <p:nvSpPr>
          <p:cNvPr id="5" name="文本框 4"/>
          <p:cNvSpPr txBox="1"/>
          <p:nvPr/>
        </p:nvSpPr>
        <p:spPr>
          <a:xfrm>
            <a:off x="1703705" y="3072130"/>
            <a:ext cx="8582025" cy="1014730"/>
          </a:xfrm>
          <a:prstGeom prst="rect">
            <a:avLst/>
          </a:prstGeom>
          <a:noFill/>
          <a:ln w="9525">
            <a:noFill/>
          </a:ln>
        </p:spPr>
        <p:txBody>
          <a:bodyPr wrap="square" anchor="t">
            <a:spAutoFit/>
          </a:bodyPr>
          <a:p>
            <a:pPr algn="l"/>
            <a:r>
              <a:rPr lang="zh-CN" altLang="en-US" sz="6000">
                <a:solidFill>
                  <a:srgbClr val="F86B2A"/>
                </a:solidFill>
                <a:latin typeface="黑体" panose="02010609060101010101" charset="-122"/>
                <a:ea typeface="黑体" panose="02010609060101010101" charset="-122"/>
                <a:sym typeface="+mn-ea"/>
              </a:rPr>
              <a:t>幼儿英语教育评价与说课</a:t>
            </a:r>
            <a:endParaRPr lang="zh-CN" altLang="en-US" sz="6000">
              <a:solidFill>
                <a:srgbClr val="F86B2A"/>
              </a:solidFill>
              <a:latin typeface="黑体" panose="02010609060101010101" charset="-122"/>
              <a:ea typeface="黑体" panose="02010609060101010101" charset="-122"/>
              <a:sym typeface="+mn-ea"/>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95275" y="2124075"/>
            <a:ext cx="4440238" cy="4440238"/>
          </a:xfrm>
          <a:prstGeom prst="rect">
            <a:avLst/>
          </a:prstGeom>
          <a:noFill/>
          <a:ln w="9525">
            <a:noFill/>
          </a:ln>
        </p:spPr>
      </p:pic>
      <p:grpSp>
        <p:nvGrpSpPr>
          <p:cNvPr id="687" name="组合"/>
          <p:cNvGrpSpPr/>
          <p:nvPr>
            <p:custDataLst>
              <p:tags r:id="rId2"/>
            </p:custDataLst>
          </p:nvPr>
        </p:nvGrpSpPr>
        <p:grpSpPr>
          <a:xfrm>
            <a:off x="4948238" y="960082"/>
            <a:ext cx="6553517" cy="636644"/>
            <a:chOff x="5612415" y="1308727"/>
            <a:chExt cx="6409103" cy="623036"/>
          </a:xfrm>
        </p:grpSpPr>
        <p:sp>
          <p:nvSpPr>
            <p:cNvPr id="13315" name="矩形"/>
            <p:cNvSpPr/>
            <p:nvPr>
              <p:custDataLst>
                <p:tags r:id="rId3"/>
              </p:custDataLst>
            </p:nvPr>
          </p:nvSpPr>
          <p:spPr>
            <a:xfrm>
              <a:off x="5612415" y="1308727"/>
              <a:ext cx="6409103" cy="54126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custDataLst>
                <p:tags r:id="rId4"/>
              </p:custDataLst>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custDataLst>
              <p:tags r:id="rId5"/>
            </p:custDataLst>
          </p:nvPr>
        </p:nvSpPr>
        <p:spPr>
          <a:xfrm>
            <a:off x="4822508" y="1644175"/>
            <a:ext cx="5907418" cy="9029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sz="1600" baseline="0">
                <a:solidFill>
                  <a:srgbClr val="7F7F7F"/>
                </a:solidFill>
                <a:latin typeface="微软雅黑" panose="020B0503020204020204" pitchFamily="34" charset="-122"/>
                <a:ea typeface="微软雅黑" panose="020B0503020204020204" pitchFamily="34" charset="-122"/>
              </a:rPr>
              <a:t>了解幼儿英语教学评价的指标和类型</a:t>
            </a:r>
            <a:endParaRPr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rPr>
              <a:t>掌握幼儿英语教学评价的方法</a:t>
            </a:r>
            <a:endParaRPr lang="en-US" altLang="zh-CN" sz="160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a:solidFill>
                  <a:srgbClr val="7F7F7F"/>
                </a:solidFill>
                <a:latin typeface="微软雅黑" panose="020B0503020204020204" pitchFamily="34" charset="-122"/>
                <a:ea typeface="微软雅黑" panose="020B0503020204020204" pitchFamily="34" charset="-122"/>
              </a:rPr>
              <a:t>3. 了解幼儿英语教育说课活动的类型和内容</a:t>
            </a:r>
            <a:endParaRPr lang="en-US" altLang="zh-CN" sz="160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custDataLst>
              <p:tags r:id="rId6"/>
            </p:custDataLst>
          </p:nvPr>
        </p:nvGrpSpPr>
        <p:grpSpPr>
          <a:xfrm>
            <a:off x="4948238" y="2553625"/>
            <a:ext cx="6553517" cy="629125"/>
            <a:chOff x="5612415" y="2913655"/>
            <a:chExt cx="6409103" cy="615209"/>
          </a:xfrm>
        </p:grpSpPr>
        <p:sp>
          <p:nvSpPr>
            <p:cNvPr id="13319" name="矩形"/>
            <p:cNvSpPr/>
            <p:nvPr>
              <p:custDataLst>
                <p:tags r:id="rId7"/>
              </p:custDataLst>
            </p:nvPr>
          </p:nvSpPr>
          <p:spPr>
            <a:xfrm>
              <a:off x="5612415" y="2913655"/>
              <a:ext cx="6409103" cy="5408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custDataLst>
                <p:tags r:id="rId8"/>
              </p:custDataLst>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custDataLst>
              <p:tags r:id="rId9"/>
            </p:custDataLst>
          </p:nvPr>
        </p:nvSpPr>
        <p:spPr>
          <a:xfrm>
            <a:off x="4822825" y="3148330"/>
            <a:ext cx="7120890" cy="884555"/>
          </a:xfrm>
          <a:prstGeom prst="rect">
            <a:avLst/>
          </a:prstGeom>
          <a:noFill/>
          <a:ln w="9525">
            <a:noFill/>
          </a:ln>
        </p:spPr>
        <p:txBody>
          <a:bodyPr wrap="square" lIns="91440" tIns="45720" rIns="91440" bIns="45720" anchor="ctr">
            <a:no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a:t>
            </a:r>
            <a:r>
              <a:rPr lang="en-US" altLang="zh-CN" sz="1600">
                <a:solidFill>
                  <a:srgbClr val="7F7F7F"/>
                </a:solidFill>
                <a:latin typeface="微软雅黑" panose="020B0503020204020204" pitchFamily="34" charset="-122"/>
                <a:ea typeface="微软雅黑" panose="020B0503020204020204" pitchFamily="34" charset="-122"/>
              </a:rPr>
              <a:t>能灵活运用四种幼儿英语教育评价的方法对幼儿英语学习进行评价</a:t>
            </a:r>
            <a:endParaRPr lang="en-US" altLang="zh-CN" sz="160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2.能运用幼儿英语教育评价指标体系对一次幼儿英语教育教学活动进行评价</a:t>
            </a:r>
            <a:endParaRPr lang="en-US" altLang="zh-CN" sz="1600" baseline="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3.能设计并实施幼儿英语教育教学活动的说课</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custDataLst>
              <p:tags r:id="rId10"/>
            </p:custDataLst>
          </p:nvPr>
        </p:nvGrpSpPr>
        <p:grpSpPr>
          <a:xfrm>
            <a:off x="4948238" y="4037978"/>
            <a:ext cx="6553517" cy="636643"/>
            <a:chOff x="5612415" y="4153584"/>
            <a:chExt cx="6409103" cy="623036"/>
          </a:xfrm>
        </p:grpSpPr>
        <p:sp>
          <p:nvSpPr>
            <p:cNvPr id="13323" name="矩形"/>
            <p:cNvSpPr/>
            <p:nvPr>
              <p:custDataLst>
                <p:tags r:id="rId11"/>
              </p:custDataLst>
            </p:nvPr>
          </p:nvSpPr>
          <p:spPr>
            <a:xfrm>
              <a:off x="5612415" y="4153584"/>
              <a:ext cx="6409103" cy="54126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custDataLst>
                <p:tags r:id="rId12"/>
              </p:custDataLst>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custDataLst>
              <p:tags r:id="rId13"/>
            </p:custDataLst>
          </p:nvPr>
        </p:nvSpPr>
        <p:spPr>
          <a:xfrm>
            <a:off x="4948562" y="4782231"/>
            <a:ext cx="6116833" cy="632460"/>
          </a:xfrm>
          <a:prstGeom prst="rect">
            <a:avLst/>
          </a:prstGeom>
          <a:noFill/>
          <a:ln w="9525">
            <a:noFill/>
          </a:ln>
        </p:spPr>
        <p:txBody>
          <a:bodyPr wrap="square" lIns="91440" tIns="45720" rIns="91440" bIns="45720" anchor="ctr">
            <a:spAutoFit/>
          </a:bodyPr>
          <a:p>
            <a:pPr algn="l" fontAlgn="t">
              <a:lnSpc>
                <a:spcPct val="110000"/>
              </a:lnSpc>
              <a:buClrTx/>
              <a:buSzTx/>
              <a:buNone/>
            </a:pPr>
            <a:r>
              <a:rPr lang="en-US" altLang="zh-CN" sz="1600">
                <a:solidFill>
                  <a:srgbClr val="7F7F7F"/>
                </a:solidFill>
                <a:latin typeface="微软雅黑" panose="020B0503020204020204" pitchFamily="34" charset="-122"/>
                <a:ea typeface="微软雅黑" panose="020B0503020204020204" pitchFamily="34" charset="-122"/>
              </a:rPr>
              <a:t>通过对幼儿英语教育评价指标和教学活动说课的形式及内容的学习和了解，提高自我认知能力，养成自我反思和自我评价的专业素养。</a:t>
            </a:r>
            <a:endParaRPr lang="en-US" altLang="zh-CN" sz="160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animBg="1"/>
      <p:bldP spid="720" grpId="0" animBg="1"/>
      <p:bldP spid="724" grpId="0" animBg="1"/>
      <p:bldP spid="3" grpId="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4557395" y="484505"/>
            <a:ext cx="2097405" cy="85534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236980" y="1621790"/>
            <a:ext cx="9354820" cy="4779645"/>
          </a:xfrm>
          <a:prstGeom prst="rect">
            <a:avLst/>
          </a:prstGeom>
          <a:solidFill>
            <a:srgbClr val="FAC08F"/>
          </a:solidFill>
          <a:ln w="9525" cap="flat" cmpd="sng">
            <a:noFill/>
            <a:prstDash val="solid"/>
            <a:miter/>
          </a:ln>
        </p:spPr>
        <p:txBody>
          <a:bodyPr vert="horz" wrap="square" lIns="91440" tIns="45720" rIns="91440" bIns="45720" anchor="ctr" anchorCtr="0">
            <a:noAutofit/>
          </a:bodyPr>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1.形成性评价</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2.总结性评价</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3.观察评价法</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4.表演评价法</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5.测试评价法</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6.档案袋评定法</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7.幼儿英语教育评价指标体系</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8.幼儿英语教育说课的类型</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9.幼儿英语教育说课的内容</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6123549" y="1882360"/>
            <a:ext cx="3975706" cy="425916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5"/>
                                        </p:tgtEl>
                                        <p:attrNameLst>
                                          <p:attrName>style.visibility</p:attrName>
                                        </p:attrNameLst>
                                      </p:cBhvr>
                                      <p:to>
                                        <p:strVal val="visible"/>
                                      </p:to>
                                    </p:set>
                                    <p:animEffect transition="in" filter="fade">
                                      <p:cBhvr>
                                        <p:cTn id="12" dur="20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5" grpId="0" bldLvl="0" animBg="1"/>
      <p:bldP spid="3" grpId="0" bldLvl="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323590" y="2574925"/>
            <a:ext cx="5544820"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任务一  </a:t>
            </a:r>
            <a:r>
              <a:rPr lang="zh-CN" altLang="zh-CN" sz="3200" b="1">
                <a:solidFill>
                  <a:srgbClr val="C55A11"/>
                </a:solidFill>
                <a:latin typeface="Arial" panose="020B0604020202020204" pitchFamily="34" charset="0"/>
                <a:ea typeface="黑体" panose="02010609060101010101" charset="-122"/>
              </a:rPr>
              <a:t>幼儿英语教育评价</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61023" y="1905829"/>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1191895" y="79438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一、幼儿英语教育评价的概念</a:t>
            </a:r>
            <a:endParaRPr lang="zh-CN" altLang="en-US" sz="3200">
              <a:solidFill>
                <a:srgbClr val="8D38C2"/>
              </a:solidFill>
              <a:ea typeface="黑体" panose="02010609060101010101" charset="-122"/>
            </a:endParaRPr>
          </a:p>
        </p:txBody>
      </p:sp>
      <p:grpSp>
        <p:nvGrpSpPr>
          <p:cNvPr id="238" name="图形 232"/>
          <p:cNvGrpSpPr/>
          <p:nvPr/>
        </p:nvGrpSpPr>
        <p:grpSpPr>
          <a:xfrm>
            <a:off x="7187287" y="181299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2" name="文本框 1"/>
          <p:cNvSpPr txBox="1"/>
          <p:nvPr/>
        </p:nvSpPr>
        <p:spPr>
          <a:xfrm>
            <a:off x="1175385" y="1384935"/>
            <a:ext cx="6177915" cy="400050"/>
          </a:xfrm>
          <a:prstGeom prst="rect">
            <a:avLst/>
          </a:prstGeom>
          <a:noFill/>
        </p:spPr>
        <p:txBody>
          <a:bodyPr wrap="square" rtlCol="0" anchor="t">
            <a:noAutofit/>
          </a:bodyPr>
          <a:p>
            <a:r>
              <a:rPr lang="zh-CN" altLang="en-US" sz="2000">
                <a:solidFill>
                  <a:schemeClr val="accent6">
                    <a:lumMod val="75000"/>
                  </a:schemeClr>
                </a:solidFill>
              </a:rPr>
              <a:t>（一）幼儿英语教育评价的概念</a:t>
            </a:r>
            <a:endParaRPr lang="zh-CN" altLang="en-US" sz="2000">
              <a:solidFill>
                <a:schemeClr val="accent6">
                  <a:lumMod val="75000"/>
                </a:schemeClr>
              </a:solidFill>
            </a:endParaRPr>
          </a:p>
        </p:txBody>
      </p:sp>
      <p:sp>
        <p:nvSpPr>
          <p:cNvPr id="3" name="圆角矩形 2"/>
          <p:cNvSpPr/>
          <p:nvPr/>
        </p:nvSpPr>
        <p:spPr>
          <a:xfrm>
            <a:off x="869315" y="2498725"/>
            <a:ext cx="6477635" cy="2742565"/>
          </a:xfrm>
          <a:prstGeom prst="roundRect">
            <a:avLst>
              <a:gd name="adj" fmla="val 4051"/>
            </a:avLst>
          </a:prstGeom>
          <a:noFill/>
          <a:ln>
            <a:solidFill>
              <a:schemeClr val="accent4">
                <a:lumMod val="60000"/>
                <a:lumOff val="40000"/>
              </a:schemeClr>
            </a:solidFill>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nvSpPr>
        <p:spPr>
          <a:xfrm>
            <a:off x="830580" y="2238375"/>
            <a:ext cx="6513830" cy="3239770"/>
          </a:xfrm>
          <a:prstGeom prst="rect">
            <a:avLst/>
          </a:prstGeom>
          <a:noFill/>
        </p:spPr>
        <p:txBody>
          <a:bodyPr wrap="square" rtlCol="0" anchor="ctr" anchorCtr="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Arial" panose="020B0604020202020204" pitchFamily="34" charset="0"/>
                <a:sym typeface="+mn-ea"/>
              </a:rPr>
              <a:t>幼儿英语教育评价是指系统、科学地收集、处理幼儿英语教育活动中的教学信息，并依据一定的客观标准，对幼儿英语的发展状况和幼儿英语教育的目标、过程、内容、方法、效果等做出客观衡量和科学评定的价值判断过程。</a:t>
            </a:r>
            <a:endParaRPr lang="zh-CN" altLang="zh-CN" dirty="0">
              <a:solidFill>
                <a:srgbClr val="F96694"/>
              </a:solidFill>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500" fill="hold">
                                          <p:stCondLst>
                                            <p:cond delay="0"/>
                                          </p:stCondLst>
                                        </p:cTn>
                                        <p:tgtEl>
                                          <p:spTgt spid="2"/>
                                        </p:tgtEl>
                                        <p:attrNameLst>
                                          <p:attrName>style.visibility</p:attrName>
                                        </p:attrNameLst>
                                      </p:cBhvr>
                                      <p:to>
                                        <p:strVal val="visible"/>
                                      </p:to>
                                    </p:set>
                                    <p:animEffect transition="in" filter="wedg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strips(downLef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P spid="5" grpId="0"/>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一、幼儿英语教育评价的概念</a:t>
            </a:r>
            <a:endParaRPr lang="zh-CN" altLang="en-US" sz="3200">
              <a:solidFill>
                <a:srgbClr val="8D38C2"/>
              </a:solidFill>
              <a:ea typeface="黑体" panose="02010609060101010101" charset="-122"/>
            </a:endParaRPr>
          </a:p>
        </p:txBody>
      </p:sp>
      <p:sp>
        <p:nvSpPr>
          <p:cNvPr id="4" name="文本框 3"/>
          <p:cNvSpPr txBox="1"/>
          <p:nvPr/>
        </p:nvSpPr>
        <p:spPr>
          <a:xfrm>
            <a:off x="817245" y="2759710"/>
            <a:ext cx="6970395" cy="1476375"/>
          </a:xfrm>
          <a:prstGeom prst="rect">
            <a:avLst/>
          </a:prstGeom>
          <a:noFill/>
        </p:spPr>
        <p:txBody>
          <a:bodyPr wrap="square" rtlCol="0" anchor="t">
            <a:spAutoFit/>
          </a:bodyPr>
          <a:p>
            <a:pPr algn="just">
              <a:lnSpc>
                <a:spcPct val="150000"/>
              </a:lnSpc>
              <a:buFont typeface="Wingdings" panose="05000000000000000000" charset="0"/>
            </a:pPr>
            <a:r>
              <a:rPr sz="2000" noProof="0" dirty="0">
                <a:latin typeface="+mn-ea"/>
                <a:cs typeface="+mn-ea"/>
                <a:sym typeface="+mn-ea"/>
              </a:rPr>
              <a:t>1. 对教育活动的检验与反馈为教师改进教学方法提供依据。</a:t>
            </a:r>
            <a:endParaRPr sz="2000" noProof="0" dirty="0">
              <a:latin typeface="+mn-ea"/>
              <a:cs typeface="+mn-ea"/>
              <a:sym typeface="+mn-ea"/>
            </a:endParaRPr>
          </a:p>
          <a:p>
            <a:pPr algn="just">
              <a:lnSpc>
                <a:spcPct val="150000"/>
              </a:lnSpc>
              <a:buFont typeface="Wingdings" panose="05000000000000000000" charset="0"/>
            </a:pPr>
            <a:r>
              <a:rPr sz="2000" noProof="0" dirty="0">
                <a:latin typeface="+mn-ea"/>
                <a:cs typeface="+mn-ea"/>
                <a:sym typeface="+mn-ea"/>
              </a:rPr>
              <a:t>2. 教育评价对幼儿英语进步情况也提供了反馈信息。</a:t>
            </a:r>
            <a:endParaRPr sz="2000" noProof="0" dirty="0">
              <a:latin typeface="+mn-ea"/>
              <a:cs typeface="+mn-ea"/>
              <a:sym typeface="+mn-ea"/>
            </a:endParaRPr>
          </a:p>
          <a:p>
            <a:pPr algn="just">
              <a:lnSpc>
                <a:spcPct val="150000"/>
              </a:lnSpc>
              <a:buFont typeface="Wingdings" panose="05000000000000000000" charset="0"/>
            </a:pPr>
            <a:r>
              <a:rPr sz="2000" noProof="0" dirty="0">
                <a:latin typeface="+mn-ea"/>
                <a:cs typeface="+mn-ea"/>
                <a:sym typeface="+mn-ea"/>
              </a:rPr>
              <a:t>3. 教育评价可以促进教师提高专业素质。</a:t>
            </a:r>
            <a:endParaRPr sz="2000" noProof="0" dirty="0">
              <a:latin typeface="+mn-ea"/>
              <a:cs typeface="+mn-ea"/>
              <a:sym typeface="+mn-ea"/>
            </a:endParaRPr>
          </a:p>
        </p:txBody>
      </p:sp>
      <p:sp>
        <p:nvSpPr>
          <p:cNvPr id="2" name="文本框 1"/>
          <p:cNvSpPr txBox="1"/>
          <p:nvPr/>
        </p:nvSpPr>
        <p:spPr>
          <a:xfrm>
            <a:off x="817245" y="1450340"/>
            <a:ext cx="6096000" cy="460375"/>
          </a:xfrm>
          <a:prstGeom prst="rect">
            <a:avLst/>
          </a:prstGeom>
          <a:noFill/>
        </p:spPr>
        <p:txBody>
          <a:bodyPr wrap="square" rtlCol="0" anchor="t">
            <a:spAutoFit/>
          </a:bodyPr>
          <a:p>
            <a:r>
              <a:rPr lang="zh-CN" altLang="en-US" sz="2400" dirty="0">
                <a:solidFill>
                  <a:schemeClr val="accent6">
                    <a:lumMod val="50000"/>
                  </a:schemeClr>
                </a:solidFill>
                <a:sym typeface="+mn-ea"/>
              </a:rPr>
              <a:t>（二）幼儿英语教育评价的作用</a:t>
            </a:r>
            <a:endParaRPr lang="zh-CN" altLang="en-US" sz="2400" dirty="0">
              <a:solidFill>
                <a:schemeClr val="accent6">
                  <a:lumMod val="50000"/>
                </a:schemeClr>
              </a:solidFill>
              <a:sym typeface="+mn-ea"/>
            </a:endParaRPr>
          </a:p>
        </p:txBody>
      </p:sp>
      <p:pic>
        <p:nvPicPr>
          <p:cNvPr id="28" name="图片 27"/>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b="23935"/>
          <a:stretch>
            <a:fillRect/>
          </a:stretch>
        </p:blipFill>
        <p:spPr>
          <a:xfrm>
            <a:off x="6430268" y="3877138"/>
            <a:ext cx="4768139" cy="18436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par>
                                <p:cTn id="12" presetID="10" presetClass="entr" presetSubtype="0" fill="hold" nodeType="withEffect">
                                  <p:stCondLst>
                                    <p:cond delay="0"/>
                                  </p:stCondLst>
                                  <p:childTnLst>
                                    <p:set>
                                      <p:cBhvr>
                                        <p:cTn id="13" dur="2000" fill="hold">
                                          <p:stCondLst>
                                            <p:cond delay="0"/>
                                          </p:stCondLst>
                                        </p:cTn>
                                        <p:tgtEl>
                                          <p:spTgt spid="28"/>
                                        </p:tgtEl>
                                        <p:attrNameLst>
                                          <p:attrName>style.visibility</p:attrName>
                                        </p:attrNameLst>
                                      </p:cBhvr>
                                      <p:to>
                                        <p:strVal val="visible"/>
                                      </p:to>
                                    </p:set>
                                    <p:animEffect transition="in" filter="fade">
                                      <p:cBhvr>
                                        <p:cTn id="14" dur="20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strips(downLeft)">
                                      <p:cBhvr>
                                        <p:cTn id="19" dur="500"/>
                                        <p:tgtEl>
                                          <p:spTgt spid="4">
                                            <p:txEl>
                                              <p:pRg st="0" end="0"/>
                                            </p:txEl>
                                          </p:spTgt>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wipe(up)">
                                      <p:cBhvr>
                                        <p:cTn id="23" dur="500"/>
                                        <p:tgtEl>
                                          <p:spTgt spid="4">
                                            <p:txEl>
                                              <p:pRg st="1" end="1"/>
                                            </p:txEl>
                                          </p:spTgt>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wipe(up)">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矩形 20"/>
          <p:cNvSpPr/>
          <p:nvPr>
            <p:custDataLst>
              <p:tags r:id="rId1"/>
            </p:custDataLst>
          </p:nvPr>
        </p:nvSpPr>
        <p:spPr>
          <a:xfrm>
            <a:off x="944184" y="1756932"/>
            <a:ext cx="5760000" cy="18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cs typeface="+mn-ea"/>
              <a:sym typeface="+mn-lt"/>
            </a:endParaRPr>
          </a:p>
        </p:txBody>
      </p:sp>
      <p:sp>
        <p:nvSpPr>
          <p:cNvPr id="10242" name="Rectangle 2"/>
          <p:cNvSpPr>
            <a:spLocks noGrp="1"/>
          </p:cNvSpPr>
          <p:nvPr>
            <p:ph type="title"/>
          </p:nvPr>
        </p:nvSpPr>
        <p:spPr>
          <a:xfrm>
            <a:off x="772160" y="68516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二、幼儿英语教育评价的形式</a:t>
            </a:r>
            <a:endParaRPr lang="zh-CN" altLang="en-US" sz="3200">
              <a:solidFill>
                <a:srgbClr val="8D38C2"/>
              </a:solidFill>
              <a:ea typeface="黑体" panose="02010609060101010101" charset="-122"/>
            </a:endParaRPr>
          </a:p>
        </p:txBody>
      </p:sp>
      <p:grpSp>
        <p:nvGrpSpPr>
          <p:cNvPr id="16" name="组合 15"/>
          <p:cNvGrpSpPr/>
          <p:nvPr>
            <p:custDataLst>
              <p:tags r:id="rId2"/>
            </p:custDataLst>
          </p:nvPr>
        </p:nvGrpSpPr>
        <p:grpSpPr>
          <a:xfrm>
            <a:off x="944185" y="3715907"/>
            <a:ext cx="10389870" cy="342900"/>
            <a:chOff x="879157" y="4331970"/>
            <a:chExt cx="10389870" cy="342900"/>
          </a:xfrm>
        </p:grpSpPr>
        <p:cxnSp>
          <p:nvCxnSpPr>
            <p:cNvPr id="17" name="直接连接符 16"/>
            <p:cNvCxnSpPr/>
            <p:nvPr>
              <p:custDataLst>
                <p:tags r:id="rId3"/>
              </p:custDataLst>
            </p:nvPr>
          </p:nvCxnSpPr>
          <p:spPr>
            <a:xfrm>
              <a:off x="879157" y="4503420"/>
              <a:ext cx="1038987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椭圆 17"/>
            <p:cNvSpPr/>
            <p:nvPr>
              <p:custDataLst>
                <p:tags r:id="rId4"/>
              </p:custDataLst>
            </p:nvPr>
          </p:nvSpPr>
          <p:spPr>
            <a:xfrm>
              <a:off x="3301999" y="4331970"/>
              <a:ext cx="342900" cy="342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cs typeface="+mn-ea"/>
                <a:sym typeface="+mn-lt"/>
              </a:endParaRPr>
            </a:p>
          </p:txBody>
        </p:sp>
        <p:sp>
          <p:nvSpPr>
            <p:cNvPr id="20" name="椭圆 19"/>
            <p:cNvSpPr/>
            <p:nvPr>
              <p:custDataLst>
                <p:tags r:id="rId5"/>
              </p:custDataLst>
            </p:nvPr>
          </p:nvSpPr>
          <p:spPr>
            <a:xfrm>
              <a:off x="8503286" y="4331970"/>
              <a:ext cx="342900" cy="342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cs typeface="+mn-ea"/>
                <a:sym typeface="+mn-lt"/>
              </a:endParaRPr>
            </a:p>
          </p:txBody>
        </p:sp>
      </p:grpSp>
      <p:sp>
        <p:nvSpPr>
          <p:cNvPr id="22" name="TextBox 97"/>
          <p:cNvSpPr txBox="1"/>
          <p:nvPr>
            <p:custDataLst>
              <p:tags r:id="rId6"/>
            </p:custDataLst>
          </p:nvPr>
        </p:nvSpPr>
        <p:spPr>
          <a:xfrm>
            <a:off x="944245" y="4123373"/>
            <a:ext cx="5040000" cy="360000"/>
          </a:xfrm>
          <a:prstGeom prst="rect">
            <a:avLst/>
          </a:prstGeom>
          <a:noFill/>
        </p:spPr>
        <p:txBody>
          <a:bodyPr vert="horz" wrap="square" lIns="102974" tIns="0" rIns="102974" bIns="0" rtlCol="0" anchor="t">
            <a:noAutofit/>
          </a:bodyPr>
          <a:p>
            <a:pPr algn="ctr">
              <a:lnSpc>
                <a:spcPct val="100000"/>
              </a:lnSpc>
            </a:pPr>
            <a:r>
              <a:rPr lang="zh-CN" altLang="en-US" b="1" dirty="0">
                <a:solidFill>
                  <a:schemeClr val="accent2"/>
                </a:solidFill>
                <a:latin typeface="Microsoft YaHei Bold" panose="020B0503020204020204" charset="-122"/>
                <a:ea typeface="Microsoft YaHei Bold" panose="020B0503020204020204" charset="-122"/>
                <a:cs typeface="Microsoft YaHei Bold" panose="020B0503020204020204" charset="-122"/>
                <a:sym typeface="+mn-ea"/>
              </a:rPr>
              <a:t>（一）形成性评价（</a:t>
            </a:r>
            <a:r>
              <a:rPr lang="en-US" altLang="zh-CN" b="1" dirty="0">
                <a:solidFill>
                  <a:schemeClr val="accent2"/>
                </a:solidFill>
                <a:latin typeface="Microsoft YaHei Bold" panose="020B0503020204020204" charset="-122"/>
                <a:ea typeface="Microsoft YaHei Bold" panose="020B0503020204020204" charset="-122"/>
                <a:cs typeface="Microsoft YaHei Bold" panose="020B0503020204020204" charset="-122"/>
                <a:sym typeface="+mn-ea"/>
              </a:rPr>
              <a:t>formative assessment</a:t>
            </a:r>
            <a:r>
              <a:rPr lang="zh-CN" altLang="en-US" b="1" dirty="0">
                <a:solidFill>
                  <a:schemeClr val="accent2"/>
                </a:solidFill>
                <a:latin typeface="Microsoft YaHei Bold" panose="020B0503020204020204" charset="-122"/>
                <a:ea typeface="Microsoft YaHei Bold" panose="020B0503020204020204" charset="-122"/>
                <a:cs typeface="Microsoft YaHei Bold" panose="020B0503020204020204" charset="-122"/>
                <a:sym typeface="+mn-ea"/>
              </a:rPr>
              <a:t>）</a:t>
            </a:r>
            <a:endParaRPr lang="zh-CN" altLang="en-US" b="1" kern="0" dirty="0" smtClean="0">
              <a:solidFill>
                <a:schemeClr val="accent2"/>
              </a:solidFill>
              <a:uFillTx/>
              <a:latin typeface="Microsoft YaHei Bold" panose="020B0503020204020204" charset="-122"/>
              <a:ea typeface="Microsoft YaHei Bold" panose="020B0503020204020204" charset="-122"/>
              <a:cs typeface="Microsoft YaHei Bold" panose="020B0503020204020204" charset="-122"/>
              <a:sym typeface="+mn-ea"/>
            </a:endParaRPr>
          </a:p>
        </p:txBody>
      </p:sp>
      <p:sp>
        <p:nvSpPr>
          <p:cNvPr id="23" name="矩形 22"/>
          <p:cNvSpPr/>
          <p:nvPr>
            <p:custDataLst>
              <p:tags r:id="rId7"/>
            </p:custDataLst>
          </p:nvPr>
        </p:nvSpPr>
        <p:spPr>
          <a:xfrm>
            <a:off x="944245" y="4547870"/>
            <a:ext cx="5039995" cy="1889760"/>
          </a:xfrm>
          <a:prstGeom prst="rect">
            <a:avLst/>
          </a:prstGeom>
        </p:spPr>
        <p:txBody>
          <a:bodyPr wrap="square">
            <a:spAutoFit/>
          </a:bodyPr>
          <a:p>
            <a:pPr indent="0" algn="just">
              <a:lnSpc>
                <a:spcPct val="130000"/>
              </a:lnSpc>
              <a:spcBef>
                <a:spcPts val="0"/>
              </a:spcBef>
              <a:spcAft>
                <a:spcPts val="0"/>
              </a:spcAft>
            </a:pPr>
            <a:r>
              <a:rPr lang="zh-CN" altLang="en-US" dirty="0">
                <a:latin typeface="Arial" panose="020B0604020202020204" pitchFamily="34" charset="0"/>
                <a:sym typeface="+mn-ea"/>
              </a:rPr>
              <a:t>即对教育过程的评价，用来检测教师的教育情况和幼儿的学习进展情况。形成性评价可以让教师随时了解到有关教育活动实施的过程的具体而详细的信息反馈，有助于教师及时进行调整和改进。幼儿英语教育的评价以形成性平均为主。</a:t>
            </a:r>
            <a:endParaRPr lang="zh-CN" altLang="en-US" dirty="0" smtClean="0">
              <a:solidFill>
                <a:schemeClr val="tx1">
                  <a:lumMod val="65000"/>
                  <a:lumOff val="35000"/>
                </a:schemeClr>
              </a:solidFill>
              <a:uFillTx/>
              <a:latin typeface="Arial" panose="020B0604020202020204" pitchFamily="34" charset="0"/>
              <a:cs typeface="+mn-ea"/>
              <a:sym typeface="+mn-ea"/>
            </a:endParaRPr>
          </a:p>
        </p:txBody>
      </p:sp>
      <p:sp>
        <p:nvSpPr>
          <p:cNvPr id="27" name="矩形 26"/>
          <p:cNvSpPr/>
          <p:nvPr>
            <p:custDataLst>
              <p:tags r:id="rId8"/>
            </p:custDataLst>
          </p:nvPr>
        </p:nvSpPr>
        <p:spPr>
          <a:xfrm>
            <a:off x="6301105" y="4547870"/>
            <a:ext cx="5039995" cy="1889760"/>
          </a:xfrm>
          <a:prstGeom prst="rect">
            <a:avLst/>
          </a:prstGeom>
        </p:spPr>
        <p:txBody>
          <a:bodyPr wrap="square">
            <a:spAutoFit/>
          </a:bodyPr>
          <a:p>
            <a:pPr indent="0" algn="just" fontAlgn="auto">
              <a:lnSpc>
                <a:spcPct val="130000"/>
              </a:lnSpc>
              <a:spcBef>
                <a:spcPts val="0"/>
              </a:spcBef>
              <a:spcAft>
                <a:spcPts val="0"/>
              </a:spcAft>
            </a:pPr>
            <a:r>
              <a:rPr lang="zh-CN" altLang="en-US" dirty="0">
                <a:latin typeface="Arial" panose="020B0604020202020204" pitchFamily="34" charset="0"/>
                <a:sym typeface="+mn-ea"/>
              </a:rPr>
              <a:t>即在完成教学活动之后，对教育活动的总的质量和价值的评价。终结性评价有助于了解英语教育的效果是否达到预期的教学目标，幼儿的英语语言学习能力是否得到发展。是对幼儿园英语教育的发展情况作出的总结性的评价。</a:t>
            </a:r>
            <a:endParaRPr lang="zh-CN" altLang="en-US" dirty="0" smtClean="0">
              <a:solidFill>
                <a:schemeClr val="tx1">
                  <a:lumMod val="65000"/>
                  <a:lumOff val="35000"/>
                </a:schemeClr>
              </a:solidFill>
              <a:uFillTx/>
              <a:latin typeface="Arial" panose="020B0604020202020204" pitchFamily="34" charset="0"/>
              <a:cs typeface="+mn-ea"/>
              <a:sym typeface="+mn-ea"/>
            </a:endParaRPr>
          </a:p>
        </p:txBody>
      </p:sp>
      <p:pic>
        <p:nvPicPr>
          <p:cNvPr id="28" name="图片 27"/>
          <p:cNvPicPr>
            <a:picLocks noChangeAspect="1"/>
          </p:cNvPicPr>
          <p:nvPr>
            <p:custDataLst>
              <p:tags r:id="rId9"/>
            </p:custDataLst>
          </p:nvPr>
        </p:nvPicPr>
        <p:blipFill rotWithShape="1">
          <a:blip r:embed="rId10">
            <a:extLst>
              <a:ext uri="{28A0092B-C50C-407E-A947-70E740481C1C}">
                <a14:useLocalDpi xmlns:a14="http://schemas.microsoft.com/office/drawing/2010/main" val="0"/>
              </a:ext>
            </a:extLst>
          </a:blip>
          <a:srcRect b="23935"/>
          <a:stretch>
            <a:fillRect/>
          </a:stretch>
        </p:blipFill>
        <p:spPr>
          <a:xfrm>
            <a:off x="6704588" y="1761953"/>
            <a:ext cx="4768139" cy="1843669"/>
          </a:xfrm>
          <a:prstGeom prst="rect">
            <a:avLst/>
          </a:prstGeom>
        </p:spPr>
      </p:pic>
      <p:sp>
        <p:nvSpPr>
          <p:cNvPr id="30" name="矩形 29"/>
          <p:cNvSpPr/>
          <p:nvPr>
            <p:custDataLst>
              <p:tags r:id="rId11"/>
            </p:custDataLst>
          </p:nvPr>
        </p:nvSpPr>
        <p:spPr>
          <a:xfrm>
            <a:off x="1124184" y="1936932"/>
            <a:ext cx="5400000" cy="1440000"/>
          </a:xfrm>
          <a:prstGeom prst="rect">
            <a:avLst/>
          </a:prstGeom>
        </p:spPr>
        <p:txBody>
          <a:bodyPr wrap="square" anchor="ctr" anchorCtr="0">
            <a:noAutofit/>
          </a:bodyPr>
          <a:p>
            <a:pPr indent="457200" algn="just" fontAlgn="auto">
              <a:lnSpc>
                <a:spcPct val="150000"/>
              </a:lnSpc>
              <a:spcBef>
                <a:spcPts val="0"/>
              </a:spcBef>
              <a:extLst>
                <a:ext uri="{35155182-B16C-46BC-9424-99874614C6A1}">
                  <wpsdc:indentchars xmlns:wpsdc="http://www.wps.cn/officeDocument/2017/drawingmlCustomData" val="200" checksum="59296752"/>
                </a:ext>
              </a:extLst>
            </a:pPr>
            <a:r>
              <a:rPr lang="zh-CN" altLang="en-US" dirty="0">
                <a:solidFill>
                  <a:schemeClr val="bg1"/>
                </a:solidFill>
                <a:latin typeface="Arial" panose="020B0604020202020204" pitchFamily="34" charset="0"/>
                <a:sym typeface="+mn-ea"/>
              </a:rPr>
              <a:t>幼儿英语教育评价的形式具有多样性，从评价类型来看，可采用形成性评价和终结性评价相结合的方式，以形成性评价为主。</a:t>
            </a:r>
            <a:endParaRPr lang="zh-CN" altLang="en-US" spc="100" dirty="0">
              <a:solidFill>
                <a:schemeClr val="bg1"/>
              </a:solidFill>
              <a:latin typeface="Arial" panose="020B0604020202020204" pitchFamily="34" charset="0"/>
              <a:ea typeface="Microsoft YaHei Regular" panose="020B0503020204020204" charset="-122"/>
              <a:cs typeface="Microsoft YaHei Regular" panose="020B0503020204020204" charset="-122"/>
              <a:sym typeface="+mn-ea"/>
            </a:endParaRPr>
          </a:p>
        </p:txBody>
      </p:sp>
      <p:sp>
        <p:nvSpPr>
          <p:cNvPr id="5" name="TextBox 97"/>
          <p:cNvSpPr txBox="1"/>
          <p:nvPr>
            <p:custDataLst>
              <p:tags r:id="rId12"/>
            </p:custDataLst>
          </p:nvPr>
        </p:nvSpPr>
        <p:spPr>
          <a:xfrm>
            <a:off x="6301105" y="4123690"/>
            <a:ext cx="5039995" cy="360045"/>
          </a:xfrm>
          <a:prstGeom prst="rect">
            <a:avLst/>
          </a:prstGeom>
          <a:noFill/>
        </p:spPr>
        <p:txBody>
          <a:bodyPr vert="horz" wrap="square" lIns="102974" tIns="0" rIns="102974" bIns="0" rtlCol="0" anchor="t">
            <a:noAutofit/>
          </a:bodyPr>
          <a:lstStyle/>
          <a:p>
            <a:pPr algn="ctr">
              <a:lnSpc>
                <a:spcPct val="100000"/>
              </a:lnSpc>
            </a:pPr>
            <a:r>
              <a:rPr lang="zh-CN" altLang="en-US" b="1" dirty="0">
                <a:solidFill>
                  <a:srgbClr val="477EE7"/>
                </a:solidFill>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（二）终结性评价（</a:t>
            </a:r>
            <a:r>
              <a:rPr lang="en-US" altLang="zh-CN" b="1" dirty="0">
                <a:solidFill>
                  <a:srgbClr val="477EE7"/>
                </a:solidFill>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summative assessment</a:t>
            </a:r>
            <a:r>
              <a:rPr lang="zh-CN" altLang="en-US" b="1" dirty="0">
                <a:solidFill>
                  <a:srgbClr val="477EE7"/>
                </a:solidFill>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a:t>
            </a:r>
            <a:endParaRPr lang="zh-CN" altLang="en-US" b="1" kern="0" dirty="0" smtClean="0">
              <a:solidFill>
                <a:srgbClr val="477EE7"/>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p:txBody>
      </p:sp>
      <p:sp>
        <p:nvSpPr>
          <p:cNvPr id="3" name="横卷形 2"/>
          <p:cNvSpPr/>
          <p:nvPr>
            <p:custDataLst>
              <p:tags r:id="rId13"/>
            </p:custDataLst>
          </p:nvPr>
        </p:nvSpPr>
        <p:spPr>
          <a:xfrm>
            <a:off x="3023870" y="97790"/>
            <a:ext cx="7587615" cy="3789680"/>
          </a:xfrm>
          <a:prstGeom prst="horizontalScroll">
            <a:avLst/>
          </a:prstGeom>
        </p:spPr>
        <p:style>
          <a:lnRef idx="2">
            <a:schemeClr val="accent1">
              <a:lumMod val="75000"/>
            </a:schemeClr>
          </a:lnRef>
          <a:fillRef idx="1">
            <a:schemeClr val="accent1"/>
          </a:fillRef>
          <a:effectRef idx="0">
            <a:srgbClr val="FFFFFF"/>
          </a:effectRef>
          <a:fontRef idx="minor">
            <a:schemeClr val="lt1"/>
          </a:fontRef>
        </p:style>
        <p:txBody>
          <a:bodyPr lIns="360045" rtlCol="0" anchor="ctr"/>
          <a:p>
            <a:pPr algn="ctr">
              <a:lnSpc>
                <a:spcPct val="150000"/>
              </a:lnSpc>
            </a:pPr>
            <a:r>
              <a:rPr lang="zh-CN" altLang="en-US" sz="2000" dirty="0">
                <a:latin typeface="Arial" panose="020B0604020202020204" pitchFamily="34" charset="0"/>
                <a:sym typeface="+mn-ea"/>
              </a:rPr>
              <a:t>幼儿园应根据自身英语教育的情况，将两种形式的评价</a:t>
            </a:r>
            <a:endParaRPr lang="zh-CN" altLang="en-US" sz="2000" dirty="0">
              <a:latin typeface="Arial" panose="020B0604020202020204" pitchFamily="34" charset="0"/>
              <a:sym typeface="+mn-ea"/>
            </a:endParaRPr>
          </a:p>
          <a:p>
            <a:pPr algn="ctr">
              <a:lnSpc>
                <a:spcPct val="150000"/>
              </a:lnSpc>
            </a:pPr>
            <a:r>
              <a:rPr lang="zh-CN" altLang="en-US" sz="2000" dirty="0">
                <a:latin typeface="Arial" panose="020B0604020202020204" pitchFamily="34" charset="0"/>
                <a:sym typeface="+mn-ea"/>
              </a:rPr>
              <a:t>结合起来实施，充分发挥两种评价形式的优势，确保本</a:t>
            </a:r>
            <a:endParaRPr lang="zh-CN" altLang="en-US" sz="2000" dirty="0">
              <a:latin typeface="Arial" panose="020B0604020202020204" pitchFamily="34" charset="0"/>
              <a:sym typeface="+mn-ea"/>
            </a:endParaRPr>
          </a:p>
          <a:p>
            <a:pPr algn="ctr">
              <a:lnSpc>
                <a:spcPct val="150000"/>
              </a:lnSpc>
            </a:pPr>
            <a:r>
              <a:rPr lang="zh-CN" altLang="en-US" sz="2000" dirty="0">
                <a:latin typeface="Arial" panose="020B0604020202020204" pitchFamily="34" charset="0"/>
                <a:sym typeface="+mn-ea"/>
              </a:rPr>
              <a:t>园英语教育活动的成功开展。</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par>
                                <p:cTn id="8" presetID="10" presetClass="entr" presetSubtype="0" fill="hold" nodeType="withEffect">
                                  <p:stCondLst>
                                    <p:cond delay="0"/>
                                  </p:stCondLst>
                                  <p:childTnLst>
                                    <p:set>
                                      <p:cBhvr>
                                        <p:cTn id="9" dur="2000" fill="hold">
                                          <p:stCondLst>
                                            <p:cond delay="0"/>
                                          </p:stCondLst>
                                        </p:cTn>
                                        <p:tgtEl>
                                          <p:spTgt spid="28"/>
                                        </p:tgtEl>
                                        <p:attrNameLst>
                                          <p:attrName>style.visibility</p:attrName>
                                        </p:attrNameLst>
                                      </p:cBhvr>
                                      <p:to>
                                        <p:strVal val="visible"/>
                                      </p:to>
                                    </p:set>
                                    <p:animEffect transition="in" filter="fade">
                                      <p:cBhvr>
                                        <p:cTn id="10" dur="2000"/>
                                        <p:tgtEl>
                                          <p:spTgt spid="28"/>
                                        </p:tgtEl>
                                      </p:cBhvr>
                                    </p:animEffect>
                                  </p:childTnLst>
                                </p:cTn>
                              </p:par>
                              <p:par>
                                <p:cTn id="11" presetID="18" presetClass="entr" presetSubtype="6"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strips(downRight)">
                                      <p:cBhvr>
                                        <p:cTn id="13" dur="750"/>
                                        <p:tgtEl>
                                          <p:spTgt spid="30"/>
                                        </p:tgtEl>
                                      </p:cBhvr>
                                    </p:animEffect>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Horizontal)">
                                      <p:cBhvr>
                                        <p:cTn id="22" dur="500"/>
                                        <p:tgtEl>
                                          <p:spTgt spid="16"/>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1000"/>
                            </p:stCondLst>
                            <p:childTnLst>
                              <p:par>
                                <p:cTn id="30" presetID="18" presetClass="entr" presetSubtype="6"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strips(downRight)">
                                      <p:cBhvr>
                                        <p:cTn id="32" dur="750"/>
                                        <p:tgtEl>
                                          <p:spTgt spid="2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strips(downRight)">
                                      <p:cBhvr>
                                        <p:cTn id="35" dur="750"/>
                                        <p:tgtEl>
                                          <p:spTgt spid="2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p:cTn id="45" dur="1000" fill="hold"/>
                                        <p:tgtEl>
                                          <p:spTgt spid="3"/>
                                        </p:tgtEl>
                                        <p:attrNameLst>
                                          <p:attrName>ppt_w</p:attrName>
                                        </p:attrNameLst>
                                      </p:cBhvr>
                                      <p:tavLst>
                                        <p:tav tm="0">
                                          <p:val>
                                            <p:strVal val="#ppt_w*0.70"/>
                                          </p:val>
                                        </p:tav>
                                        <p:tav tm="100000">
                                          <p:val>
                                            <p:strVal val="#ppt_w"/>
                                          </p:val>
                                        </p:tav>
                                      </p:tavLst>
                                    </p:anim>
                                    <p:anim calcmode="lin" valueType="num">
                                      <p:cBhvr>
                                        <p:cTn id="46" dur="1000" fill="hold"/>
                                        <p:tgtEl>
                                          <p:spTgt spid="3"/>
                                        </p:tgtEl>
                                        <p:attrNameLst>
                                          <p:attrName>ppt_h</p:attrName>
                                        </p:attrNameLst>
                                      </p:cBhvr>
                                      <p:tavLst>
                                        <p:tav tm="0">
                                          <p:val>
                                            <p:strVal val="#ppt_h"/>
                                          </p:val>
                                        </p:tav>
                                        <p:tav tm="100000">
                                          <p:val>
                                            <p:strVal val="#ppt_h"/>
                                          </p:val>
                                        </p:tav>
                                      </p:tavLst>
                                    </p:anim>
                                    <p:animEffect transition="in" filter="fade">
                                      <p:cBhvr>
                                        <p:cTn id="4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2" grpId="0"/>
      <p:bldP spid="23" grpId="0"/>
      <p:bldP spid="27" grpId="0"/>
      <p:bldP spid="21" grpId="0" bldLvl="0" animBg="1"/>
      <p:bldP spid="3" grpId="0" bldLvl="0" animBg="1"/>
      <p:bldP spid="30" grpId="0"/>
      <p:bldP spid="5" grpId="0"/>
    </p:bldLst>
  </p:timing>
</p:sld>
</file>

<file path=ppt/tags/tag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PLACING_PICTURE_USER_VIEWPORT" val="{&quot;height&quot;:6707.343307086614,&quot;width&quot;:6260.9543307086615}"/>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DIAGRAM_VIRTUALLY_FRAME" val="{&quot;height&quot;:214.30889763779527,&quot;left&quot;:74.34527559055118,&quot;top&quot;:292.5911023622047,&quot;width&quot;:818.6547244094488}"/>
</p:tagLst>
</file>

<file path=ppt/tags/tag452.xml><?xml version="1.0" encoding="utf-8"?>
<p:tagLst xmlns:p="http://schemas.openxmlformats.org/presentationml/2006/main">
  <p:tag name="KSO_WM_BEAUTIFY_FLAG" val=""/>
  <p:tag name="KSO_WM_DIAGRAM_VIRTUALLY_FRAME" val="{&quot;height&quot;:214.30889763779527,&quot;left&quot;:74.34527559055118,&quot;top&quot;:292.5911023622047,&quot;width&quot;:818.6547244094488}"/>
</p:tagLst>
</file>

<file path=ppt/tags/tag453.xml><?xml version="1.0" encoding="utf-8"?>
<p:tagLst xmlns:p="http://schemas.openxmlformats.org/presentationml/2006/main">
  <p:tag name="KSO_WM_BEAUTIFY_FLAG" val=""/>
  <p:tag name="KSO_WM_DIAGRAM_VIRTUALLY_FRAME" val="{&quot;height&quot;:214.30889763779527,&quot;left&quot;:74.34527559055118,&quot;top&quot;:292.5911023622047,&quot;width&quot;:818.6547244094488}"/>
</p:tagLst>
</file>

<file path=ppt/tags/tag454.xml><?xml version="1.0" encoding="utf-8"?>
<p:tagLst xmlns:p="http://schemas.openxmlformats.org/presentationml/2006/main">
  <p:tag name="KSO_WM_BEAUTIFY_FLAG" val=""/>
  <p:tag name="KSO_WM_DIAGRAM_VIRTUALLY_FRAME" val="{&quot;height&quot;:214.30889763779527,&quot;left&quot;:74.34527559055118,&quot;top&quot;:292.5911023622047,&quot;width&quot;:818.6547244094488}"/>
</p:tagLst>
</file>

<file path=ppt/tags/tag455.xml><?xml version="1.0" encoding="utf-8"?>
<p:tagLst xmlns:p="http://schemas.openxmlformats.org/presentationml/2006/main">
  <p:tag name="KSO_WM_BEAUTIFY_FLAG" val=""/>
  <p:tag name="KSO_WM_DIAGRAM_VIRTUALLY_FRAME" val="{&quot;height&quot;:214.30889763779527,&quot;left&quot;:74.34527559055118,&quot;top&quot;:292.5911023622047,&quot;width&quot;:818.6547244094488}"/>
</p:tagLst>
</file>

<file path=ppt/tags/tag456.xml><?xml version="1.0" encoding="utf-8"?>
<p:tagLst xmlns:p="http://schemas.openxmlformats.org/presentationml/2006/main">
  <p:tag name="KSO_WM_BEAUTIFY_FLAG" val=""/>
  <p:tag name="KSO_WM_DIAGRAM_VIRTUALLY_FRAME" val="{&quot;height&quot;:214.30889763779527,&quot;left&quot;:74.34527559055118,&quot;top&quot;:292.5911023622047,&quot;width&quot;:818.6547244094488}"/>
</p:tagLst>
</file>

<file path=ppt/tags/tag457.xml><?xml version="1.0" encoding="utf-8"?>
<p:tagLst xmlns:p="http://schemas.openxmlformats.org/presentationml/2006/main">
  <p:tag name="KSO_WM_BEAUTIFY_FLAG" val=""/>
  <p:tag name="KSO_WM_DIAGRAM_VIRTUALLY_FRAME" val="{&quot;height&quot;:214.30889763779527,&quot;left&quot;:74.34527559055118,&quot;top&quot;:292.5911023622047,&quot;width&quot;:818.6547244094488}"/>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 name="KSO_WM_DIAGRAM_VIRTUALLY_FRAME" val="{&quot;height&quot;:214.30889763779527,&quot;left&quot;:74.34527559055118,&quot;top&quot;:292.5911023622047,&quot;width&quot;:818.6547244094488}"/>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DIAGRAM_VIRTUALLY_FRAME" val="{&quot;height&quot;:339.1980472213015,&quot;left&quot;:112.05,&quot;top&quot;:115.55195277869848,&quot;width&quot;:737.1}"/>
</p:tagLst>
</file>

<file path=ppt/tags/tag467.xml><?xml version="1.0" encoding="utf-8"?>
<p:tagLst xmlns:p="http://schemas.openxmlformats.org/presentationml/2006/main">
  <p:tag name="KSO_WM_DIAGRAM_VIRTUALLY_FRAME" val="{&quot;height&quot;:339.1980472213015,&quot;left&quot;:112.05,&quot;top&quot;:115.55195277869848,&quot;width&quot;:737.1}"/>
</p:tagLst>
</file>

<file path=ppt/tags/tag468.xml><?xml version="1.0" encoding="utf-8"?>
<p:tagLst xmlns:p="http://schemas.openxmlformats.org/presentationml/2006/main">
  <p:tag name="KSO_WM_DIAGRAM_VIRTUALLY_FRAME" val="{&quot;height&quot;:339.1980472213015,&quot;left&quot;:112.05,&quot;top&quot;:115.55195277869848,&quot;width&quot;:737.1}"/>
</p:tagLst>
</file>

<file path=ppt/tags/tag469.xml><?xml version="1.0" encoding="utf-8"?>
<p:tagLst xmlns:p="http://schemas.openxmlformats.org/presentationml/2006/main">
  <p:tag name="KSO_WM_DIAGRAM_VIRTUALLY_FRAME" val="{&quot;height&quot;:339.1980472213015,&quot;left&quot;:112.05,&quot;top&quot;:115.55195277869848,&quot;width&quot;:737.1}"/>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DIAGRAM_VIRTUALLY_FRAME" val="{&quot;height&quot;:339.1980472213015,&quot;left&quot;:112.05,&quot;top&quot;:115.55195277869848,&quot;width&quot;:737.1}"/>
</p:tagLst>
</file>

<file path=ppt/tags/tag471.xml><?xml version="1.0" encoding="utf-8"?>
<p:tagLst xmlns:p="http://schemas.openxmlformats.org/presentationml/2006/main">
  <p:tag name="KSO_WM_DIAGRAM_VIRTUALLY_FRAME" val="{&quot;height&quot;:339.1980472213015,&quot;left&quot;:112.05,&quot;top&quot;:115.55195277869848,&quot;width&quot;:737.1}"/>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UNIT_PLACING_PICTURE_USER_VIEWPORT" val="{&quot;height&quot;:6043,&quot;width&quot;:6407}"/>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UNIT_PLACING_PICTURE_USER_VIEWPORT" val="{&quot;height&quot;:6043,&quot;width&quot;:6407}"/>
</p:tagLst>
</file>

<file path=ppt/tags/tag935.xml><?xml version="1.0" encoding="utf-8"?>
<p:tagLst xmlns:p="http://schemas.openxmlformats.org/presentationml/2006/main">
  <p:tag name="KSO_WM_UNIT_PLACING_PICTURE_USER_VIEWPORT" val="{&quot;height&quot;:6043,&quot;width&quot;:6407}"/>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ISPRING_PRESENTATION_TITLE" val="PowerPoint 演示文稿"/>
  <p:tag name="ISPRING_FIRST_PUBLISH" val="1"/>
  <p:tag name="commondata" val="eyJoZGlkIjoiOGJkY2I4NzJiMzRhZmUyMzRiNzIwNTk5N2U3ZjgyMDkifQ=="/>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3723</Words>
  <Application>WPS 演示</Application>
  <PresentationFormat>宽屏</PresentationFormat>
  <Paragraphs>260</Paragraphs>
  <Slides>23</Slides>
  <Notes>21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23</vt:i4>
      </vt:variant>
    </vt:vector>
  </HeadingPairs>
  <TitlesOfParts>
    <vt:vector size="45" baseType="lpstr">
      <vt:lpstr>Arial</vt:lpstr>
      <vt:lpstr>宋体</vt:lpstr>
      <vt:lpstr>Wingdings</vt:lpstr>
      <vt:lpstr>思源黑体 CN Regular</vt:lpstr>
      <vt:lpstr>黑体</vt:lpstr>
      <vt:lpstr>Arial</vt:lpstr>
      <vt:lpstr>Arial Black</vt:lpstr>
      <vt:lpstr>微软雅黑</vt:lpstr>
      <vt:lpstr>等线</vt:lpstr>
      <vt:lpstr>Lato Regular</vt:lpstr>
      <vt:lpstr>Segoe Print</vt:lpstr>
      <vt:lpstr>汉仪旗黑-50S</vt:lpstr>
      <vt:lpstr>Wingdings</vt:lpstr>
      <vt:lpstr>Microsoft YaHei Bold</vt:lpstr>
      <vt:lpstr>Microsoft YaHei Regular</vt:lpstr>
      <vt:lpstr>思源黑体 CN Light</vt:lpstr>
      <vt:lpstr>Book Antiqua</vt:lpstr>
      <vt:lpstr>Arial Unicode MS</vt:lpstr>
      <vt:lpstr>华文细黑</vt:lpstr>
      <vt:lpstr>华文宋体</vt:lpstr>
      <vt:lpstr>Lucida Sans</vt:lpstr>
      <vt:lpstr>Office 主题</vt:lpstr>
      <vt:lpstr>PowerPoint 演示文稿</vt:lpstr>
      <vt:lpstr>PowerPoint 演示文稿</vt:lpstr>
      <vt:lpstr>PowerPoint 演示文稿</vt:lpstr>
      <vt:lpstr>PowerPoint 演示文稿</vt:lpstr>
      <vt:lpstr>PowerPoint 演示文稿</vt:lpstr>
      <vt:lpstr>PowerPoint 演示文稿</vt:lpstr>
      <vt:lpstr>一、幼儿英语教育评价的概念</vt:lpstr>
      <vt:lpstr>一、幼儿英语教育评价的概念</vt:lpstr>
      <vt:lpstr>二、幼儿英语教育评价的形式</vt:lpstr>
      <vt:lpstr>三、幼儿英语教育评价的指标</vt:lpstr>
      <vt:lpstr>四、幼儿英语教育评价的方法</vt:lpstr>
      <vt:lpstr>PowerPoint 演示文稿</vt:lpstr>
      <vt:lpstr>一、 幼儿英语教育说课活动概述</vt:lpstr>
      <vt:lpstr>二、幼儿英语教育说课活动的类型</vt:lpstr>
      <vt:lpstr>二、幼儿英语教育说课活动的类型</vt:lpstr>
      <vt:lpstr>二、幼儿英语教育说课活动的类型</vt:lpstr>
      <vt:lpstr>三、幼儿英语教育说课活动的内容</vt:lpstr>
      <vt:lpstr>四、课后反思和自我评价型说课</vt:lpstr>
      <vt:lpstr>四、课后反思和自我评价型说课</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Ruby</cp:lastModifiedBy>
  <cp:revision>792</cp:revision>
  <dcterms:created xsi:type="dcterms:W3CDTF">2018-06-17T04:53:00Z</dcterms:created>
  <dcterms:modified xsi:type="dcterms:W3CDTF">2025-08-18T06:39:32Z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12999DD9705445218D891E889EB30255_13</vt:lpwstr>
  </property>
</Properties>
</file>