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5"/>
  </p:handoutMasterIdLst>
  <p:sldIdLst>
    <p:sldId id="359" r:id="rId3"/>
    <p:sldId id="360" r:id="rId5"/>
    <p:sldId id="361" r:id="rId6"/>
    <p:sldId id="362" r:id="rId7"/>
    <p:sldId id="387" r:id="rId8"/>
    <p:sldId id="386" r:id="rId9"/>
    <p:sldId id="723" r:id="rId10"/>
    <p:sldId id="722" r:id="rId11"/>
    <p:sldId id="778" r:id="rId12"/>
    <p:sldId id="724" r:id="rId13"/>
    <p:sldId id="802" r:id="rId14"/>
    <p:sldId id="803" r:id="rId15"/>
    <p:sldId id="804" r:id="rId16"/>
    <p:sldId id="805" r:id="rId17"/>
    <p:sldId id="806" r:id="rId18"/>
    <p:sldId id="807" r:id="rId19"/>
    <p:sldId id="758" r:id="rId20"/>
    <p:sldId id="808" r:id="rId21"/>
    <p:sldId id="809" r:id="rId22"/>
    <p:sldId id="810" r:id="rId23"/>
    <p:sldId id="779" r:id="rId24"/>
    <p:sldId id="780" r:id="rId25"/>
    <p:sldId id="811" r:id="rId26"/>
    <p:sldId id="812" r:id="rId27"/>
    <p:sldId id="813" r:id="rId28"/>
    <p:sldId id="814" r:id="rId29"/>
    <p:sldId id="815" r:id="rId30"/>
    <p:sldId id="817" r:id="rId31"/>
    <p:sldId id="690" r:id="rId32"/>
    <p:sldId id="816" r:id="rId33"/>
    <p:sldId id="363" r:id="rId34"/>
  </p:sldIdLst>
  <p:sldSz cx="12192000" cy="6858000"/>
  <p:notesSz cx="6858000" cy="9144000"/>
  <p:custDataLst>
    <p:tags r:id="rId39"/>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296" userDrawn="1">
          <p15:clr>
            <a:srgbClr val="A4A3A4"/>
          </p15:clr>
        </p15:guide>
        <p15:guide id="2" pos="30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296"/>
        <p:guide pos="3016"/>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1366.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99" Type="http://schemas.openxmlformats.org/officeDocument/2006/relationships/tags" Target="../tags/tag547.xml"/><Relationship Id="rId98" Type="http://schemas.openxmlformats.org/officeDocument/2006/relationships/tags" Target="../tags/tag546.xml"/><Relationship Id="rId97" Type="http://schemas.openxmlformats.org/officeDocument/2006/relationships/tags" Target="../tags/tag545.xml"/><Relationship Id="rId96" Type="http://schemas.openxmlformats.org/officeDocument/2006/relationships/tags" Target="../tags/tag544.xml"/><Relationship Id="rId95" Type="http://schemas.openxmlformats.org/officeDocument/2006/relationships/tags" Target="../tags/tag543.xml"/><Relationship Id="rId94" Type="http://schemas.openxmlformats.org/officeDocument/2006/relationships/tags" Target="../tags/tag542.xml"/><Relationship Id="rId93" Type="http://schemas.openxmlformats.org/officeDocument/2006/relationships/tags" Target="../tags/tag541.xml"/><Relationship Id="rId92" Type="http://schemas.openxmlformats.org/officeDocument/2006/relationships/tags" Target="../tags/tag540.xml"/><Relationship Id="rId91" Type="http://schemas.openxmlformats.org/officeDocument/2006/relationships/tags" Target="../tags/tag539.xml"/><Relationship Id="rId90" Type="http://schemas.openxmlformats.org/officeDocument/2006/relationships/tags" Target="../tags/tag538.xml"/><Relationship Id="rId9" Type="http://schemas.openxmlformats.org/officeDocument/2006/relationships/tags" Target="../tags/tag457.xml"/><Relationship Id="rId89" Type="http://schemas.openxmlformats.org/officeDocument/2006/relationships/tags" Target="../tags/tag537.xml"/><Relationship Id="rId88" Type="http://schemas.openxmlformats.org/officeDocument/2006/relationships/tags" Target="../tags/tag536.xml"/><Relationship Id="rId87" Type="http://schemas.openxmlformats.org/officeDocument/2006/relationships/tags" Target="../tags/tag535.xml"/><Relationship Id="rId86" Type="http://schemas.openxmlformats.org/officeDocument/2006/relationships/tags" Target="../tags/tag534.xml"/><Relationship Id="rId85" Type="http://schemas.openxmlformats.org/officeDocument/2006/relationships/tags" Target="../tags/tag533.xml"/><Relationship Id="rId84" Type="http://schemas.openxmlformats.org/officeDocument/2006/relationships/tags" Target="../tags/tag532.xml"/><Relationship Id="rId83" Type="http://schemas.openxmlformats.org/officeDocument/2006/relationships/tags" Target="../tags/tag531.xml"/><Relationship Id="rId82" Type="http://schemas.openxmlformats.org/officeDocument/2006/relationships/tags" Target="../tags/tag530.xml"/><Relationship Id="rId81" Type="http://schemas.openxmlformats.org/officeDocument/2006/relationships/tags" Target="../tags/tag529.xml"/><Relationship Id="rId80" Type="http://schemas.openxmlformats.org/officeDocument/2006/relationships/tags" Target="../tags/tag528.xml"/><Relationship Id="rId8" Type="http://schemas.openxmlformats.org/officeDocument/2006/relationships/tags" Target="../tags/tag456.xml"/><Relationship Id="rId79" Type="http://schemas.openxmlformats.org/officeDocument/2006/relationships/tags" Target="../tags/tag527.xml"/><Relationship Id="rId78" Type="http://schemas.openxmlformats.org/officeDocument/2006/relationships/tags" Target="../tags/tag526.xml"/><Relationship Id="rId77" Type="http://schemas.openxmlformats.org/officeDocument/2006/relationships/tags" Target="../tags/tag525.xml"/><Relationship Id="rId76" Type="http://schemas.openxmlformats.org/officeDocument/2006/relationships/tags" Target="../tags/tag524.xml"/><Relationship Id="rId75" Type="http://schemas.openxmlformats.org/officeDocument/2006/relationships/tags" Target="../tags/tag523.xml"/><Relationship Id="rId74" Type="http://schemas.openxmlformats.org/officeDocument/2006/relationships/tags" Target="../tags/tag522.xml"/><Relationship Id="rId73" Type="http://schemas.openxmlformats.org/officeDocument/2006/relationships/tags" Target="../tags/tag521.xml"/><Relationship Id="rId72" Type="http://schemas.openxmlformats.org/officeDocument/2006/relationships/tags" Target="../tags/tag520.xml"/><Relationship Id="rId71" Type="http://schemas.openxmlformats.org/officeDocument/2006/relationships/tags" Target="../tags/tag519.xml"/><Relationship Id="rId70" Type="http://schemas.openxmlformats.org/officeDocument/2006/relationships/tags" Target="../tags/tag518.xml"/><Relationship Id="rId7" Type="http://schemas.openxmlformats.org/officeDocument/2006/relationships/tags" Target="../tags/tag455.xml"/><Relationship Id="rId69" Type="http://schemas.openxmlformats.org/officeDocument/2006/relationships/tags" Target="../tags/tag517.xml"/><Relationship Id="rId68" Type="http://schemas.openxmlformats.org/officeDocument/2006/relationships/tags" Target="../tags/tag516.xml"/><Relationship Id="rId67" Type="http://schemas.openxmlformats.org/officeDocument/2006/relationships/tags" Target="../tags/tag515.xml"/><Relationship Id="rId66" Type="http://schemas.openxmlformats.org/officeDocument/2006/relationships/tags" Target="../tags/tag514.xml"/><Relationship Id="rId65" Type="http://schemas.openxmlformats.org/officeDocument/2006/relationships/tags" Target="../tags/tag513.xml"/><Relationship Id="rId64" Type="http://schemas.openxmlformats.org/officeDocument/2006/relationships/tags" Target="../tags/tag512.xml"/><Relationship Id="rId63" Type="http://schemas.openxmlformats.org/officeDocument/2006/relationships/tags" Target="../tags/tag511.xml"/><Relationship Id="rId62" Type="http://schemas.openxmlformats.org/officeDocument/2006/relationships/tags" Target="../tags/tag510.xml"/><Relationship Id="rId61" Type="http://schemas.openxmlformats.org/officeDocument/2006/relationships/tags" Target="../tags/tag509.xml"/><Relationship Id="rId60" Type="http://schemas.openxmlformats.org/officeDocument/2006/relationships/tags" Target="../tags/tag508.xml"/><Relationship Id="rId6" Type="http://schemas.openxmlformats.org/officeDocument/2006/relationships/tags" Target="../tags/tag454.xml"/><Relationship Id="rId59" Type="http://schemas.openxmlformats.org/officeDocument/2006/relationships/tags" Target="../tags/tag507.xml"/><Relationship Id="rId58" Type="http://schemas.openxmlformats.org/officeDocument/2006/relationships/tags" Target="../tags/tag506.xml"/><Relationship Id="rId57" Type="http://schemas.openxmlformats.org/officeDocument/2006/relationships/tags" Target="../tags/tag505.xml"/><Relationship Id="rId56" Type="http://schemas.openxmlformats.org/officeDocument/2006/relationships/tags" Target="../tags/tag504.xml"/><Relationship Id="rId55" Type="http://schemas.openxmlformats.org/officeDocument/2006/relationships/tags" Target="../tags/tag503.xml"/><Relationship Id="rId54" Type="http://schemas.openxmlformats.org/officeDocument/2006/relationships/tags" Target="../tags/tag502.xml"/><Relationship Id="rId53" Type="http://schemas.openxmlformats.org/officeDocument/2006/relationships/tags" Target="../tags/tag501.xml"/><Relationship Id="rId52" Type="http://schemas.openxmlformats.org/officeDocument/2006/relationships/tags" Target="../tags/tag500.xml"/><Relationship Id="rId51" Type="http://schemas.openxmlformats.org/officeDocument/2006/relationships/tags" Target="../tags/tag499.xml"/><Relationship Id="rId50" Type="http://schemas.openxmlformats.org/officeDocument/2006/relationships/tags" Target="../tags/tag498.xml"/><Relationship Id="rId5" Type="http://schemas.openxmlformats.org/officeDocument/2006/relationships/tags" Target="../tags/tag453.xml"/><Relationship Id="rId49" Type="http://schemas.openxmlformats.org/officeDocument/2006/relationships/tags" Target="../tags/tag497.xml"/><Relationship Id="rId48" Type="http://schemas.openxmlformats.org/officeDocument/2006/relationships/tags" Target="../tags/tag496.xml"/><Relationship Id="rId47" Type="http://schemas.openxmlformats.org/officeDocument/2006/relationships/tags" Target="../tags/tag495.xml"/><Relationship Id="rId46" Type="http://schemas.openxmlformats.org/officeDocument/2006/relationships/tags" Target="../tags/tag494.xml"/><Relationship Id="rId45" Type="http://schemas.openxmlformats.org/officeDocument/2006/relationships/tags" Target="../tags/tag493.xml"/><Relationship Id="rId44" Type="http://schemas.openxmlformats.org/officeDocument/2006/relationships/tags" Target="../tags/tag492.xml"/><Relationship Id="rId436" Type="http://schemas.openxmlformats.org/officeDocument/2006/relationships/slideLayout" Target="../slideLayouts/slideLayout2.xml"/><Relationship Id="rId435" Type="http://schemas.openxmlformats.org/officeDocument/2006/relationships/tags" Target="../tags/tag883.xml"/><Relationship Id="rId434" Type="http://schemas.openxmlformats.org/officeDocument/2006/relationships/tags" Target="../tags/tag882.xml"/><Relationship Id="rId433" Type="http://schemas.openxmlformats.org/officeDocument/2006/relationships/tags" Target="../tags/tag881.xml"/><Relationship Id="rId432" Type="http://schemas.openxmlformats.org/officeDocument/2006/relationships/tags" Target="../tags/tag880.xml"/><Relationship Id="rId431" Type="http://schemas.openxmlformats.org/officeDocument/2006/relationships/tags" Target="../tags/tag879.xml"/><Relationship Id="rId430" Type="http://schemas.openxmlformats.org/officeDocument/2006/relationships/tags" Target="../tags/tag878.xml"/><Relationship Id="rId43" Type="http://schemas.openxmlformats.org/officeDocument/2006/relationships/tags" Target="../tags/tag491.xml"/><Relationship Id="rId429" Type="http://schemas.openxmlformats.org/officeDocument/2006/relationships/tags" Target="../tags/tag877.xml"/><Relationship Id="rId428" Type="http://schemas.openxmlformats.org/officeDocument/2006/relationships/tags" Target="../tags/tag876.xml"/><Relationship Id="rId427" Type="http://schemas.openxmlformats.org/officeDocument/2006/relationships/tags" Target="../tags/tag875.xml"/><Relationship Id="rId426" Type="http://schemas.openxmlformats.org/officeDocument/2006/relationships/tags" Target="../tags/tag874.xml"/><Relationship Id="rId425" Type="http://schemas.openxmlformats.org/officeDocument/2006/relationships/tags" Target="../tags/tag873.xml"/><Relationship Id="rId424" Type="http://schemas.openxmlformats.org/officeDocument/2006/relationships/tags" Target="../tags/tag872.xml"/><Relationship Id="rId423" Type="http://schemas.openxmlformats.org/officeDocument/2006/relationships/tags" Target="../tags/tag871.xml"/><Relationship Id="rId422" Type="http://schemas.openxmlformats.org/officeDocument/2006/relationships/tags" Target="../tags/tag870.xml"/><Relationship Id="rId421" Type="http://schemas.openxmlformats.org/officeDocument/2006/relationships/tags" Target="../tags/tag869.xml"/><Relationship Id="rId420" Type="http://schemas.openxmlformats.org/officeDocument/2006/relationships/tags" Target="../tags/tag868.xml"/><Relationship Id="rId42" Type="http://schemas.openxmlformats.org/officeDocument/2006/relationships/tags" Target="../tags/tag490.xml"/><Relationship Id="rId419" Type="http://schemas.openxmlformats.org/officeDocument/2006/relationships/tags" Target="../tags/tag867.xml"/><Relationship Id="rId418" Type="http://schemas.openxmlformats.org/officeDocument/2006/relationships/tags" Target="../tags/tag866.xml"/><Relationship Id="rId417" Type="http://schemas.openxmlformats.org/officeDocument/2006/relationships/tags" Target="../tags/tag865.xml"/><Relationship Id="rId416" Type="http://schemas.openxmlformats.org/officeDocument/2006/relationships/tags" Target="../tags/tag864.xml"/><Relationship Id="rId415" Type="http://schemas.openxmlformats.org/officeDocument/2006/relationships/tags" Target="../tags/tag863.xml"/><Relationship Id="rId414" Type="http://schemas.openxmlformats.org/officeDocument/2006/relationships/tags" Target="../tags/tag862.xml"/><Relationship Id="rId413" Type="http://schemas.openxmlformats.org/officeDocument/2006/relationships/tags" Target="../tags/tag861.xml"/><Relationship Id="rId412" Type="http://schemas.openxmlformats.org/officeDocument/2006/relationships/tags" Target="../tags/tag860.xml"/><Relationship Id="rId411" Type="http://schemas.openxmlformats.org/officeDocument/2006/relationships/tags" Target="../tags/tag859.xml"/><Relationship Id="rId410" Type="http://schemas.openxmlformats.org/officeDocument/2006/relationships/tags" Target="../tags/tag858.xml"/><Relationship Id="rId41" Type="http://schemas.openxmlformats.org/officeDocument/2006/relationships/tags" Target="../tags/tag489.xml"/><Relationship Id="rId409" Type="http://schemas.openxmlformats.org/officeDocument/2006/relationships/tags" Target="../tags/tag857.xml"/><Relationship Id="rId408" Type="http://schemas.openxmlformats.org/officeDocument/2006/relationships/tags" Target="../tags/tag856.xml"/><Relationship Id="rId407" Type="http://schemas.openxmlformats.org/officeDocument/2006/relationships/tags" Target="../tags/tag855.xml"/><Relationship Id="rId406" Type="http://schemas.openxmlformats.org/officeDocument/2006/relationships/tags" Target="../tags/tag854.xml"/><Relationship Id="rId405" Type="http://schemas.openxmlformats.org/officeDocument/2006/relationships/tags" Target="../tags/tag853.xml"/><Relationship Id="rId404" Type="http://schemas.openxmlformats.org/officeDocument/2006/relationships/tags" Target="../tags/tag852.xml"/><Relationship Id="rId403" Type="http://schemas.openxmlformats.org/officeDocument/2006/relationships/tags" Target="../tags/tag851.xml"/><Relationship Id="rId402" Type="http://schemas.openxmlformats.org/officeDocument/2006/relationships/tags" Target="../tags/tag850.xml"/><Relationship Id="rId401" Type="http://schemas.openxmlformats.org/officeDocument/2006/relationships/tags" Target="../tags/tag849.xml"/><Relationship Id="rId400" Type="http://schemas.openxmlformats.org/officeDocument/2006/relationships/tags" Target="../tags/tag848.xml"/><Relationship Id="rId40" Type="http://schemas.openxmlformats.org/officeDocument/2006/relationships/tags" Target="../tags/tag488.xml"/><Relationship Id="rId4" Type="http://schemas.openxmlformats.org/officeDocument/2006/relationships/tags" Target="../tags/tag452.xml"/><Relationship Id="rId399" Type="http://schemas.openxmlformats.org/officeDocument/2006/relationships/tags" Target="../tags/tag847.xml"/><Relationship Id="rId398" Type="http://schemas.openxmlformats.org/officeDocument/2006/relationships/tags" Target="../tags/tag846.xml"/><Relationship Id="rId397" Type="http://schemas.openxmlformats.org/officeDocument/2006/relationships/tags" Target="../tags/tag845.xml"/><Relationship Id="rId396" Type="http://schemas.openxmlformats.org/officeDocument/2006/relationships/tags" Target="../tags/tag844.xml"/><Relationship Id="rId395" Type="http://schemas.openxmlformats.org/officeDocument/2006/relationships/tags" Target="../tags/tag843.xml"/><Relationship Id="rId394" Type="http://schemas.openxmlformats.org/officeDocument/2006/relationships/tags" Target="../tags/tag842.xml"/><Relationship Id="rId393" Type="http://schemas.openxmlformats.org/officeDocument/2006/relationships/tags" Target="../tags/tag841.xml"/><Relationship Id="rId392" Type="http://schemas.openxmlformats.org/officeDocument/2006/relationships/tags" Target="../tags/tag840.xml"/><Relationship Id="rId391" Type="http://schemas.openxmlformats.org/officeDocument/2006/relationships/tags" Target="../tags/tag839.xml"/><Relationship Id="rId390" Type="http://schemas.openxmlformats.org/officeDocument/2006/relationships/tags" Target="../tags/tag838.xml"/><Relationship Id="rId39" Type="http://schemas.openxmlformats.org/officeDocument/2006/relationships/tags" Target="../tags/tag487.xml"/><Relationship Id="rId389" Type="http://schemas.openxmlformats.org/officeDocument/2006/relationships/tags" Target="../tags/tag837.xml"/><Relationship Id="rId388" Type="http://schemas.openxmlformats.org/officeDocument/2006/relationships/tags" Target="../tags/tag836.xml"/><Relationship Id="rId387" Type="http://schemas.openxmlformats.org/officeDocument/2006/relationships/tags" Target="../tags/tag835.xml"/><Relationship Id="rId386" Type="http://schemas.openxmlformats.org/officeDocument/2006/relationships/tags" Target="../tags/tag834.xml"/><Relationship Id="rId385" Type="http://schemas.openxmlformats.org/officeDocument/2006/relationships/tags" Target="../tags/tag833.xml"/><Relationship Id="rId384" Type="http://schemas.openxmlformats.org/officeDocument/2006/relationships/tags" Target="../tags/tag832.xml"/><Relationship Id="rId383" Type="http://schemas.openxmlformats.org/officeDocument/2006/relationships/tags" Target="../tags/tag831.xml"/><Relationship Id="rId382" Type="http://schemas.openxmlformats.org/officeDocument/2006/relationships/tags" Target="../tags/tag830.xml"/><Relationship Id="rId381" Type="http://schemas.openxmlformats.org/officeDocument/2006/relationships/tags" Target="../tags/tag829.xml"/><Relationship Id="rId380" Type="http://schemas.openxmlformats.org/officeDocument/2006/relationships/tags" Target="../tags/tag828.xml"/><Relationship Id="rId38" Type="http://schemas.openxmlformats.org/officeDocument/2006/relationships/tags" Target="../tags/tag486.xml"/><Relationship Id="rId379" Type="http://schemas.openxmlformats.org/officeDocument/2006/relationships/tags" Target="../tags/tag827.xml"/><Relationship Id="rId378" Type="http://schemas.openxmlformats.org/officeDocument/2006/relationships/tags" Target="../tags/tag826.xml"/><Relationship Id="rId377" Type="http://schemas.openxmlformats.org/officeDocument/2006/relationships/tags" Target="../tags/tag825.xml"/><Relationship Id="rId376" Type="http://schemas.openxmlformats.org/officeDocument/2006/relationships/tags" Target="../tags/tag824.xml"/><Relationship Id="rId375" Type="http://schemas.openxmlformats.org/officeDocument/2006/relationships/tags" Target="../tags/tag823.xml"/><Relationship Id="rId374" Type="http://schemas.openxmlformats.org/officeDocument/2006/relationships/tags" Target="../tags/tag822.xml"/><Relationship Id="rId373" Type="http://schemas.openxmlformats.org/officeDocument/2006/relationships/tags" Target="../tags/tag821.xml"/><Relationship Id="rId372" Type="http://schemas.openxmlformats.org/officeDocument/2006/relationships/tags" Target="../tags/tag820.xml"/><Relationship Id="rId371" Type="http://schemas.openxmlformats.org/officeDocument/2006/relationships/tags" Target="../tags/tag819.xml"/><Relationship Id="rId370" Type="http://schemas.openxmlformats.org/officeDocument/2006/relationships/tags" Target="../tags/tag818.xml"/><Relationship Id="rId37" Type="http://schemas.openxmlformats.org/officeDocument/2006/relationships/tags" Target="../tags/tag485.xml"/><Relationship Id="rId369" Type="http://schemas.openxmlformats.org/officeDocument/2006/relationships/tags" Target="../tags/tag817.xml"/><Relationship Id="rId368" Type="http://schemas.openxmlformats.org/officeDocument/2006/relationships/tags" Target="../tags/tag816.xml"/><Relationship Id="rId367" Type="http://schemas.openxmlformats.org/officeDocument/2006/relationships/tags" Target="../tags/tag815.xml"/><Relationship Id="rId366" Type="http://schemas.openxmlformats.org/officeDocument/2006/relationships/tags" Target="../tags/tag814.xml"/><Relationship Id="rId365" Type="http://schemas.openxmlformats.org/officeDocument/2006/relationships/tags" Target="../tags/tag813.xml"/><Relationship Id="rId364" Type="http://schemas.openxmlformats.org/officeDocument/2006/relationships/tags" Target="../tags/tag812.xml"/><Relationship Id="rId363" Type="http://schemas.openxmlformats.org/officeDocument/2006/relationships/tags" Target="../tags/tag811.xml"/><Relationship Id="rId362" Type="http://schemas.openxmlformats.org/officeDocument/2006/relationships/tags" Target="../tags/tag810.xml"/><Relationship Id="rId361" Type="http://schemas.openxmlformats.org/officeDocument/2006/relationships/tags" Target="../tags/tag809.xml"/><Relationship Id="rId360" Type="http://schemas.openxmlformats.org/officeDocument/2006/relationships/tags" Target="../tags/tag808.xml"/><Relationship Id="rId36" Type="http://schemas.openxmlformats.org/officeDocument/2006/relationships/tags" Target="../tags/tag484.xml"/><Relationship Id="rId359" Type="http://schemas.openxmlformats.org/officeDocument/2006/relationships/tags" Target="../tags/tag807.xml"/><Relationship Id="rId358" Type="http://schemas.openxmlformats.org/officeDocument/2006/relationships/tags" Target="../tags/tag806.xml"/><Relationship Id="rId357" Type="http://schemas.openxmlformats.org/officeDocument/2006/relationships/tags" Target="../tags/tag805.xml"/><Relationship Id="rId356" Type="http://schemas.openxmlformats.org/officeDocument/2006/relationships/tags" Target="../tags/tag804.xml"/><Relationship Id="rId355" Type="http://schemas.openxmlformats.org/officeDocument/2006/relationships/tags" Target="../tags/tag803.xml"/><Relationship Id="rId354" Type="http://schemas.openxmlformats.org/officeDocument/2006/relationships/tags" Target="../tags/tag802.xml"/><Relationship Id="rId353" Type="http://schemas.openxmlformats.org/officeDocument/2006/relationships/tags" Target="../tags/tag801.xml"/><Relationship Id="rId352" Type="http://schemas.openxmlformats.org/officeDocument/2006/relationships/tags" Target="../tags/tag800.xml"/><Relationship Id="rId351" Type="http://schemas.openxmlformats.org/officeDocument/2006/relationships/tags" Target="../tags/tag799.xml"/><Relationship Id="rId350" Type="http://schemas.openxmlformats.org/officeDocument/2006/relationships/tags" Target="../tags/tag798.xml"/><Relationship Id="rId35" Type="http://schemas.openxmlformats.org/officeDocument/2006/relationships/tags" Target="../tags/tag483.xml"/><Relationship Id="rId349" Type="http://schemas.openxmlformats.org/officeDocument/2006/relationships/tags" Target="../tags/tag797.xml"/><Relationship Id="rId348" Type="http://schemas.openxmlformats.org/officeDocument/2006/relationships/tags" Target="../tags/tag796.xml"/><Relationship Id="rId347" Type="http://schemas.openxmlformats.org/officeDocument/2006/relationships/tags" Target="../tags/tag795.xml"/><Relationship Id="rId346" Type="http://schemas.openxmlformats.org/officeDocument/2006/relationships/tags" Target="../tags/tag794.xml"/><Relationship Id="rId345" Type="http://schemas.openxmlformats.org/officeDocument/2006/relationships/tags" Target="../tags/tag793.xml"/><Relationship Id="rId344" Type="http://schemas.openxmlformats.org/officeDocument/2006/relationships/tags" Target="../tags/tag792.xml"/><Relationship Id="rId343" Type="http://schemas.openxmlformats.org/officeDocument/2006/relationships/tags" Target="../tags/tag791.xml"/><Relationship Id="rId342" Type="http://schemas.openxmlformats.org/officeDocument/2006/relationships/tags" Target="../tags/tag790.xml"/><Relationship Id="rId341" Type="http://schemas.openxmlformats.org/officeDocument/2006/relationships/tags" Target="../tags/tag789.xml"/><Relationship Id="rId340" Type="http://schemas.openxmlformats.org/officeDocument/2006/relationships/tags" Target="../tags/tag788.xml"/><Relationship Id="rId34" Type="http://schemas.openxmlformats.org/officeDocument/2006/relationships/tags" Target="../tags/tag482.xml"/><Relationship Id="rId339" Type="http://schemas.openxmlformats.org/officeDocument/2006/relationships/tags" Target="../tags/tag787.xml"/><Relationship Id="rId338" Type="http://schemas.openxmlformats.org/officeDocument/2006/relationships/tags" Target="../tags/tag786.xml"/><Relationship Id="rId337" Type="http://schemas.openxmlformats.org/officeDocument/2006/relationships/tags" Target="../tags/tag785.xml"/><Relationship Id="rId336" Type="http://schemas.openxmlformats.org/officeDocument/2006/relationships/tags" Target="../tags/tag784.xml"/><Relationship Id="rId335" Type="http://schemas.openxmlformats.org/officeDocument/2006/relationships/tags" Target="../tags/tag783.xml"/><Relationship Id="rId334" Type="http://schemas.openxmlformats.org/officeDocument/2006/relationships/tags" Target="../tags/tag782.xml"/><Relationship Id="rId333" Type="http://schemas.openxmlformats.org/officeDocument/2006/relationships/tags" Target="../tags/tag781.xml"/><Relationship Id="rId332" Type="http://schemas.openxmlformats.org/officeDocument/2006/relationships/tags" Target="../tags/tag780.xml"/><Relationship Id="rId331" Type="http://schemas.openxmlformats.org/officeDocument/2006/relationships/tags" Target="../tags/tag779.xml"/><Relationship Id="rId330" Type="http://schemas.openxmlformats.org/officeDocument/2006/relationships/tags" Target="../tags/tag778.xml"/><Relationship Id="rId33" Type="http://schemas.openxmlformats.org/officeDocument/2006/relationships/tags" Target="../tags/tag481.xml"/><Relationship Id="rId329" Type="http://schemas.openxmlformats.org/officeDocument/2006/relationships/tags" Target="../tags/tag777.xml"/><Relationship Id="rId328" Type="http://schemas.openxmlformats.org/officeDocument/2006/relationships/tags" Target="../tags/tag776.xml"/><Relationship Id="rId327" Type="http://schemas.openxmlformats.org/officeDocument/2006/relationships/tags" Target="../tags/tag775.xml"/><Relationship Id="rId326" Type="http://schemas.openxmlformats.org/officeDocument/2006/relationships/tags" Target="../tags/tag774.xml"/><Relationship Id="rId325" Type="http://schemas.openxmlformats.org/officeDocument/2006/relationships/tags" Target="../tags/tag773.xml"/><Relationship Id="rId324" Type="http://schemas.openxmlformats.org/officeDocument/2006/relationships/tags" Target="../tags/tag772.xml"/><Relationship Id="rId323" Type="http://schemas.openxmlformats.org/officeDocument/2006/relationships/tags" Target="../tags/tag771.xml"/><Relationship Id="rId322" Type="http://schemas.openxmlformats.org/officeDocument/2006/relationships/tags" Target="../tags/tag770.xml"/><Relationship Id="rId321" Type="http://schemas.openxmlformats.org/officeDocument/2006/relationships/tags" Target="../tags/tag769.xml"/><Relationship Id="rId320" Type="http://schemas.openxmlformats.org/officeDocument/2006/relationships/tags" Target="../tags/tag768.xml"/><Relationship Id="rId32" Type="http://schemas.openxmlformats.org/officeDocument/2006/relationships/tags" Target="../tags/tag480.xml"/><Relationship Id="rId319" Type="http://schemas.openxmlformats.org/officeDocument/2006/relationships/tags" Target="../tags/tag767.xml"/><Relationship Id="rId318" Type="http://schemas.openxmlformats.org/officeDocument/2006/relationships/tags" Target="../tags/tag766.xml"/><Relationship Id="rId317" Type="http://schemas.openxmlformats.org/officeDocument/2006/relationships/tags" Target="../tags/tag765.xml"/><Relationship Id="rId316" Type="http://schemas.openxmlformats.org/officeDocument/2006/relationships/tags" Target="../tags/tag764.xml"/><Relationship Id="rId315" Type="http://schemas.openxmlformats.org/officeDocument/2006/relationships/tags" Target="../tags/tag763.xml"/><Relationship Id="rId314" Type="http://schemas.openxmlformats.org/officeDocument/2006/relationships/tags" Target="../tags/tag762.xml"/><Relationship Id="rId313" Type="http://schemas.openxmlformats.org/officeDocument/2006/relationships/tags" Target="../tags/tag761.xml"/><Relationship Id="rId312" Type="http://schemas.openxmlformats.org/officeDocument/2006/relationships/tags" Target="../tags/tag760.xml"/><Relationship Id="rId311" Type="http://schemas.openxmlformats.org/officeDocument/2006/relationships/tags" Target="../tags/tag759.xml"/><Relationship Id="rId310" Type="http://schemas.openxmlformats.org/officeDocument/2006/relationships/tags" Target="../tags/tag758.xml"/><Relationship Id="rId31" Type="http://schemas.openxmlformats.org/officeDocument/2006/relationships/tags" Target="../tags/tag479.xml"/><Relationship Id="rId309" Type="http://schemas.openxmlformats.org/officeDocument/2006/relationships/tags" Target="../tags/tag757.xml"/><Relationship Id="rId308" Type="http://schemas.openxmlformats.org/officeDocument/2006/relationships/tags" Target="../tags/tag756.xml"/><Relationship Id="rId307" Type="http://schemas.openxmlformats.org/officeDocument/2006/relationships/tags" Target="../tags/tag755.xml"/><Relationship Id="rId306" Type="http://schemas.openxmlformats.org/officeDocument/2006/relationships/tags" Target="../tags/tag754.xml"/><Relationship Id="rId305" Type="http://schemas.openxmlformats.org/officeDocument/2006/relationships/tags" Target="../tags/tag753.xml"/><Relationship Id="rId304" Type="http://schemas.openxmlformats.org/officeDocument/2006/relationships/tags" Target="../tags/tag752.xml"/><Relationship Id="rId303" Type="http://schemas.openxmlformats.org/officeDocument/2006/relationships/tags" Target="../tags/tag751.xml"/><Relationship Id="rId302" Type="http://schemas.openxmlformats.org/officeDocument/2006/relationships/tags" Target="../tags/tag750.xml"/><Relationship Id="rId301" Type="http://schemas.openxmlformats.org/officeDocument/2006/relationships/tags" Target="../tags/tag749.xml"/><Relationship Id="rId300" Type="http://schemas.openxmlformats.org/officeDocument/2006/relationships/tags" Target="../tags/tag748.xml"/><Relationship Id="rId30" Type="http://schemas.openxmlformats.org/officeDocument/2006/relationships/tags" Target="../tags/tag478.xml"/><Relationship Id="rId3" Type="http://schemas.openxmlformats.org/officeDocument/2006/relationships/tags" Target="../tags/tag451.xml"/><Relationship Id="rId299" Type="http://schemas.openxmlformats.org/officeDocument/2006/relationships/tags" Target="../tags/tag747.xml"/><Relationship Id="rId298" Type="http://schemas.openxmlformats.org/officeDocument/2006/relationships/tags" Target="../tags/tag746.xml"/><Relationship Id="rId297" Type="http://schemas.openxmlformats.org/officeDocument/2006/relationships/tags" Target="../tags/tag745.xml"/><Relationship Id="rId296" Type="http://schemas.openxmlformats.org/officeDocument/2006/relationships/tags" Target="../tags/tag744.xml"/><Relationship Id="rId295" Type="http://schemas.openxmlformats.org/officeDocument/2006/relationships/tags" Target="../tags/tag743.xml"/><Relationship Id="rId294" Type="http://schemas.openxmlformats.org/officeDocument/2006/relationships/tags" Target="../tags/tag742.xml"/><Relationship Id="rId293" Type="http://schemas.openxmlformats.org/officeDocument/2006/relationships/tags" Target="../tags/tag741.xml"/><Relationship Id="rId292" Type="http://schemas.openxmlformats.org/officeDocument/2006/relationships/tags" Target="../tags/tag740.xml"/><Relationship Id="rId291" Type="http://schemas.openxmlformats.org/officeDocument/2006/relationships/tags" Target="../tags/tag739.xml"/><Relationship Id="rId290" Type="http://schemas.openxmlformats.org/officeDocument/2006/relationships/tags" Target="../tags/tag738.xml"/><Relationship Id="rId29" Type="http://schemas.openxmlformats.org/officeDocument/2006/relationships/tags" Target="../tags/tag477.xml"/><Relationship Id="rId289" Type="http://schemas.openxmlformats.org/officeDocument/2006/relationships/tags" Target="../tags/tag737.xml"/><Relationship Id="rId288" Type="http://schemas.openxmlformats.org/officeDocument/2006/relationships/tags" Target="../tags/tag736.xml"/><Relationship Id="rId287" Type="http://schemas.openxmlformats.org/officeDocument/2006/relationships/tags" Target="../tags/tag735.xml"/><Relationship Id="rId286" Type="http://schemas.openxmlformats.org/officeDocument/2006/relationships/tags" Target="../tags/tag734.xml"/><Relationship Id="rId285" Type="http://schemas.openxmlformats.org/officeDocument/2006/relationships/tags" Target="../tags/tag733.xml"/><Relationship Id="rId284" Type="http://schemas.openxmlformats.org/officeDocument/2006/relationships/tags" Target="../tags/tag732.xml"/><Relationship Id="rId283" Type="http://schemas.openxmlformats.org/officeDocument/2006/relationships/tags" Target="../tags/tag731.xml"/><Relationship Id="rId282" Type="http://schemas.openxmlformats.org/officeDocument/2006/relationships/tags" Target="../tags/tag730.xml"/><Relationship Id="rId281" Type="http://schemas.openxmlformats.org/officeDocument/2006/relationships/tags" Target="../tags/tag729.xml"/><Relationship Id="rId280" Type="http://schemas.openxmlformats.org/officeDocument/2006/relationships/tags" Target="../tags/tag728.xml"/><Relationship Id="rId28" Type="http://schemas.openxmlformats.org/officeDocument/2006/relationships/tags" Target="../tags/tag476.xml"/><Relationship Id="rId279" Type="http://schemas.openxmlformats.org/officeDocument/2006/relationships/tags" Target="../tags/tag727.xml"/><Relationship Id="rId278" Type="http://schemas.openxmlformats.org/officeDocument/2006/relationships/tags" Target="../tags/tag726.xml"/><Relationship Id="rId277" Type="http://schemas.openxmlformats.org/officeDocument/2006/relationships/tags" Target="../tags/tag725.xml"/><Relationship Id="rId276" Type="http://schemas.openxmlformats.org/officeDocument/2006/relationships/tags" Target="../tags/tag724.xml"/><Relationship Id="rId275" Type="http://schemas.openxmlformats.org/officeDocument/2006/relationships/tags" Target="../tags/tag723.xml"/><Relationship Id="rId274" Type="http://schemas.openxmlformats.org/officeDocument/2006/relationships/tags" Target="../tags/tag722.xml"/><Relationship Id="rId273" Type="http://schemas.openxmlformats.org/officeDocument/2006/relationships/tags" Target="../tags/tag721.xml"/><Relationship Id="rId272" Type="http://schemas.openxmlformats.org/officeDocument/2006/relationships/tags" Target="../tags/tag720.xml"/><Relationship Id="rId271" Type="http://schemas.openxmlformats.org/officeDocument/2006/relationships/tags" Target="../tags/tag719.xml"/><Relationship Id="rId270" Type="http://schemas.openxmlformats.org/officeDocument/2006/relationships/tags" Target="../tags/tag718.xml"/><Relationship Id="rId27" Type="http://schemas.openxmlformats.org/officeDocument/2006/relationships/tags" Target="../tags/tag475.xml"/><Relationship Id="rId269" Type="http://schemas.openxmlformats.org/officeDocument/2006/relationships/tags" Target="../tags/tag717.xml"/><Relationship Id="rId268" Type="http://schemas.openxmlformats.org/officeDocument/2006/relationships/tags" Target="../tags/tag716.xml"/><Relationship Id="rId267" Type="http://schemas.openxmlformats.org/officeDocument/2006/relationships/tags" Target="../tags/tag715.xml"/><Relationship Id="rId266" Type="http://schemas.openxmlformats.org/officeDocument/2006/relationships/tags" Target="../tags/tag714.xml"/><Relationship Id="rId265" Type="http://schemas.openxmlformats.org/officeDocument/2006/relationships/tags" Target="../tags/tag713.xml"/><Relationship Id="rId264" Type="http://schemas.openxmlformats.org/officeDocument/2006/relationships/tags" Target="../tags/tag712.xml"/><Relationship Id="rId263" Type="http://schemas.openxmlformats.org/officeDocument/2006/relationships/tags" Target="../tags/tag711.xml"/><Relationship Id="rId262" Type="http://schemas.openxmlformats.org/officeDocument/2006/relationships/tags" Target="../tags/tag710.xml"/><Relationship Id="rId261" Type="http://schemas.openxmlformats.org/officeDocument/2006/relationships/tags" Target="../tags/tag709.xml"/><Relationship Id="rId260" Type="http://schemas.openxmlformats.org/officeDocument/2006/relationships/tags" Target="../tags/tag708.xml"/><Relationship Id="rId26" Type="http://schemas.openxmlformats.org/officeDocument/2006/relationships/tags" Target="../tags/tag474.xml"/><Relationship Id="rId259" Type="http://schemas.openxmlformats.org/officeDocument/2006/relationships/tags" Target="../tags/tag707.xml"/><Relationship Id="rId258" Type="http://schemas.openxmlformats.org/officeDocument/2006/relationships/tags" Target="../tags/tag706.xml"/><Relationship Id="rId257" Type="http://schemas.openxmlformats.org/officeDocument/2006/relationships/tags" Target="../tags/tag705.xml"/><Relationship Id="rId256" Type="http://schemas.openxmlformats.org/officeDocument/2006/relationships/tags" Target="../tags/tag704.xml"/><Relationship Id="rId255" Type="http://schemas.openxmlformats.org/officeDocument/2006/relationships/tags" Target="../tags/tag703.xml"/><Relationship Id="rId254" Type="http://schemas.openxmlformats.org/officeDocument/2006/relationships/tags" Target="../tags/tag702.xml"/><Relationship Id="rId253" Type="http://schemas.openxmlformats.org/officeDocument/2006/relationships/tags" Target="../tags/tag701.xml"/><Relationship Id="rId252" Type="http://schemas.openxmlformats.org/officeDocument/2006/relationships/tags" Target="../tags/tag700.xml"/><Relationship Id="rId251" Type="http://schemas.openxmlformats.org/officeDocument/2006/relationships/tags" Target="../tags/tag699.xml"/><Relationship Id="rId250" Type="http://schemas.openxmlformats.org/officeDocument/2006/relationships/tags" Target="../tags/tag698.xml"/><Relationship Id="rId25" Type="http://schemas.openxmlformats.org/officeDocument/2006/relationships/tags" Target="../tags/tag473.xml"/><Relationship Id="rId249" Type="http://schemas.openxmlformats.org/officeDocument/2006/relationships/tags" Target="../tags/tag697.xml"/><Relationship Id="rId248" Type="http://schemas.openxmlformats.org/officeDocument/2006/relationships/tags" Target="../tags/tag696.xml"/><Relationship Id="rId247" Type="http://schemas.openxmlformats.org/officeDocument/2006/relationships/tags" Target="../tags/tag695.xml"/><Relationship Id="rId246" Type="http://schemas.openxmlformats.org/officeDocument/2006/relationships/tags" Target="../tags/tag694.xml"/><Relationship Id="rId245" Type="http://schemas.openxmlformats.org/officeDocument/2006/relationships/tags" Target="../tags/tag693.xml"/><Relationship Id="rId244" Type="http://schemas.openxmlformats.org/officeDocument/2006/relationships/tags" Target="../tags/tag692.xml"/><Relationship Id="rId243" Type="http://schemas.openxmlformats.org/officeDocument/2006/relationships/tags" Target="../tags/tag691.xml"/><Relationship Id="rId242" Type="http://schemas.openxmlformats.org/officeDocument/2006/relationships/tags" Target="../tags/tag690.xml"/><Relationship Id="rId241" Type="http://schemas.openxmlformats.org/officeDocument/2006/relationships/tags" Target="../tags/tag689.xml"/><Relationship Id="rId240" Type="http://schemas.openxmlformats.org/officeDocument/2006/relationships/tags" Target="../tags/tag688.xml"/><Relationship Id="rId24" Type="http://schemas.openxmlformats.org/officeDocument/2006/relationships/tags" Target="../tags/tag472.xml"/><Relationship Id="rId239" Type="http://schemas.openxmlformats.org/officeDocument/2006/relationships/tags" Target="../tags/tag687.xml"/><Relationship Id="rId238" Type="http://schemas.openxmlformats.org/officeDocument/2006/relationships/tags" Target="../tags/tag686.xml"/><Relationship Id="rId237" Type="http://schemas.openxmlformats.org/officeDocument/2006/relationships/tags" Target="../tags/tag685.xml"/><Relationship Id="rId236" Type="http://schemas.openxmlformats.org/officeDocument/2006/relationships/tags" Target="../tags/tag684.xml"/><Relationship Id="rId235" Type="http://schemas.openxmlformats.org/officeDocument/2006/relationships/tags" Target="../tags/tag683.xml"/><Relationship Id="rId234" Type="http://schemas.openxmlformats.org/officeDocument/2006/relationships/tags" Target="../tags/tag682.xml"/><Relationship Id="rId233" Type="http://schemas.openxmlformats.org/officeDocument/2006/relationships/tags" Target="../tags/tag681.xml"/><Relationship Id="rId232" Type="http://schemas.openxmlformats.org/officeDocument/2006/relationships/tags" Target="../tags/tag680.xml"/><Relationship Id="rId231" Type="http://schemas.openxmlformats.org/officeDocument/2006/relationships/tags" Target="../tags/tag679.xml"/><Relationship Id="rId230" Type="http://schemas.openxmlformats.org/officeDocument/2006/relationships/tags" Target="../tags/tag678.xml"/><Relationship Id="rId23" Type="http://schemas.openxmlformats.org/officeDocument/2006/relationships/tags" Target="../tags/tag471.xml"/><Relationship Id="rId229" Type="http://schemas.openxmlformats.org/officeDocument/2006/relationships/tags" Target="../tags/tag677.xml"/><Relationship Id="rId228" Type="http://schemas.openxmlformats.org/officeDocument/2006/relationships/tags" Target="../tags/tag676.xml"/><Relationship Id="rId227" Type="http://schemas.openxmlformats.org/officeDocument/2006/relationships/tags" Target="../tags/tag675.xml"/><Relationship Id="rId226" Type="http://schemas.openxmlformats.org/officeDocument/2006/relationships/tags" Target="../tags/tag674.xml"/><Relationship Id="rId225" Type="http://schemas.openxmlformats.org/officeDocument/2006/relationships/tags" Target="../tags/tag673.xml"/><Relationship Id="rId224" Type="http://schemas.openxmlformats.org/officeDocument/2006/relationships/tags" Target="../tags/tag672.xml"/><Relationship Id="rId223" Type="http://schemas.openxmlformats.org/officeDocument/2006/relationships/tags" Target="../tags/tag671.xml"/><Relationship Id="rId222" Type="http://schemas.openxmlformats.org/officeDocument/2006/relationships/tags" Target="../tags/tag670.xml"/><Relationship Id="rId221" Type="http://schemas.openxmlformats.org/officeDocument/2006/relationships/tags" Target="../tags/tag669.xml"/><Relationship Id="rId220" Type="http://schemas.openxmlformats.org/officeDocument/2006/relationships/tags" Target="../tags/tag668.xml"/><Relationship Id="rId22" Type="http://schemas.openxmlformats.org/officeDocument/2006/relationships/tags" Target="../tags/tag470.xml"/><Relationship Id="rId219" Type="http://schemas.openxmlformats.org/officeDocument/2006/relationships/tags" Target="../tags/tag667.xml"/><Relationship Id="rId218" Type="http://schemas.openxmlformats.org/officeDocument/2006/relationships/tags" Target="../tags/tag666.xml"/><Relationship Id="rId217" Type="http://schemas.openxmlformats.org/officeDocument/2006/relationships/tags" Target="../tags/tag665.xml"/><Relationship Id="rId216" Type="http://schemas.openxmlformats.org/officeDocument/2006/relationships/tags" Target="../tags/tag664.xml"/><Relationship Id="rId215" Type="http://schemas.openxmlformats.org/officeDocument/2006/relationships/tags" Target="../tags/tag663.xml"/><Relationship Id="rId214" Type="http://schemas.openxmlformats.org/officeDocument/2006/relationships/tags" Target="../tags/tag662.xml"/><Relationship Id="rId213" Type="http://schemas.openxmlformats.org/officeDocument/2006/relationships/tags" Target="../tags/tag661.xml"/><Relationship Id="rId212" Type="http://schemas.openxmlformats.org/officeDocument/2006/relationships/tags" Target="../tags/tag660.xml"/><Relationship Id="rId211" Type="http://schemas.openxmlformats.org/officeDocument/2006/relationships/tags" Target="../tags/tag659.xml"/><Relationship Id="rId210" Type="http://schemas.openxmlformats.org/officeDocument/2006/relationships/tags" Target="../tags/tag658.xml"/><Relationship Id="rId21" Type="http://schemas.openxmlformats.org/officeDocument/2006/relationships/tags" Target="../tags/tag469.xml"/><Relationship Id="rId209" Type="http://schemas.openxmlformats.org/officeDocument/2006/relationships/tags" Target="../tags/tag657.xml"/><Relationship Id="rId208" Type="http://schemas.openxmlformats.org/officeDocument/2006/relationships/tags" Target="../tags/tag656.xml"/><Relationship Id="rId207" Type="http://schemas.openxmlformats.org/officeDocument/2006/relationships/tags" Target="../tags/tag655.xml"/><Relationship Id="rId206" Type="http://schemas.openxmlformats.org/officeDocument/2006/relationships/tags" Target="../tags/tag654.xml"/><Relationship Id="rId205" Type="http://schemas.openxmlformats.org/officeDocument/2006/relationships/tags" Target="../tags/tag653.xml"/><Relationship Id="rId204" Type="http://schemas.openxmlformats.org/officeDocument/2006/relationships/tags" Target="../tags/tag652.xml"/><Relationship Id="rId203" Type="http://schemas.openxmlformats.org/officeDocument/2006/relationships/tags" Target="../tags/tag651.xml"/><Relationship Id="rId202" Type="http://schemas.openxmlformats.org/officeDocument/2006/relationships/tags" Target="../tags/tag650.xml"/><Relationship Id="rId201" Type="http://schemas.openxmlformats.org/officeDocument/2006/relationships/tags" Target="../tags/tag649.xml"/><Relationship Id="rId200" Type="http://schemas.openxmlformats.org/officeDocument/2006/relationships/tags" Target="../tags/tag648.xml"/><Relationship Id="rId20" Type="http://schemas.openxmlformats.org/officeDocument/2006/relationships/tags" Target="../tags/tag468.xml"/><Relationship Id="rId2" Type="http://schemas.openxmlformats.org/officeDocument/2006/relationships/tags" Target="../tags/tag450.xml"/><Relationship Id="rId199" Type="http://schemas.openxmlformats.org/officeDocument/2006/relationships/tags" Target="../tags/tag647.xml"/><Relationship Id="rId198" Type="http://schemas.openxmlformats.org/officeDocument/2006/relationships/tags" Target="../tags/tag646.xml"/><Relationship Id="rId197" Type="http://schemas.openxmlformats.org/officeDocument/2006/relationships/tags" Target="../tags/tag645.xml"/><Relationship Id="rId196" Type="http://schemas.openxmlformats.org/officeDocument/2006/relationships/tags" Target="../tags/tag644.xml"/><Relationship Id="rId195" Type="http://schemas.openxmlformats.org/officeDocument/2006/relationships/tags" Target="../tags/tag643.xml"/><Relationship Id="rId194" Type="http://schemas.openxmlformats.org/officeDocument/2006/relationships/tags" Target="../tags/tag642.xml"/><Relationship Id="rId193" Type="http://schemas.openxmlformats.org/officeDocument/2006/relationships/tags" Target="../tags/tag641.xml"/><Relationship Id="rId192" Type="http://schemas.openxmlformats.org/officeDocument/2006/relationships/tags" Target="../tags/tag640.xml"/><Relationship Id="rId191" Type="http://schemas.openxmlformats.org/officeDocument/2006/relationships/tags" Target="../tags/tag639.xml"/><Relationship Id="rId190" Type="http://schemas.openxmlformats.org/officeDocument/2006/relationships/tags" Target="../tags/tag638.xml"/><Relationship Id="rId19" Type="http://schemas.openxmlformats.org/officeDocument/2006/relationships/tags" Target="../tags/tag467.xml"/><Relationship Id="rId189" Type="http://schemas.openxmlformats.org/officeDocument/2006/relationships/tags" Target="../tags/tag637.xml"/><Relationship Id="rId188" Type="http://schemas.openxmlformats.org/officeDocument/2006/relationships/tags" Target="../tags/tag636.xml"/><Relationship Id="rId187" Type="http://schemas.openxmlformats.org/officeDocument/2006/relationships/tags" Target="../tags/tag635.xml"/><Relationship Id="rId186" Type="http://schemas.openxmlformats.org/officeDocument/2006/relationships/tags" Target="../tags/tag634.xml"/><Relationship Id="rId185" Type="http://schemas.openxmlformats.org/officeDocument/2006/relationships/tags" Target="../tags/tag633.xml"/><Relationship Id="rId184" Type="http://schemas.openxmlformats.org/officeDocument/2006/relationships/tags" Target="../tags/tag632.xml"/><Relationship Id="rId183" Type="http://schemas.openxmlformats.org/officeDocument/2006/relationships/tags" Target="../tags/tag631.xml"/><Relationship Id="rId182" Type="http://schemas.openxmlformats.org/officeDocument/2006/relationships/tags" Target="../tags/tag630.xml"/><Relationship Id="rId181" Type="http://schemas.openxmlformats.org/officeDocument/2006/relationships/tags" Target="../tags/tag629.xml"/><Relationship Id="rId180" Type="http://schemas.openxmlformats.org/officeDocument/2006/relationships/tags" Target="../tags/tag628.xml"/><Relationship Id="rId18" Type="http://schemas.openxmlformats.org/officeDocument/2006/relationships/tags" Target="../tags/tag466.xml"/><Relationship Id="rId179" Type="http://schemas.openxmlformats.org/officeDocument/2006/relationships/tags" Target="../tags/tag627.xml"/><Relationship Id="rId178" Type="http://schemas.openxmlformats.org/officeDocument/2006/relationships/tags" Target="../tags/tag626.xml"/><Relationship Id="rId177" Type="http://schemas.openxmlformats.org/officeDocument/2006/relationships/tags" Target="../tags/tag625.xml"/><Relationship Id="rId176" Type="http://schemas.openxmlformats.org/officeDocument/2006/relationships/tags" Target="../tags/tag624.xml"/><Relationship Id="rId175" Type="http://schemas.openxmlformats.org/officeDocument/2006/relationships/tags" Target="../tags/tag623.xml"/><Relationship Id="rId174" Type="http://schemas.openxmlformats.org/officeDocument/2006/relationships/tags" Target="../tags/tag622.xml"/><Relationship Id="rId173" Type="http://schemas.openxmlformats.org/officeDocument/2006/relationships/tags" Target="../tags/tag621.xml"/><Relationship Id="rId172" Type="http://schemas.openxmlformats.org/officeDocument/2006/relationships/tags" Target="../tags/tag620.xml"/><Relationship Id="rId171" Type="http://schemas.openxmlformats.org/officeDocument/2006/relationships/tags" Target="../tags/tag619.xml"/><Relationship Id="rId170" Type="http://schemas.openxmlformats.org/officeDocument/2006/relationships/tags" Target="../tags/tag618.xml"/><Relationship Id="rId17" Type="http://schemas.openxmlformats.org/officeDocument/2006/relationships/tags" Target="../tags/tag465.xml"/><Relationship Id="rId169" Type="http://schemas.openxmlformats.org/officeDocument/2006/relationships/tags" Target="../tags/tag617.xml"/><Relationship Id="rId168" Type="http://schemas.openxmlformats.org/officeDocument/2006/relationships/tags" Target="../tags/tag616.xml"/><Relationship Id="rId167" Type="http://schemas.openxmlformats.org/officeDocument/2006/relationships/tags" Target="../tags/tag615.xml"/><Relationship Id="rId166" Type="http://schemas.openxmlformats.org/officeDocument/2006/relationships/tags" Target="../tags/tag614.xml"/><Relationship Id="rId165" Type="http://schemas.openxmlformats.org/officeDocument/2006/relationships/tags" Target="../tags/tag613.xml"/><Relationship Id="rId164" Type="http://schemas.openxmlformats.org/officeDocument/2006/relationships/tags" Target="../tags/tag612.xml"/><Relationship Id="rId163" Type="http://schemas.openxmlformats.org/officeDocument/2006/relationships/tags" Target="../tags/tag611.xml"/><Relationship Id="rId162" Type="http://schemas.openxmlformats.org/officeDocument/2006/relationships/tags" Target="../tags/tag610.xml"/><Relationship Id="rId161" Type="http://schemas.openxmlformats.org/officeDocument/2006/relationships/tags" Target="../tags/tag609.xml"/><Relationship Id="rId160" Type="http://schemas.openxmlformats.org/officeDocument/2006/relationships/tags" Target="../tags/tag608.xml"/><Relationship Id="rId16" Type="http://schemas.openxmlformats.org/officeDocument/2006/relationships/tags" Target="../tags/tag464.xml"/><Relationship Id="rId159" Type="http://schemas.openxmlformats.org/officeDocument/2006/relationships/tags" Target="../tags/tag607.xml"/><Relationship Id="rId158" Type="http://schemas.openxmlformats.org/officeDocument/2006/relationships/tags" Target="../tags/tag606.xml"/><Relationship Id="rId157" Type="http://schemas.openxmlformats.org/officeDocument/2006/relationships/tags" Target="../tags/tag605.xml"/><Relationship Id="rId156" Type="http://schemas.openxmlformats.org/officeDocument/2006/relationships/tags" Target="../tags/tag604.xml"/><Relationship Id="rId155" Type="http://schemas.openxmlformats.org/officeDocument/2006/relationships/tags" Target="../tags/tag603.xml"/><Relationship Id="rId154" Type="http://schemas.openxmlformats.org/officeDocument/2006/relationships/tags" Target="../tags/tag602.xml"/><Relationship Id="rId153" Type="http://schemas.openxmlformats.org/officeDocument/2006/relationships/tags" Target="../tags/tag601.xml"/><Relationship Id="rId152" Type="http://schemas.openxmlformats.org/officeDocument/2006/relationships/tags" Target="../tags/tag600.xml"/><Relationship Id="rId151" Type="http://schemas.openxmlformats.org/officeDocument/2006/relationships/tags" Target="../tags/tag599.xml"/><Relationship Id="rId150" Type="http://schemas.openxmlformats.org/officeDocument/2006/relationships/tags" Target="../tags/tag598.xml"/><Relationship Id="rId15" Type="http://schemas.openxmlformats.org/officeDocument/2006/relationships/tags" Target="../tags/tag463.xml"/><Relationship Id="rId149" Type="http://schemas.openxmlformats.org/officeDocument/2006/relationships/tags" Target="../tags/tag597.xml"/><Relationship Id="rId148" Type="http://schemas.openxmlformats.org/officeDocument/2006/relationships/tags" Target="../tags/tag596.xml"/><Relationship Id="rId147" Type="http://schemas.openxmlformats.org/officeDocument/2006/relationships/tags" Target="../tags/tag595.xml"/><Relationship Id="rId146" Type="http://schemas.openxmlformats.org/officeDocument/2006/relationships/tags" Target="../tags/tag594.xml"/><Relationship Id="rId145" Type="http://schemas.openxmlformats.org/officeDocument/2006/relationships/tags" Target="../tags/tag593.xml"/><Relationship Id="rId144" Type="http://schemas.openxmlformats.org/officeDocument/2006/relationships/tags" Target="../tags/tag592.xml"/><Relationship Id="rId143" Type="http://schemas.openxmlformats.org/officeDocument/2006/relationships/tags" Target="../tags/tag591.xml"/><Relationship Id="rId142" Type="http://schemas.openxmlformats.org/officeDocument/2006/relationships/tags" Target="../tags/tag590.xml"/><Relationship Id="rId141" Type="http://schemas.openxmlformats.org/officeDocument/2006/relationships/tags" Target="../tags/tag589.xml"/><Relationship Id="rId140" Type="http://schemas.openxmlformats.org/officeDocument/2006/relationships/tags" Target="../tags/tag588.xml"/><Relationship Id="rId14" Type="http://schemas.openxmlformats.org/officeDocument/2006/relationships/tags" Target="../tags/tag462.xml"/><Relationship Id="rId139" Type="http://schemas.openxmlformats.org/officeDocument/2006/relationships/tags" Target="../tags/tag587.xml"/><Relationship Id="rId138" Type="http://schemas.openxmlformats.org/officeDocument/2006/relationships/tags" Target="../tags/tag586.xml"/><Relationship Id="rId137" Type="http://schemas.openxmlformats.org/officeDocument/2006/relationships/tags" Target="../tags/tag585.xml"/><Relationship Id="rId136" Type="http://schemas.openxmlformats.org/officeDocument/2006/relationships/tags" Target="../tags/tag584.xml"/><Relationship Id="rId135" Type="http://schemas.openxmlformats.org/officeDocument/2006/relationships/tags" Target="../tags/tag583.xml"/><Relationship Id="rId134" Type="http://schemas.openxmlformats.org/officeDocument/2006/relationships/tags" Target="../tags/tag582.xml"/><Relationship Id="rId133" Type="http://schemas.openxmlformats.org/officeDocument/2006/relationships/tags" Target="../tags/tag581.xml"/><Relationship Id="rId132" Type="http://schemas.openxmlformats.org/officeDocument/2006/relationships/tags" Target="../tags/tag580.xml"/><Relationship Id="rId131" Type="http://schemas.openxmlformats.org/officeDocument/2006/relationships/tags" Target="../tags/tag579.xml"/><Relationship Id="rId130" Type="http://schemas.openxmlformats.org/officeDocument/2006/relationships/tags" Target="../tags/tag578.xml"/><Relationship Id="rId13" Type="http://schemas.openxmlformats.org/officeDocument/2006/relationships/tags" Target="../tags/tag461.xml"/><Relationship Id="rId129" Type="http://schemas.openxmlformats.org/officeDocument/2006/relationships/tags" Target="../tags/tag577.xml"/><Relationship Id="rId128" Type="http://schemas.openxmlformats.org/officeDocument/2006/relationships/tags" Target="../tags/tag576.xml"/><Relationship Id="rId127" Type="http://schemas.openxmlformats.org/officeDocument/2006/relationships/tags" Target="../tags/tag575.xml"/><Relationship Id="rId126" Type="http://schemas.openxmlformats.org/officeDocument/2006/relationships/tags" Target="../tags/tag574.xml"/><Relationship Id="rId125" Type="http://schemas.openxmlformats.org/officeDocument/2006/relationships/tags" Target="../tags/tag573.xml"/><Relationship Id="rId124" Type="http://schemas.openxmlformats.org/officeDocument/2006/relationships/tags" Target="../tags/tag572.xml"/><Relationship Id="rId123" Type="http://schemas.openxmlformats.org/officeDocument/2006/relationships/tags" Target="../tags/tag571.xml"/><Relationship Id="rId122" Type="http://schemas.openxmlformats.org/officeDocument/2006/relationships/tags" Target="../tags/tag570.xml"/><Relationship Id="rId121" Type="http://schemas.openxmlformats.org/officeDocument/2006/relationships/tags" Target="../tags/tag569.xml"/><Relationship Id="rId120" Type="http://schemas.openxmlformats.org/officeDocument/2006/relationships/tags" Target="../tags/tag568.xml"/><Relationship Id="rId12" Type="http://schemas.openxmlformats.org/officeDocument/2006/relationships/tags" Target="../tags/tag460.xml"/><Relationship Id="rId119" Type="http://schemas.openxmlformats.org/officeDocument/2006/relationships/tags" Target="../tags/tag567.xml"/><Relationship Id="rId118" Type="http://schemas.openxmlformats.org/officeDocument/2006/relationships/tags" Target="../tags/tag566.xml"/><Relationship Id="rId117" Type="http://schemas.openxmlformats.org/officeDocument/2006/relationships/tags" Target="../tags/tag565.xml"/><Relationship Id="rId116" Type="http://schemas.openxmlformats.org/officeDocument/2006/relationships/tags" Target="../tags/tag564.xml"/><Relationship Id="rId115" Type="http://schemas.openxmlformats.org/officeDocument/2006/relationships/tags" Target="../tags/tag563.xml"/><Relationship Id="rId114" Type="http://schemas.openxmlformats.org/officeDocument/2006/relationships/tags" Target="../tags/tag562.xml"/><Relationship Id="rId113" Type="http://schemas.openxmlformats.org/officeDocument/2006/relationships/tags" Target="../tags/tag561.xml"/><Relationship Id="rId112" Type="http://schemas.openxmlformats.org/officeDocument/2006/relationships/tags" Target="../tags/tag560.xml"/><Relationship Id="rId111" Type="http://schemas.openxmlformats.org/officeDocument/2006/relationships/tags" Target="../tags/tag559.xml"/><Relationship Id="rId110" Type="http://schemas.openxmlformats.org/officeDocument/2006/relationships/tags" Target="../tags/tag558.xml"/><Relationship Id="rId11" Type="http://schemas.openxmlformats.org/officeDocument/2006/relationships/tags" Target="../tags/tag459.xml"/><Relationship Id="rId109" Type="http://schemas.openxmlformats.org/officeDocument/2006/relationships/tags" Target="../tags/tag557.xml"/><Relationship Id="rId108" Type="http://schemas.openxmlformats.org/officeDocument/2006/relationships/tags" Target="../tags/tag556.xml"/><Relationship Id="rId107" Type="http://schemas.openxmlformats.org/officeDocument/2006/relationships/tags" Target="../tags/tag555.xml"/><Relationship Id="rId106" Type="http://schemas.openxmlformats.org/officeDocument/2006/relationships/tags" Target="../tags/tag554.xml"/><Relationship Id="rId105" Type="http://schemas.openxmlformats.org/officeDocument/2006/relationships/tags" Target="../tags/tag553.xml"/><Relationship Id="rId104" Type="http://schemas.openxmlformats.org/officeDocument/2006/relationships/tags" Target="../tags/tag552.xml"/><Relationship Id="rId103" Type="http://schemas.openxmlformats.org/officeDocument/2006/relationships/tags" Target="../tags/tag551.xml"/><Relationship Id="rId102" Type="http://schemas.openxmlformats.org/officeDocument/2006/relationships/tags" Target="../tags/tag550.xml"/><Relationship Id="rId101" Type="http://schemas.openxmlformats.org/officeDocument/2006/relationships/tags" Target="../tags/tag549.xml"/><Relationship Id="rId100" Type="http://schemas.openxmlformats.org/officeDocument/2006/relationships/tags" Target="../tags/tag548.xml"/><Relationship Id="rId10" Type="http://schemas.openxmlformats.org/officeDocument/2006/relationships/tags" Target="../tags/tag458.xml"/><Relationship Id="rId1" Type="http://schemas.openxmlformats.org/officeDocument/2006/relationships/tags" Target="../tags/tag44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9" Type="http://schemas.openxmlformats.org/officeDocument/2006/relationships/tags" Target="../tags/tag892.xml"/><Relationship Id="rId8" Type="http://schemas.openxmlformats.org/officeDocument/2006/relationships/tags" Target="../tags/tag891.xml"/><Relationship Id="rId7" Type="http://schemas.openxmlformats.org/officeDocument/2006/relationships/tags" Target="../tags/tag890.xml"/><Relationship Id="rId6" Type="http://schemas.openxmlformats.org/officeDocument/2006/relationships/tags" Target="../tags/tag889.xml"/><Relationship Id="rId5" Type="http://schemas.openxmlformats.org/officeDocument/2006/relationships/tags" Target="../tags/tag888.xml"/><Relationship Id="rId4" Type="http://schemas.openxmlformats.org/officeDocument/2006/relationships/tags" Target="../tags/tag887.xml"/><Relationship Id="rId3" Type="http://schemas.openxmlformats.org/officeDocument/2006/relationships/tags" Target="../tags/tag886.xml"/><Relationship Id="rId2" Type="http://schemas.openxmlformats.org/officeDocument/2006/relationships/tags" Target="../tags/tag885.xml"/><Relationship Id="rId17" Type="http://schemas.openxmlformats.org/officeDocument/2006/relationships/slideLayout" Target="../slideLayouts/slideLayout2.xml"/><Relationship Id="rId16" Type="http://schemas.openxmlformats.org/officeDocument/2006/relationships/tags" Target="../tags/tag899.xml"/><Relationship Id="rId15" Type="http://schemas.openxmlformats.org/officeDocument/2006/relationships/tags" Target="../tags/tag898.xml"/><Relationship Id="rId14" Type="http://schemas.openxmlformats.org/officeDocument/2006/relationships/tags" Target="../tags/tag897.xml"/><Relationship Id="rId13" Type="http://schemas.openxmlformats.org/officeDocument/2006/relationships/tags" Target="../tags/tag896.xml"/><Relationship Id="rId12" Type="http://schemas.openxmlformats.org/officeDocument/2006/relationships/tags" Target="../tags/tag895.xml"/><Relationship Id="rId11" Type="http://schemas.openxmlformats.org/officeDocument/2006/relationships/tags" Target="../tags/tag894.xml"/><Relationship Id="rId10" Type="http://schemas.openxmlformats.org/officeDocument/2006/relationships/tags" Target="../tags/tag893.xml"/><Relationship Id="rId1" Type="http://schemas.openxmlformats.org/officeDocument/2006/relationships/tags" Target="../tags/tag88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1.xml"/><Relationship Id="rId1" Type="http://schemas.openxmlformats.org/officeDocument/2006/relationships/tags" Target="../tags/tag900.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07.xml"/><Relationship Id="rId5" Type="http://schemas.openxmlformats.org/officeDocument/2006/relationships/tags" Target="../tags/tag906.xml"/><Relationship Id="rId4" Type="http://schemas.openxmlformats.org/officeDocument/2006/relationships/tags" Target="../tags/tag905.xml"/><Relationship Id="rId3" Type="http://schemas.openxmlformats.org/officeDocument/2006/relationships/tags" Target="../tags/tag904.xml"/><Relationship Id="rId2" Type="http://schemas.openxmlformats.org/officeDocument/2006/relationships/tags" Target="../tags/tag903.xml"/><Relationship Id="rId1" Type="http://schemas.openxmlformats.org/officeDocument/2006/relationships/tags" Target="../tags/tag90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jpeg"/><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tags" Target="../tags/tag908.xml"/></Relationships>
</file>

<file path=ppt/slides/_rels/slide21.xml.rels><?xml version="1.0" encoding="UTF-8" standalone="yes"?>
<Relationships xmlns="http://schemas.openxmlformats.org/package/2006/relationships"><Relationship Id="rId99" Type="http://schemas.openxmlformats.org/officeDocument/2006/relationships/tags" Target="../tags/tag1009.xml"/><Relationship Id="rId98" Type="http://schemas.openxmlformats.org/officeDocument/2006/relationships/tags" Target="../tags/tag1008.xml"/><Relationship Id="rId97" Type="http://schemas.openxmlformats.org/officeDocument/2006/relationships/tags" Target="../tags/tag1007.xml"/><Relationship Id="rId96" Type="http://schemas.openxmlformats.org/officeDocument/2006/relationships/tags" Target="../tags/tag1006.xml"/><Relationship Id="rId95" Type="http://schemas.openxmlformats.org/officeDocument/2006/relationships/tags" Target="../tags/tag1005.xml"/><Relationship Id="rId94" Type="http://schemas.openxmlformats.org/officeDocument/2006/relationships/tags" Target="../tags/tag1004.xml"/><Relationship Id="rId93" Type="http://schemas.openxmlformats.org/officeDocument/2006/relationships/tags" Target="../tags/tag1003.xml"/><Relationship Id="rId92" Type="http://schemas.openxmlformats.org/officeDocument/2006/relationships/tags" Target="../tags/tag1002.xml"/><Relationship Id="rId91" Type="http://schemas.openxmlformats.org/officeDocument/2006/relationships/tags" Target="../tags/tag1001.xml"/><Relationship Id="rId90" Type="http://schemas.openxmlformats.org/officeDocument/2006/relationships/tags" Target="../tags/tag1000.xml"/><Relationship Id="rId9" Type="http://schemas.openxmlformats.org/officeDocument/2006/relationships/tags" Target="../tags/tag919.xml"/><Relationship Id="rId89" Type="http://schemas.openxmlformats.org/officeDocument/2006/relationships/tags" Target="../tags/tag999.xml"/><Relationship Id="rId88" Type="http://schemas.openxmlformats.org/officeDocument/2006/relationships/tags" Target="../tags/tag998.xml"/><Relationship Id="rId87" Type="http://schemas.openxmlformats.org/officeDocument/2006/relationships/tags" Target="../tags/tag997.xml"/><Relationship Id="rId86" Type="http://schemas.openxmlformats.org/officeDocument/2006/relationships/tags" Target="../tags/tag996.xml"/><Relationship Id="rId85" Type="http://schemas.openxmlformats.org/officeDocument/2006/relationships/tags" Target="../tags/tag995.xml"/><Relationship Id="rId84" Type="http://schemas.openxmlformats.org/officeDocument/2006/relationships/tags" Target="../tags/tag994.xml"/><Relationship Id="rId83" Type="http://schemas.openxmlformats.org/officeDocument/2006/relationships/tags" Target="../tags/tag993.xml"/><Relationship Id="rId82" Type="http://schemas.openxmlformats.org/officeDocument/2006/relationships/tags" Target="../tags/tag992.xml"/><Relationship Id="rId81" Type="http://schemas.openxmlformats.org/officeDocument/2006/relationships/tags" Target="../tags/tag991.xml"/><Relationship Id="rId80" Type="http://schemas.openxmlformats.org/officeDocument/2006/relationships/tags" Target="../tags/tag990.xml"/><Relationship Id="rId8" Type="http://schemas.openxmlformats.org/officeDocument/2006/relationships/tags" Target="../tags/tag918.xml"/><Relationship Id="rId79" Type="http://schemas.openxmlformats.org/officeDocument/2006/relationships/tags" Target="../tags/tag989.xml"/><Relationship Id="rId78" Type="http://schemas.openxmlformats.org/officeDocument/2006/relationships/tags" Target="../tags/tag988.xml"/><Relationship Id="rId77" Type="http://schemas.openxmlformats.org/officeDocument/2006/relationships/tags" Target="../tags/tag987.xml"/><Relationship Id="rId76" Type="http://schemas.openxmlformats.org/officeDocument/2006/relationships/tags" Target="../tags/tag986.xml"/><Relationship Id="rId75" Type="http://schemas.openxmlformats.org/officeDocument/2006/relationships/tags" Target="../tags/tag985.xml"/><Relationship Id="rId74" Type="http://schemas.openxmlformats.org/officeDocument/2006/relationships/tags" Target="../tags/tag984.xml"/><Relationship Id="rId73" Type="http://schemas.openxmlformats.org/officeDocument/2006/relationships/tags" Target="../tags/tag983.xml"/><Relationship Id="rId72" Type="http://schemas.openxmlformats.org/officeDocument/2006/relationships/tags" Target="../tags/tag982.xml"/><Relationship Id="rId71" Type="http://schemas.openxmlformats.org/officeDocument/2006/relationships/tags" Target="../tags/tag981.xml"/><Relationship Id="rId70" Type="http://schemas.openxmlformats.org/officeDocument/2006/relationships/tags" Target="../tags/tag980.xml"/><Relationship Id="rId7" Type="http://schemas.openxmlformats.org/officeDocument/2006/relationships/tags" Target="../tags/tag917.xml"/><Relationship Id="rId69" Type="http://schemas.openxmlformats.org/officeDocument/2006/relationships/tags" Target="../tags/tag979.xml"/><Relationship Id="rId68" Type="http://schemas.openxmlformats.org/officeDocument/2006/relationships/tags" Target="../tags/tag978.xml"/><Relationship Id="rId67" Type="http://schemas.openxmlformats.org/officeDocument/2006/relationships/tags" Target="../tags/tag977.xml"/><Relationship Id="rId66" Type="http://schemas.openxmlformats.org/officeDocument/2006/relationships/tags" Target="../tags/tag976.xml"/><Relationship Id="rId65" Type="http://schemas.openxmlformats.org/officeDocument/2006/relationships/tags" Target="../tags/tag975.xml"/><Relationship Id="rId64" Type="http://schemas.openxmlformats.org/officeDocument/2006/relationships/tags" Target="../tags/tag974.xml"/><Relationship Id="rId63" Type="http://schemas.openxmlformats.org/officeDocument/2006/relationships/tags" Target="../tags/tag973.xml"/><Relationship Id="rId62" Type="http://schemas.openxmlformats.org/officeDocument/2006/relationships/tags" Target="../tags/tag972.xml"/><Relationship Id="rId61" Type="http://schemas.openxmlformats.org/officeDocument/2006/relationships/tags" Target="../tags/tag971.xml"/><Relationship Id="rId60" Type="http://schemas.openxmlformats.org/officeDocument/2006/relationships/tags" Target="../tags/tag970.xml"/><Relationship Id="rId6" Type="http://schemas.openxmlformats.org/officeDocument/2006/relationships/tags" Target="../tags/tag916.xml"/><Relationship Id="rId59" Type="http://schemas.openxmlformats.org/officeDocument/2006/relationships/tags" Target="../tags/tag969.xml"/><Relationship Id="rId58" Type="http://schemas.openxmlformats.org/officeDocument/2006/relationships/tags" Target="../tags/tag968.xml"/><Relationship Id="rId57" Type="http://schemas.openxmlformats.org/officeDocument/2006/relationships/tags" Target="../tags/tag967.xml"/><Relationship Id="rId56" Type="http://schemas.openxmlformats.org/officeDocument/2006/relationships/tags" Target="../tags/tag966.xml"/><Relationship Id="rId55" Type="http://schemas.openxmlformats.org/officeDocument/2006/relationships/tags" Target="../tags/tag965.xml"/><Relationship Id="rId54" Type="http://schemas.openxmlformats.org/officeDocument/2006/relationships/tags" Target="../tags/tag964.xml"/><Relationship Id="rId53" Type="http://schemas.openxmlformats.org/officeDocument/2006/relationships/tags" Target="../tags/tag963.xml"/><Relationship Id="rId52" Type="http://schemas.openxmlformats.org/officeDocument/2006/relationships/tags" Target="../tags/tag962.xml"/><Relationship Id="rId51" Type="http://schemas.openxmlformats.org/officeDocument/2006/relationships/tags" Target="../tags/tag961.xml"/><Relationship Id="rId50" Type="http://schemas.openxmlformats.org/officeDocument/2006/relationships/tags" Target="../tags/tag960.xml"/><Relationship Id="rId5" Type="http://schemas.openxmlformats.org/officeDocument/2006/relationships/tags" Target="../tags/tag915.xml"/><Relationship Id="rId49" Type="http://schemas.openxmlformats.org/officeDocument/2006/relationships/tags" Target="../tags/tag959.xml"/><Relationship Id="rId48" Type="http://schemas.openxmlformats.org/officeDocument/2006/relationships/tags" Target="../tags/tag958.xml"/><Relationship Id="rId47" Type="http://schemas.openxmlformats.org/officeDocument/2006/relationships/tags" Target="../tags/tag957.xml"/><Relationship Id="rId46" Type="http://schemas.openxmlformats.org/officeDocument/2006/relationships/tags" Target="../tags/tag956.xml"/><Relationship Id="rId45" Type="http://schemas.openxmlformats.org/officeDocument/2006/relationships/tags" Target="../tags/tag955.xml"/><Relationship Id="rId44" Type="http://schemas.openxmlformats.org/officeDocument/2006/relationships/tags" Target="../tags/tag954.xml"/><Relationship Id="rId436" Type="http://schemas.openxmlformats.org/officeDocument/2006/relationships/slideLayout" Target="../slideLayouts/slideLayout2.xml"/><Relationship Id="rId435" Type="http://schemas.openxmlformats.org/officeDocument/2006/relationships/tags" Target="../tags/tag1345.xml"/><Relationship Id="rId434" Type="http://schemas.openxmlformats.org/officeDocument/2006/relationships/tags" Target="../tags/tag1344.xml"/><Relationship Id="rId433" Type="http://schemas.openxmlformats.org/officeDocument/2006/relationships/tags" Target="../tags/tag1343.xml"/><Relationship Id="rId432" Type="http://schemas.openxmlformats.org/officeDocument/2006/relationships/tags" Target="../tags/tag1342.xml"/><Relationship Id="rId431" Type="http://schemas.openxmlformats.org/officeDocument/2006/relationships/tags" Target="../tags/tag1341.xml"/><Relationship Id="rId430" Type="http://schemas.openxmlformats.org/officeDocument/2006/relationships/tags" Target="../tags/tag1340.xml"/><Relationship Id="rId43" Type="http://schemas.openxmlformats.org/officeDocument/2006/relationships/tags" Target="../tags/tag953.xml"/><Relationship Id="rId429" Type="http://schemas.openxmlformats.org/officeDocument/2006/relationships/tags" Target="../tags/tag1339.xml"/><Relationship Id="rId428" Type="http://schemas.openxmlformats.org/officeDocument/2006/relationships/tags" Target="../tags/tag1338.xml"/><Relationship Id="rId427" Type="http://schemas.openxmlformats.org/officeDocument/2006/relationships/tags" Target="../tags/tag1337.xml"/><Relationship Id="rId426" Type="http://schemas.openxmlformats.org/officeDocument/2006/relationships/tags" Target="../tags/tag1336.xml"/><Relationship Id="rId425" Type="http://schemas.openxmlformats.org/officeDocument/2006/relationships/tags" Target="../tags/tag1335.xml"/><Relationship Id="rId424" Type="http://schemas.openxmlformats.org/officeDocument/2006/relationships/tags" Target="../tags/tag1334.xml"/><Relationship Id="rId423" Type="http://schemas.openxmlformats.org/officeDocument/2006/relationships/tags" Target="../tags/tag1333.xml"/><Relationship Id="rId422" Type="http://schemas.openxmlformats.org/officeDocument/2006/relationships/tags" Target="../tags/tag1332.xml"/><Relationship Id="rId421" Type="http://schemas.openxmlformats.org/officeDocument/2006/relationships/tags" Target="../tags/tag1331.xml"/><Relationship Id="rId420" Type="http://schemas.openxmlformats.org/officeDocument/2006/relationships/tags" Target="../tags/tag1330.xml"/><Relationship Id="rId42" Type="http://schemas.openxmlformats.org/officeDocument/2006/relationships/tags" Target="../tags/tag952.xml"/><Relationship Id="rId419" Type="http://schemas.openxmlformats.org/officeDocument/2006/relationships/tags" Target="../tags/tag1329.xml"/><Relationship Id="rId418" Type="http://schemas.openxmlformats.org/officeDocument/2006/relationships/tags" Target="../tags/tag1328.xml"/><Relationship Id="rId417" Type="http://schemas.openxmlformats.org/officeDocument/2006/relationships/tags" Target="../tags/tag1327.xml"/><Relationship Id="rId416" Type="http://schemas.openxmlformats.org/officeDocument/2006/relationships/tags" Target="../tags/tag1326.xml"/><Relationship Id="rId415" Type="http://schemas.openxmlformats.org/officeDocument/2006/relationships/tags" Target="../tags/tag1325.xml"/><Relationship Id="rId414" Type="http://schemas.openxmlformats.org/officeDocument/2006/relationships/tags" Target="../tags/tag1324.xml"/><Relationship Id="rId413" Type="http://schemas.openxmlformats.org/officeDocument/2006/relationships/tags" Target="../tags/tag1323.xml"/><Relationship Id="rId412" Type="http://schemas.openxmlformats.org/officeDocument/2006/relationships/tags" Target="../tags/tag1322.xml"/><Relationship Id="rId411" Type="http://schemas.openxmlformats.org/officeDocument/2006/relationships/tags" Target="../tags/tag1321.xml"/><Relationship Id="rId410" Type="http://schemas.openxmlformats.org/officeDocument/2006/relationships/tags" Target="../tags/tag1320.xml"/><Relationship Id="rId41" Type="http://schemas.openxmlformats.org/officeDocument/2006/relationships/tags" Target="../tags/tag951.xml"/><Relationship Id="rId409" Type="http://schemas.openxmlformats.org/officeDocument/2006/relationships/tags" Target="../tags/tag1319.xml"/><Relationship Id="rId408" Type="http://schemas.openxmlformats.org/officeDocument/2006/relationships/tags" Target="../tags/tag1318.xml"/><Relationship Id="rId407" Type="http://schemas.openxmlformats.org/officeDocument/2006/relationships/tags" Target="../tags/tag1317.xml"/><Relationship Id="rId406" Type="http://schemas.openxmlformats.org/officeDocument/2006/relationships/tags" Target="../tags/tag1316.xml"/><Relationship Id="rId405" Type="http://schemas.openxmlformats.org/officeDocument/2006/relationships/tags" Target="../tags/tag1315.xml"/><Relationship Id="rId404" Type="http://schemas.openxmlformats.org/officeDocument/2006/relationships/tags" Target="../tags/tag1314.xml"/><Relationship Id="rId403" Type="http://schemas.openxmlformats.org/officeDocument/2006/relationships/tags" Target="../tags/tag1313.xml"/><Relationship Id="rId402" Type="http://schemas.openxmlformats.org/officeDocument/2006/relationships/tags" Target="../tags/tag1312.xml"/><Relationship Id="rId401" Type="http://schemas.openxmlformats.org/officeDocument/2006/relationships/tags" Target="../tags/tag1311.xml"/><Relationship Id="rId400" Type="http://schemas.openxmlformats.org/officeDocument/2006/relationships/tags" Target="../tags/tag1310.xml"/><Relationship Id="rId40" Type="http://schemas.openxmlformats.org/officeDocument/2006/relationships/tags" Target="../tags/tag950.xml"/><Relationship Id="rId4" Type="http://schemas.openxmlformats.org/officeDocument/2006/relationships/tags" Target="../tags/tag914.xml"/><Relationship Id="rId399" Type="http://schemas.openxmlformats.org/officeDocument/2006/relationships/tags" Target="../tags/tag1309.xml"/><Relationship Id="rId398" Type="http://schemas.openxmlformats.org/officeDocument/2006/relationships/tags" Target="../tags/tag1308.xml"/><Relationship Id="rId397" Type="http://schemas.openxmlformats.org/officeDocument/2006/relationships/tags" Target="../tags/tag1307.xml"/><Relationship Id="rId396" Type="http://schemas.openxmlformats.org/officeDocument/2006/relationships/tags" Target="../tags/tag1306.xml"/><Relationship Id="rId395" Type="http://schemas.openxmlformats.org/officeDocument/2006/relationships/tags" Target="../tags/tag1305.xml"/><Relationship Id="rId394" Type="http://schemas.openxmlformats.org/officeDocument/2006/relationships/tags" Target="../tags/tag1304.xml"/><Relationship Id="rId393" Type="http://schemas.openxmlformats.org/officeDocument/2006/relationships/tags" Target="../tags/tag1303.xml"/><Relationship Id="rId392" Type="http://schemas.openxmlformats.org/officeDocument/2006/relationships/tags" Target="../tags/tag1302.xml"/><Relationship Id="rId391" Type="http://schemas.openxmlformats.org/officeDocument/2006/relationships/tags" Target="../tags/tag1301.xml"/><Relationship Id="rId390" Type="http://schemas.openxmlformats.org/officeDocument/2006/relationships/tags" Target="../tags/tag1300.xml"/><Relationship Id="rId39" Type="http://schemas.openxmlformats.org/officeDocument/2006/relationships/tags" Target="../tags/tag949.xml"/><Relationship Id="rId389" Type="http://schemas.openxmlformats.org/officeDocument/2006/relationships/tags" Target="../tags/tag1299.xml"/><Relationship Id="rId388" Type="http://schemas.openxmlformats.org/officeDocument/2006/relationships/tags" Target="../tags/tag1298.xml"/><Relationship Id="rId387" Type="http://schemas.openxmlformats.org/officeDocument/2006/relationships/tags" Target="../tags/tag1297.xml"/><Relationship Id="rId386" Type="http://schemas.openxmlformats.org/officeDocument/2006/relationships/tags" Target="../tags/tag1296.xml"/><Relationship Id="rId385" Type="http://schemas.openxmlformats.org/officeDocument/2006/relationships/tags" Target="../tags/tag1295.xml"/><Relationship Id="rId384" Type="http://schemas.openxmlformats.org/officeDocument/2006/relationships/tags" Target="../tags/tag1294.xml"/><Relationship Id="rId383" Type="http://schemas.openxmlformats.org/officeDocument/2006/relationships/tags" Target="../tags/tag1293.xml"/><Relationship Id="rId382" Type="http://schemas.openxmlformats.org/officeDocument/2006/relationships/tags" Target="../tags/tag1292.xml"/><Relationship Id="rId381" Type="http://schemas.openxmlformats.org/officeDocument/2006/relationships/tags" Target="../tags/tag1291.xml"/><Relationship Id="rId380" Type="http://schemas.openxmlformats.org/officeDocument/2006/relationships/tags" Target="../tags/tag1290.xml"/><Relationship Id="rId38" Type="http://schemas.openxmlformats.org/officeDocument/2006/relationships/tags" Target="../tags/tag948.xml"/><Relationship Id="rId379" Type="http://schemas.openxmlformats.org/officeDocument/2006/relationships/tags" Target="../tags/tag1289.xml"/><Relationship Id="rId378" Type="http://schemas.openxmlformats.org/officeDocument/2006/relationships/tags" Target="../tags/tag1288.xml"/><Relationship Id="rId377" Type="http://schemas.openxmlformats.org/officeDocument/2006/relationships/tags" Target="../tags/tag1287.xml"/><Relationship Id="rId376" Type="http://schemas.openxmlformats.org/officeDocument/2006/relationships/tags" Target="../tags/tag1286.xml"/><Relationship Id="rId375" Type="http://schemas.openxmlformats.org/officeDocument/2006/relationships/tags" Target="../tags/tag1285.xml"/><Relationship Id="rId374" Type="http://schemas.openxmlformats.org/officeDocument/2006/relationships/tags" Target="../tags/tag1284.xml"/><Relationship Id="rId373" Type="http://schemas.openxmlformats.org/officeDocument/2006/relationships/tags" Target="../tags/tag1283.xml"/><Relationship Id="rId372" Type="http://schemas.openxmlformats.org/officeDocument/2006/relationships/tags" Target="../tags/tag1282.xml"/><Relationship Id="rId371" Type="http://schemas.openxmlformats.org/officeDocument/2006/relationships/tags" Target="../tags/tag1281.xml"/><Relationship Id="rId370" Type="http://schemas.openxmlformats.org/officeDocument/2006/relationships/tags" Target="../tags/tag1280.xml"/><Relationship Id="rId37" Type="http://schemas.openxmlformats.org/officeDocument/2006/relationships/tags" Target="../tags/tag947.xml"/><Relationship Id="rId369" Type="http://schemas.openxmlformats.org/officeDocument/2006/relationships/tags" Target="../tags/tag1279.xml"/><Relationship Id="rId368" Type="http://schemas.openxmlformats.org/officeDocument/2006/relationships/tags" Target="../tags/tag1278.xml"/><Relationship Id="rId367" Type="http://schemas.openxmlformats.org/officeDocument/2006/relationships/tags" Target="../tags/tag1277.xml"/><Relationship Id="rId366" Type="http://schemas.openxmlformats.org/officeDocument/2006/relationships/tags" Target="../tags/tag1276.xml"/><Relationship Id="rId365" Type="http://schemas.openxmlformats.org/officeDocument/2006/relationships/tags" Target="../tags/tag1275.xml"/><Relationship Id="rId364" Type="http://schemas.openxmlformats.org/officeDocument/2006/relationships/tags" Target="../tags/tag1274.xml"/><Relationship Id="rId363" Type="http://schemas.openxmlformats.org/officeDocument/2006/relationships/tags" Target="../tags/tag1273.xml"/><Relationship Id="rId362" Type="http://schemas.openxmlformats.org/officeDocument/2006/relationships/tags" Target="../tags/tag1272.xml"/><Relationship Id="rId361" Type="http://schemas.openxmlformats.org/officeDocument/2006/relationships/tags" Target="../tags/tag1271.xml"/><Relationship Id="rId360" Type="http://schemas.openxmlformats.org/officeDocument/2006/relationships/tags" Target="../tags/tag1270.xml"/><Relationship Id="rId36" Type="http://schemas.openxmlformats.org/officeDocument/2006/relationships/tags" Target="../tags/tag946.xml"/><Relationship Id="rId359" Type="http://schemas.openxmlformats.org/officeDocument/2006/relationships/tags" Target="../tags/tag1269.xml"/><Relationship Id="rId358" Type="http://schemas.openxmlformats.org/officeDocument/2006/relationships/tags" Target="../tags/tag1268.xml"/><Relationship Id="rId357" Type="http://schemas.openxmlformats.org/officeDocument/2006/relationships/tags" Target="../tags/tag1267.xml"/><Relationship Id="rId356" Type="http://schemas.openxmlformats.org/officeDocument/2006/relationships/tags" Target="../tags/tag1266.xml"/><Relationship Id="rId355" Type="http://schemas.openxmlformats.org/officeDocument/2006/relationships/tags" Target="../tags/tag1265.xml"/><Relationship Id="rId354" Type="http://schemas.openxmlformats.org/officeDocument/2006/relationships/tags" Target="../tags/tag1264.xml"/><Relationship Id="rId353" Type="http://schemas.openxmlformats.org/officeDocument/2006/relationships/tags" Target="../tags/tag1263.xml"/><Relationship Id="rId352" Type="http://schemas.openxmlformats.org/officeDocument/2006/relationships/tags" Target="../tags/tag1262.xml"/><Relationship Id="rId351" Type="http://schemas.openxmlformats.org/officeDocument/2006/relationships/tags" Target="../tags/tag1261.xml"/><Relationship Id="rId350" Type="http://schemas.openxmlformats.org/officeDocument/2006/relationships/tags" Target="../tags/tag1260.xml"/><Relationship Id="rId35" Type="http://schemas.openxmlformats.org/officeDocument/2006/relationships/tags" Target="../tags/tag945.xml"/><Relationship Id="rId349" Type="http://schemas.openxmlformats.org/officeDocument/2006/relationships/tags" Target="../tags/tag1259.xml"/><Relationship Id="rId348" Type="http://schemas.openxmlformats.org/officeDocument/2006/relationships/tags" Target="../tags/tag1258.xml"/><Relationship Id="rId347" Type="http://schemas.openxmlformats.org/officeDocument/2006/relationships/tags" Target="../tags/tag1257.xml"/><Relationship Id="rId346" Type="http://schemas.openxmlformats.org/officeDocument/2006/relationships/tags" Target="../tags/tag1256.xml"/><Relationship Id="rId345" Type="http://schemas.openxmlformats.org/officeDocument/2006/relationships/tags" Target="../tags/tag1255.xml"/><Relationship Id="rId344" Type="http://schemas.openxmlformats.org/officeDocument/2006/relationships/tags" Target="../tags/tag1254.xml"/><Relationship Id="rId343" Type="http://schemas.openxmlformats.org/officeDocument/2006/relationships/tags" Target="../tags/tag1253.xml"/><Relationship Id="rId342" Type="http://schemas.openxmlformats.org/officeDocument/2006/relationships/tags" Target="../tags/tag1252.xml"/><Relationship Id="rId341" Type="http://schemas.openxmlformats.org/officeDocument/2006/relationships/tags" Target="../tags/tag1251.xml"/><Relationship Id="rId340" Type="http://schemas.openxmlformats.org/officeDocument/2006/relationships/tags" Target="../tags/tag1250.xml"/><Relationship Id="rId34" Type="http://schemas.openxmlformats.org/officeDocument/2006/relationships/tags" Target="../tags/tag944.xml"/><Relationship Id="rId339" Type="http://schemas.openxmlformats.org/officeDocument/2006/relationships/tags" Target="../tags/tag1249.xml"/><Relationship Id="rId338" Type="http://schemas.openxmlformats.org/officeDocument/2006/relationships/tags" Target="../tags/tag1248.xml"/><Relationship Id="rId337" Type="http://schemas.openxmlformats.org/officeDocument/2006/relationships/tags" Target="../tags/tag1247.xml"/><Relationship Id="rId336" Type="http://schemas.openxmlformats.org/officeDocument/2006/relationships/tags" Target="../tags/tag1246.xml"/><Relationship Id="rId335" Type="http://schemas.openxmlformats.org/officeDocument/2006/relationships/tags" Target="../tags/tag1245.xml"/><Relationship Id="rId334" Type="http://schemas.openxmlformats.org/officeDocument/2006/relationships/tags" Target="../tags/tag1244.xml"/><Relationship Id="rId333" Type="http://schemas.openxmlformats.org/officeDocument/2006/relationships/tags" Target="../tags/tag1243.xml"/><Relationship Id="rId332" Type="http://schemas.openxmlformats.org/officeDocument/2006/relationships/tags" Target="../tags/tag1242.xml"/><Relationship Id="rId331" Type="http://schemas.openxmlformats.org/officeDocument/2006/relationships/tags" Target="../tags/tag1241.xml"/><Relationship Id="rId330" Type="http://schemas.openxmlformats.org/officeDocument/2006/relationships/tags" Target="../tags/tag1240.xml"/><Relationship Id="rId33" Type="http://schemas.openxmlformats.org/officeDocument/2006/relationships/tags" Target="../tags/tag943.xml"/><Relationship Id="rId329" Type="http://schemas.openxmlformats.org/officeDocument/2006/relationships/tags" Target="../tags/tag1239.xml"/><Relationship Id="rId328" Type="http://schemas.openxmlformats.org/officeDocument/2006/relationships/tags" Target="../tags/tag1238.xml"/><Relationship Id="rId327" Type="http://schemas.openxmlformats.org/officeDocument/2006/relationships/tags" Target="../tags/tag1237.xml"/><Relationship Id="rId326" Type="http://schemas.openxmlformats.org/officeDocument/2006/relationships/tags" Target="../tags/tag1236.xml"/><Relationship Id="rId325" Type="http://schemas.openxmlformats.org/officeDocument/2006/relationships/tags" Target="../tags/tag1235.xml"/><Relationship Id="rId324" Type="http://schemas.openxmlformats.org/officeDocument/2006/relationships/tags" Target="../tags/tag1234.xml"/><Relationship Id="rId323" Type="http://schemas.openxmlformats.org/officeDocument/2006/relationships/tags" Target="../tags/tag1233.xml"/><Relationship Id="rId322" Type="http://schemas.openxmlformats.org/officeDocument/2006/relationships/tags" Target="../tags/tag1232.xml"/><Relationship Id="rId321" Type="http://schemas.openxmlformats.org/officeDocument/2006/relationships/tags" Target="../tags/tag1231.xml"/><Relationship Id="rId320" Type="http://schemas.openxmlformats.org/officeDocument/2006/relationships/tags" Target="../tags/tag1230.xml"/><Relationship Id="rId32" Type="http://schemas.openxmlformats.org/officeDocument/2006/relationships/tags" Target="../tags/tag942.xml"/><Relationship Id="rId319" Type="http://schemas.openxmlformats.org/officeDocument/2006/relationships/tags" Target="../tags/tag1229.xml"/><Relationship Id="rId318" Type="http://schemas.openxmlformats.org/officeDocument/2006/relationships/tags" Target="../tags/tag1228.xml"/><Relationship Id="rId317" Type="http://schemas.openxmlformats.org/officeDocument/2006/relationships/tags" Target="../tags/tag1227.xml"/><Relationship Id="rId316" Type="http://schemas.openxmlformats.org/officeDocument/2006/relationships/tags" Target="../tags/tag1226.xml"/><Relationship Id="rId315" Type="http://schemas.openxmlformats.org/officeDocument/2006/relationships/tags" Target="../tags/tag1225.xml"/><Relationship Id="rId314" Type="http://schemas.openxmlformats.org/officeDocument/2006/relationships/tags" Target="../tags/tag1224.xml"/><Relationship Id="rId313" Type="http://schemas.openxmlformats.org/officeDocument/2006/relationships/tags" Target="../tags/tag1223.xml"/><Relationship Id="rId312" Type="http://schemas.openxmlformats.org/officeDocument/2006/relationships/tags" Target="../tags/tag1222.xml"/><Relationship Id="rId311" Type="http://schemas.openxmlformats.org/officeDocument/2006/relationships/tags" Target="../tags/tag1221.xml"/><Relationship Id="rId310" Type="http://schemas.openxmlformats.org/officeDocument/2006/relationships/tags" Target="../tags/tag1220.xml"/><Relationship Id="rId31" Type="http://schemas.openxmlformats.org/officeDocument/2006/relationships/tags" Target="../tags/tag941.xml"/><Relationship Id="rId309" Type="http://schemas.openxmlformats.org/officeDocument/2006/relationships/tags" Target="../tags/tag1219.xml"/><Relationship Id="rId308" Type="http://schemas.openxmlformats.org/officeDocument/2006/relationships/tags" Target="../tags/tag1218.xml"/><Relationship Id="rId307" Type="http://schemas.openxmlformats.org/officeDocument/2006/relationships/tags" Target="../tags/tag1217.xml"/><Relationship Id="rId306" Type="http://schemas.openxmlformats.org/officeDocument/2006/relationships/tags" Target="../tags/tag1216.xml"/><Relationship Id="rId305" Type="http://schemas.openxmlformats.org/officeDocument/2006/relationships/tags" Target="../tags/tag1215.xml"/><Relationship Id="rId304" Type="http://schemas.openxmlformats.org/officeDocument/2006/relationships/tags" Target="../tags/tag1214.xml"/><Relationship Id="rId303" Type="http://schemas.openxmlformats.org/officeDocument/2006/relationships/tags" Target="../tags/tag1213.xml"/><Relationship Id="rId302" Type="http://schemas.openxmlformats.org/officeDocument/2006/relationships/tags" Target="../tags/tag1212.xml"/><Relationship Id="rId301" Type="http://schemas.openxmlformats.org/officeDocument/2006/relationships/tags" Target="../tags/tag1211.xml"/><Relationship Id="rId300" Type="http://schemas.openxmlformats.org/officeDocument/2006/relationships/tags" Target="../tags/tag1210.xml"/><Relationship Id="rId30" Type="http://schemas.openxmlformats.org/officeDocument/2006/relationships/tags" Target="../tags/tag940.xml"/><Relationship Id="rId3" Type="http://schemas.openxmlformats.org/officeDocument/2006/relationships/tags" Target="../tags/tag913.xml"/><Relationship Id="rId299" Type="http://schemas.openxmlformats.org/officeDocument/2006/relationships/tags" Target="../tags/tag1209.xml"/><Relationship Id="rId298" Type="http://schemas.openxmlformats.org/officeDocument/2006/relationships/tags" Target="../tags/tag1208.xml"/><Relationship Id="rId297" Type="http://schemas.openxmlformats.org/officeDocument/2006/relationships/tags" Target="../tags/tag1207.xml"/><Relationship Id="rId296" Type="http://schemas.openxmlformats.org/officeDocument/2006/relationships/tags" Target="../tags/tag1206.xml"/><Relationship Id="rId295" Type="http://schemas.openxmlformats.org/officeDocument/2006/relationships/tags" Target="../tags/tag1205.xml"/><Relationship Id="rId294" Type="http://schemas.openxmlformats.org/officeDocument/2006/relationships/tags" Target="../tags/tag1204.xml"/><Relationship Id="rId293" Type="http://schemas.openxmlformats.org/officeDocument/2006/relationships/tags" Target="../tags/tag1203.xml"/><Relationship Id="rId292" Type="http://schemas.openxmlformats.org/officeDocument/2006/relationships/tags" Target="../tags/tag1202.xml"/><Relationship Id="rId291" Type="http://schemas.openxmlformats.org/officeDocument/2006/relationships/tags" Target="../tags/tag1201.xml"/><Relationship Id="rId290" Type="http://schemas.openxmlformats.org/officeDocument/2006/relationships/tags" Target="../tags/tag1200.xml"/><Relationship Id="rId29" Type="http://schemas.openxmlformats.org/officeDocument/2006/relationships/tags" Target="../tags/tag939.xml"/><Relationship Id="rId289" Type="http://schemas.openxmlformats.org/officeDocument/2006/relationships/tags" Target="../tags/tag1199.xml"/><Relationship Id="rId288" Type="http://schemas.openxmlformats.org/officeDocument/2006/relationships/tags" Target="../tags/tag1198.xml"/><Relationship Id="rId287" Type="http://schemas.openxmlformats.org/officeDocument/2006/relationships/tags" Target="../tags/tag1197.xml"/><Relationship Id="rId286" Type="http://schemas.openxmlformats.org/officeDocument/2006/relationships/tags" Target="../tags/tag1196.xml"/><Relationship Id="rId285" Type="http://schemas.openxmlformats.org/officeDocument/2006/relationships/tags" Target="../tags/tag1195.xml"/><Relationship Id="rId284" Type="http://schemas.openxmlformats.org/officeDocument/2006/relationships/tags" Target="../tags/tag1194.xml"/><Relationship Id="rId283" Type="http://schemas.openxmlformats.org/officeDocument/2006/relationships/tags" Target="../tags/tag1193.xml"/><Relationship Id="rId282" Type="http://schemas.openxmlformats.org/officeDocument/2006/relationships/tags" Target="../tags/tag1192.xml"/><Relationship Id="rId281" Type="http://schemas.openxmlformats.org/officeDocument/2006/relationships/tags" Target="../tags/tag1191.xml"/><Relationship Id="rId280" Type="http://schemas.openxmlformats.org/officeDocument/2006/relationships/tags" Target="../tags/tag1190.xml"/><Relationship Id="rId28" Type="http://schemas.openxmlformats.org/officeDocument/2006/relationships/tags" Target="../tags/tag938.xml"/><Relationship Id="rId279" Type="http://schemas.openxmlformats.org/officeDocument/2006/relationships/tags" Target="../tags/tag1189.xml"/><Relationship Id="rId278" Type="http://schemas.openxmlformats.org/officeDocument/2006/relationships/tags" Target="../tags/tag1188.xml"/><Relationship Id="rId277" Type="http://schemas.openxmlformats.org/officeDocument/2006/relationships/tags" Target="../tags/tag1187.xml"/><Relationship Id="rId276" Type="http://schemas.openxmlformats.org/officeDocument/2006/relationships/tags" Target="../tags/tag1186.xml"/><Relationship Id="rId275" Type="http://schemas.openxmlformats.org/officeDocument/2006/relationships/tags" Target="../tags/tag1185.xml"/><Relationship Id="rId274" Type="http://schemas.openxmlformats.org/officeDocument/2006/relationships/tags" Target="../tags/tag1184.xml"/><Relationship Id="rId273" Type="http://schemas.openxmlformats.org/officeDocument/2006/relationships/tags" Target="../tags/tag1183.xml"/><Relationship Id="rId272" Type="http://schemas.openxmlformats.org/officeDocument/2006/relationships/tags" Target="../tags/tag1182.xml"/><Relationship Id="rId271" Type="http://schemas.openxmlformats.org/officeDocument/2006/relationships/tags" Target="../tags/tag1181.xml"/><Relationship Id="rId270" Type="http://schemas.openxmlformats.org/officeDocument/2006/relationships/tags" Target="../tags/tag1180.xml"/><Relationship Id="rId27" Type="http://schemas.openxmlformats.org/officeDocument/2006/relationships/tags" Target="../tags/tag937.xml"/><Relationship Id="rId269" Type="http://schemas.openxmlformats.org/officeDocument/2006/relationships/tags" Target="../tags/tag1179.xml"/><Relationship Id="rId268" Type="http://schemas.openxmlformats.org/officeDocument/2006/relationships/tags" Target="../tags/tag1178.xml"/><Relationship Id="rId267" Type="http://schemas.openxmlformats.org/officeDocument/2006/relationships/tags" Target="../tags/tag1177.xml"/><Relationship Id="rId266" Type="http://schemas.openxmlformats.org/officeDocument/2006/relationships/tags" Target="../tags/tag1176.xml"/><Relationship Id="rId265" Type="http://schemas.openxmlformats.org/officeDocument/2006/relationships/tags" Target="../tags/tag1175.xml"/><Relationship Id="rId264" Type="http://schemas.openxmlformats.org/officeDocument/2006/relationships/tags" Target="../tags/tag1174.xml"/><Relationship Id="rId263" Type="http://schemas.openxmlformats.org/officeDocument/2006/relationships/tags" Target="../tags/tag1173.xml"/><Relationship Id="rId262" Type="http://schemas.openxmlformats.org/officeDocument/2006/relationships/tags" Target="../tags/tag1172.xml"/><Relationship Id="rId261" Type="http://schemas.openxmlformats.org/officeDocument/2006/relationships/tags" Target="../tags/tag1171.xml"/><Relationship Id="rId260" Type="http://schemas.openxmlformats.org/officeDocument/2006/relationships/tags" Target="../tags/tag1170.xml"/><Relationship Id="rId26" Type="http://schemas.openxmlformats.org/officeDocument/2006/relationships/tags" Target="../tags/tag936.xml"/><Relationship Id="rId259" Type="http://schemas.openxmlformats.org/officeDocument/2006/relationships/tags" Target="../tags/tag1169.xml"/><Relationship Id="rId258" Type="http://schemas.openxmlformats.org/officeDocument/2006/relationships/tags" Target="../tags/tag1168.xml"/><Relationship Id="rId257" Type="http://schemas.openxmlformats.org/officeDocument/2006/relationships/tags" Target="../tags/tag1167.xml"/><Relationship Id="rId256" Type="http://schemas.openxmlformats.org/officeDocument/2006/relationships/tags" Target="../tags/tag1166.xml"/><Relationship Id="rId255" Type="http://schemas.openxmlformats.org/officeDocument/2006/relationships/tags" Target="../tags/tag1165.xml"/><Relationship Id="rId254" Type="http://schemas.openxmlformats.org/officeDocument/2006/relationships/tags" Target="../tags/tag1164.xml"/><Relationship Id="rId253" Type="http://schemas.openxmlformats.org/officeDocument/2006/relationships/tags" Target="../tags/tag1163.xml"/><Relationship Id="rId252" Type="http://schemas.openxmlformats.org/officeDocument/2006/relationships/tags" Target="../tags/tag1162.xml"/><Relationship Id="rId251" Type="http://schemas.openxmlformats.org/officeDocument/2006/relationships/tags" Target="../tags/tag1161.xml"/><Relationship Id="rId250" Type="http://schemas.openxmlformats.org/officeDocument/2006/relationships/tags" Target="../tags/tag1160.xml"/><Relationship Id="rId25" Type="http://schemas.openxmlformats.org/officeDocument/2006/relationships/tags" Target="../tags/tag935.xml"/><Relationship Id="rId249" Type="http://schemas.openxmlformats.org/officeDocument/2006/relationships/tags" Target="../tags/tag1159.xml"/><Relationship Id="rId248" Type="http://schemas.openxmlformats.org/officeDocument/2006/relationships/tags" Target="../tags/tag1158.xml"/><Relationship Id="rId247" Type="http://schemas.openxmlformats.org/officeDocument/2006/relationships/tags" Target="../tags/tag1157.xml"/><Relationship Id="rId246" Type="http://schemas.openxmlformats.org/officeDocument/2006/relationships/tags" Target="../tags/tag1156.xml"/><Relationship Id="rId245" Type="http://schemas.openxmlformats.org/officeDocument/2006/relationships/tags" Target="../tags/tag1155.xml"/><Relationship Id="rId244" Type="http://schemas.openxmlformats.org/officeDocument/2006/relationships/tags" Target="../tags/tag1154.xml"/><Relationship Id="rId243" Type="http://schemas.openxmlformats.org/officeDocument/2006/relationships/tags" Target="../tags/tag1153.xml"/><Relationship Id="rId242" Type="http://schemas.openxmlformats.org/officeDocument/2006/relationships/tags" Target="../tags/tag1152.xml"/><Relationship Id="rId241" Type="http://schemas.openxmlformats.org/officeDocument/2006/relationships/tags" Target="../tags/tag1151.xml"/><Relationship Id="rId240" Type="http://schemas.openxmlformats.org/officeDocument/2006/relationships/tags" Target="../tags/tag1150.xml"/><Relationship Id="rId24" Type="http://schemas.openxmlformats.org/officeDocument/2006/relationships/tags" Target="../tags/tag934.xml"/><Relationship Id="rId239" Type="http://schemas.openxmlformats.org/officeDocument/2006/relationships/tags" Target="../tags/tag1149.xml"/><Relationship Id="rId238" Type="http://schemas.openxmlformats.org/officeDocument/2006/relationships/tags" Target="../tags/tag1148.xml"/><Relationship Id="rId237" Type="http://schemas.openxmlformats.org/officeDocument/2006/relationships/tags" Target="../tags/tag1147.xml"/><Relationship Id="rId236" Type="http://schemas.openxmlformats.org/officeDocument/2006/relationships/tags" Target="../tags/tag1146.xml"/><Relationship Id="rId235" Type="http://schemas.openxmlformats.org/officeDocument/2006/relationships/tags" Target="../tags/tag1145.xml"/><Relationship Id="rId234" Type="http://schemas.openxmlformats.org/officeDocument/2006/relationships/tags" Target="../tags/tag1144.xml"/><Relationship Id="rId233" Type="http://schemas.openxmlformats.org/officeDocument/2006/relationships/tags" Target="../tags/tag1143.xml"/><Relationship Id="rId232" Type="http://schemas.openxmlformats.org/officeDocument/2006/relationships/tags" Target="../tags/tag1142.xml"/><Relationship Id="rId231" Type="http://schemas.openxmlformats.org/officeDocument/2006/relationships/tags" Target="../tags/tag1141.xml"/><Relationship Id="rId230" Type="http://schemas.openxmlformats.org/officeDocument/2006/relationships/tags" Target="../tags/tag1140.xml"/><Relationship Id="rId23" Type="http://schemas.openxmlformats.org/officeDocument/2006/relationships/tags" Target="../tags/tag933.xml"/><Relationship Id="rId229" Type="http://schemas.openxmlformats.org/officeDocument/2006/relationships/tags" Target="../tags/tag1139.xml"/><Relationship Id="rId228" Type="http://schemas.openxmlformats.org/officeDocument/2006/relationships/tags" Target="../tags/tag1138.xml"/><Relationship Id="rId227" Type="http://schemas.openxmlformats.org/officeDocument/2006/relationships/tags" Target="../tags/tag1137.xml"/><Relationship Id="rId226" Type="http://schemas.openxmlformats.org/officeDocument/2006/relationships/tags" Target="../tags/tag1136.xml"/><Relationship Id="rId225" Type="http://schemas.openxmlformats.org/officeDocument/2006/relationships/tags" Target="../tags/tag1135.xml"/><Relationship Id="rId224" Type="http://schemas.openxmlformats.org/officeDocument/2006/relationships/tags" Target="../tags/tag1134.xml"/><Relationship Id="rId223" Type="http://schemas.openxmlformats.org/officeDocument/2006/relationships/tags" Target="../tags/tag1133.xml"/><Relationship Id="rId222" Type="http://schemas.openxmlformats.org/officeDocument/2006/relationships/tags" Target="../tags/tag1132.xml"/><Relationship Id="rId221" Type="http://schemas.openxmlformats.org/officeDocument/2006/relationships/tags" Target="../tags/tag1131.xml"/><Relationship Id="rId220" Type="http://schemas.openxmlformats.org/officeDocument/2006/relationships/tags" Target="../tags/tag1130.xml"/><Relationship Id="rId22" Type="http://schemas.openxmlformats.org/officeDocument/2006/relationships/tags" Target="../tags/tag932.xml"/><Relationship Id="rId219" Type="http://schemas.openxmlformats.org/officeDocument/2006/relationships/tags" Target="../tags/tag1129.xml"/><Relationship Id="rId218" Type="http://schemas.openxmlformats.org/officeDocument/2006/relationships/tags" Target="../tags/tag1128.xml"/><Relationship Id="rId217" Type="http://schemas.openxmlformats.org/officeDocument/2006/relationships/tags" Target="../tags/tag1127.xml"/><Relationship Id="rId216" Type="http://schemas.openxmlformats.org/officeDocument/2006/relationships/tags" Target="../tags/tag1126.xml"/><Relationship Id="rId215" Type="http://schemas.openxmlformats.org/officeDocument/2006/relationships/tags" Target="../tags/tag1125.xml"/><Relationship Id="rId214" Type="http://schemas.openxmlformats.org/officeDocument/2006/relationships/tags" Target="../tags/tag1124.xml"/><Relationship Id="rId213" Type="http://schemas.openxmlformats.org/officeDocument/2006/relationships/tags" Target="../tags/tag1123.xml"/><Relationship Id="rId212" Type="http://schemas.openxmlformats.org/officeDocument/2006/relationships/tags" Target="../tags/tag1122.xml"/><Relationship Id="rId211" Type="http://schemas.openxmlformats.org/officeDocument/2006/relationships/tags" Target="../tags/tag1121.xml"/><Relationship Id="rId210" Type="http://schemas.openxmlformats.org/officeDocument/2006/relationships/tags" Target="../tags/tag1120.xml"/><Relationship Id="rId21" Type="http://schemas.openxmlformats.org/officeDocument/2006/relationships/tags" Target="../tags/tag931.xml"/><Relationship Id="rId209" Type="http://schemas.openxmlformats.org/officeDocument/2006/relationships/tags" Target="../tags/tag1119.xml"/><Relationship Id="rId208" Type="http://schemas.openxmlformats.org/officeDocument/2006/relationships/tags" Target="../tags/tag1118.xml"/><Relationship Id="rId207" Type="http://schemas.openxmlformats.org/officeDocument/2006/relationships/tags" Target="../tags/tag1117.xml"/><Relationship Id="rId206" Type="http://schemas.openxmlformats.org/officeDocument/2006/relationships/tags" Target="../tags/tag1116.xml"/><Relationship Id="rId205" Type="http://schemas.openxmlformats.org/officeDocument/2006/relationships/tags" Target="../tags/tag1115.xml"/><Relationship Id="rId204" Type="http://schemas.openxmlformats.org/officeDocument/2006/relationships/tags" Target="../tags/tag1114.xml"/><Relationship Id="rId203" Type="http://schemas.openxmlformats.org/officeDocument/2006/relationships/tags" Target="../tags/tag1113.xml"/><Relationship Id="rId202" Type="http://schemas.openxmlformats.org/officeDocument/2006/relationships/tags" Target="../tags/tag1112.xml"/><Relationship Id="rId201" Type="http://schemas.openxmlformats.org/officeDocument/2006/relationships/tags" Target="../tags/tag1111.xml"/><Relationship Id="rId200" Type="http://schemas.openxmlformats.org/officeDocument/2006/relationships/tags" Target="../tags/tag1110.xml"/><Relationship Id="rId20" Type="http://schemas.openxmlformats.org/officeDocument/2006/relationships/tags" Target="../tags/tag930.xml"/><Relationship Id="rId2" Type="http://schemas.openxmlformats.org/officeDocument/2006/relationships/tags" Target="../tags/tag912.xml"/><Relationship Id="rId199" Type="http://schemas.openxmlformats.org/officeDocument/2006/relationships/tags" Target="../tags/tag1109.xml"/><Relationship Id="rId198" Type="http://schemas.openxmlformats.org/officeDocument/2006/relationships/tags" Target="../tags/tag1108.xml"/><Relationship Id="rId197" Type="http://schemas.openxmlformats.org/officeDocument/2006/relationships/tags" Target="../tags/tag1107.xml"/><Relationship Id="rId196" Type="http://schemas.openxmlformats.org/officeDocument/2006/relationships/tags" Target="../tags/tag1106.xml"/><Relationship Id="rId195" Type="http://schemas.openxmlformats.org/officeDocument/2006/relationships/tags" Target="../tags/tag1105.xml"/><Relationship Id="rId194" Type="http://schemas.openxmlformats.org/officeDocument/2006/relationships/tags" Target="../tags/tag1104.xml"/><Relationship Id="rId193" Type="http://schemas.openxmlformats.org/officeDocument/2006/relationships/tags" Target="../tags/tag1103.xml"/><Relationship Id="rId192" Type="http://schemas.openxmlformats.org/officeDocument/2006/relationships/tags" Target="../tags/tag1102.xml"/><Relationship Id="rId191" Type="http://schemas.openxmlformats.org/officeDocument/2006/relationships/tags" Target="../tags/tag1101.xml"/><Relationship Id="rId190" Type="http://schemas.openxmlformats.org/officeDocument/2006/relationships/tags" Target="../tags/tag1100.xml"/><Relationship Id="rId19" Type="http://schemas.openxmlformats.org/officeDocument/2006/relationships/tags" Target="../tags/tag929.xml"/><Relationship Id="rId189" Type="http://schemas.openxmlformats.org/officeDocument/2006/relationships/tags" Target="../tags/tag1099.xml"/><Relationship Id="rId188" Type="http://schemas.openxmlformats.org/officeDocument/2006/relationships/tags" Target="../tags/tag1098.xml"/><Relationship Id="rId187" Type="http://schemas.openxmlformats.org/officeDocument/2006/relationships/tags" Target="../tags/tag1097.xml"/><Relationship Id="rId186" Type="http://schemas.openxmlformats.org/officeDocument/2006/relationships/tags" Target="../tags/tag1096.xml"/><Relationship Id="rId185" Type="http://schemas.openxmlformats.org/officeDocument/2006/relationships/tags" Target="../tags/tag1095.xml"/><Relationship Id="rId184" Type="http://schemas.openxmlformats.org/officeDocument/2006/relationships/tags" Target="../tags/tag1094.xml"/><Relationship Id="rId183" Type="http://schemas.openxmlformats.org/officeDocument/2006/relationships/tags" Target="../tags/tag1093.xml"/><Relationship Id="rId182" Type="http://schemas.openxmlformats.org/officeDocument/2006/relationships/tags" Target="../tags/tag1092.xml"/><Relationship Id="rId181" Type="http://schemas.openxmlformats.org/officeDocument/2006/relationships/tags" Target="../tags/tag1091.xml"/><Relationship Id="rId180" Type="http://schemas.openxmlformats.org/officeDocument/2006/relationships/tags" Target="../tags/tag1090.xml"/><Relationship Id="rId18" Type="http://schemas.openxmlformats.org/officeDocument/2006/relationships/tags" Target="../tags/tag928.xml"/><Relationship Id="rId179" Type="http://schemas.openxmlformats.org/officeDocument/2006/relationships/tags" Target="../tags/tag1089.xml"/><Relationship Id="rId178" Type="http://schemas.openxmlformats.org/officeDocument/2006/relationships/tags" Target="../tags/tag1088.xml"/><Relationship Id="rId177" Type="http://schemas.openxmlformats.org/officeDocument/2006/relationships/tags" Target="../tags/tag1087.xml"/><Relationship Id="rId176" Type="http://schemas.openxmlformats.org/officeDocument/2006/relationships/tags" Target="../tags/tag1086.xml"/><Relationship Id="rId175" Type="http://schemas.openxmlformats.org/officeDocument/2006/relationships/tags" Target="../tags/tag1085.xml"/><Relationship Id="rId174" Type="http://schemas.openxmlformats.org/officeDocument/2006/relationships/tags" Target="../tags/tag1084.xml"/><Relationship Id="rId173" Type="http://schemas.openxmlformats.org/officeDocument/2006/relationships/tags" Target="../tags/tag1083.xml"/><Relationship Id="rId172" Type="http://schemas.openxmlformats.org/officeDocument/2006/relationships/tags" Target="../tags/tag1082.xml"/><Relationship Id="rId171" Type="http://schemas.openxmlformats.org/officeDocument/2006/relationships/tags" Target="../tags/tag1081.xml"/><Relationship Id="rId170" Type="http://schemas.openxmlformats.org/officeDocument/2006/relationships/tags" Target="../tags/tag1080.xml"/><Relationship Id="rId17" Type="http://schemas.openxmlformats.org/officeDocument/2006/relationships/tags" Target="../tags/tag927.xml"/><Relationship Id="rId169" Type="http://schemas.openxmlformats.org/officeDocument/2006/relationships/tags" Target="../tags/tag1079.xml"/><Relationship Id="rId168" Type="http://schemas.openxmlformats.org/officeDocument/2006/relationships/tags" Target="../tags/tag1078.xml"/><Relationship Id="rId167" Type="http://schemas.openxmlformats.org/officeDocument/2006/relationships/tags" Target="../tags/tag1077.xml"/><Relationship Id="rId166" Type="http://schemas.openxmlformats.org/officeDocument/2006/relationships/tags" Target="../tags/tag1076.xml"/><Relationship Id="rId165" Type="http://schemas.openxmlformats.org/officeDocument/2006/relationships/tags" Target="../tags/tag1075.xml"/><Relationship Id="rId164" Type="http://schemas.openxmlformats.org/officeDocument/2006/relationships/tags" Target="../tags/tag1074.xml"/><Relationship Id="rId163" Type="http://schemas.openxmlformats.org/officeDocument/2006/relationships/tags" Target="../tags/tag1073.xml"/><Relationship Id="rId162" Type="http://schemas.openxmlformats.org/officeDocument/2006/relationships/tags" Target="../tags/tag1072.xml"/><Relationship Id="rId161" Type="http://schemas.openxmlformats.org/officeDocument/2006/relationships/tags" Target="../tags/tag1071.xml"/><Relationship Id="rId160" Type="http://schemas.openxmlformats.org/officeDocument/2006/relationships/tags" Target="../tags/tag1070.xml"/><Relationship Id="rId16" Type="http://schemas.openxmlformats.org/officeDocument/2006/relationships/tags" Target="../tags/tag926.xml"/><Relationship Id="rId159" Type="http://schemas.openxmlformats.org/officeDocument/2006/relationships/tags" Target="../tags/tag1069.xml"/><Relationship Id="rId158" Type="http://schemas.openxmlformats.org/officeDocument/2006/relationships/tags" Target="../tags/tag1068.xml"/><Relationship Id="rId157" Type="http://schemas.openxmlformats.org/officeDocument/2006/relationships/tags" Target="../tags/tag1067.xml"/><Relationship Id="rId156" Type="http://schemas.openxmlformats.org/officeDocument/2006/relationships/tags" Target="../tags/tag1066.xml"/><Relationship Id="rId155" Type="http://schemas.openxmlformats.org/officeDocument/2006/relationships/tags" Target="../tags/tag1065.xml"/><Relationship Id="rId154" Type="http://schemas.openxmlformats.org/officeDocument/2006/relationships/tags" Target="../tags/tag1064.xml"/><Relationship Id="rId153" Type="http://schemas.openxmlformats.org/officeDocument/2006/relationships/tags" Target="../tags/tag1063.xml"/><Relationship Id="rId152" Type="http://schemas.openxmlformats.org/officeDocument/2006/relationships/tags" Target="../tags/tag1062.xml"/><Relationship Id="rId151" Type="http://schemas.openxmlformats.org/officeDocument/2006/relationships/tags" Target="../tags/tag1061.xml"/><Relationship Id="rId150" Type="http://schemas.openxmlformats.org/officeDocument/2006/relationships/tags" Target="../tags/tag1060.xml"/><Relationship Id="rId15" Type="http://schemas.openxmlformats.org/officeDocument/2006/relationships/tags" Target="../tags/tag925.xml"/><Relationship Id="rId149" Type="http://schemas.openxmlformats.org/officeDocument/2006/relationships/tags" Target="../tags/tag1059.xml"/><Relationship Id="rId148" Type="http://schemas.openxmlformats.org/officeDocument/2006/relationships/tags" Target="../tags/tag1058.xml"/><Relationship Id="rId147" Type="http://schemas.openxmlformats.org/officeDocument/2006/relationships/tags" Target="../tags/tag1057.xml"/><Relationship Id="rId146" Type="http://schemas.openxmlformats.org/officeDocument/2006/relationships/tags" Target="../tags/tag1056.xml"/><Relationship Id="rId145" Type="http://schemas.openxmlformats.org/officeDocument/2006/relationships/tags" Target="../tags/tag1055.xml"/><Relationship Id="rId144" Type="http://schemas.openxmlformats.org/officeDocument/2006/relationships/tags" Target="../tags/tag1054.xml"/><Relationship Id="rId143" Type="http://schemas.openxmlformats.org/officeDocument/2006/relationships/tags" Target="../tags/tag1053.xml"/><Relationship Id="rId142" Type="http://schemas.openxmlformats.org/officeDocument/2006/relationships/tags" Target="../tags/tag1052.xml"/><Relationship Id="rId141" Type="http://schemas.openxmlformats.org/officeDocument/2006/relationships/tags" Target="../tags/tag1051.xml"/><Relationship Id="rId140" Type="http://schemas.openxmlformats.org/officeDocument/2006/relationships/tags" Target="../tags/tag1050.xml"/><Relationship Id="rId14" Type="http://schemas.openxmlformats.org/officeDocument/2006/relationships/tags" Target="../tags/tag924.xml"/><Relationship Id="rId139" Type="http://schemas.openxmlformats.org/officeDocument/2006/relationships/tags" Target="../tags/tag1049.xml"/><Relationship Id="rId138" Type="http://schemas.openxmlformats.org/officeDocument/2006/relationships/tags" Target="../tags/tag1048.xml"/><Relationship Id="rId137" Type="http://schemas.openxmlformats.org/officeDocument/2006/relationships/tags" Target="../tags/tag1047.xml"/><Relationship Id="rId136" Type="http://schemas.openxmlformats.org/officeDocument/2006/relationships/tags" Target="../tags/tag1046.xml"/><Relationship Id="rId135" Type="http://schemas.openxmlformats.org/officeDocument/2006/relationships/tags" Target="../tags/tag1045.xml"/><Relationship Id="rId134" Type="http://schemas.openxmlformats.org/officeDocument/2006/relationships/tags" Target="../tags/tag1044.xml"/><Relationship Id="rId133" Type="http://schemas.openxmlformats.org/officeDocument/2006/relationships/tags" Target="../tags/tag1043.xml"/><Relationship Id="rId132" Type="http://schemas.openxmlformats.org/officeDocument/2006/relationships/tags" Target="../tags/tag1042.xml"/><Relationship Id="rId131" Type="http://schemas.openxmlformats.org/officeDocument/2006/relationships/tags" Target="../tags/tag1041.xml"/><Relationship Id="rId130" Type="http://schemas.openxmlformats.org/officeDocument/2006/relationships/tags" Target="../tags/tag1040.xml"/><Relationship Id="rId13" Type="http://schemas.openxmlformats.org/officeDocument/2006/relationships/tags" Target="../tags/tag923.xml"/><Relationship Id="rId129" Type="http://schemas.openxmlformats.org/officeDocument/2006/relationships/tags" Target="../tags/tag1039.xml"/><Relationship Id="rId128" Type="http://schemas.openxmlformats.org/officeDocument/2006/relationships/tags" Target="../tags/tag1038.xml"/><Relationship Id="rId127" Type="http://schemas.openxmlformats.org/officeDocument/2006/relationships/tags" Target="../tags/tag1037.xml"/><Relationship Id="rId126" Type="http://schemas.openxmlformats.org/officeDocument/2006/relationships/tags" Target="../tags/tag1036.xml"/><Relationship Id="rId125" Type="http://schemas.openxmlformats.org/officeDocument/2006/relationships/tags" Target="../tags/tag1035.xml"/><Relationship Id="rId124" Type="http://schemas.openxmlformats.org/officeDocument/2006/relationships/tags" Target="../tags/tag1034.xml"/><Relationship Id="rId123" Type="http://schemas.openxmlformats.org/officeDocument/2006/relationships/tags" Target="../tags/tag1033.xml"/><Relationship Id="rId122" Type="http://schemas.openxmlformats.org/officeDocument/2006/relationships/tags" Target="../tags/tag1032.xml"/><Relationship Id="rId121" Type="http://schemas.openxmlformats.org/officeDocument/2006/relationships/tags" Target="../tags/tag1031.xml"/><Relationship Id="rId120" Type="http://schemas.openxmlformats.org/officeDocument/2006/relationships/tags" Target="../tags/tag1030.xml"/><Relationship Id="rId12" Type="http://schemas.openxmlformats.org/officeDocument/2006/relationships/tags" Target="../tags/tag922.xml"/><Relationship Id="rId119" Type="http://schemas.openxmlformats.org/officeDocument/2006/relationships/tags" Target="../tags/tag1029.xml"/><Relationship Id="rId118" Type="http://schemas.openxmlformats.org/officeDocument/2006/relationships/tags" Target="../tags/tag1028.xml"/><Relationship Id="rId117" Type="http://schemas.openxmlformats.org/officeDocument/2006/relationships/tags" Target="../tags/tag1027.xml"/><Relationship Id="rId116" Type="http://schemas.openxmlformats.org/officeDocument/2006/relationships/tags" Target="../tags/tag1026.xml"/><Relationship Id="rId115" Type="http://schemas.openxmlformats.org/officeDocument/2006/relationships/tags" Target="../tags/tag1025.xml"/><Relationship Id="rId114" Type="http://schemas.openxmlformats.org/officeDocument/2006/relationships/tags" Target="../tags/tag1024.xml"/><Relationship Id="rId113" Type="http://schemas.openxmlformats.org/officeDocument/2006/relationships/tags" Target="../tags/tag1023.xml"/><Relationship Id="rId112" Type="http://schemas.openxmlformats.org/officeDocument/2006/relationships/tags" Target="../tags/tag1022.xml"/><Relationship Id="rId111" Type="http://schemas.openxmlformats.org/officeDocument/2006/relationships/tags" Target="../tags/tag1021.xml"/><Relationship Id="rId110" Type="http://schemas.openxmlformats.org/officeDocument/2006/relationships/tags" Target="../tags/tag1020.xml"/><Relationship Id="rId11" Type="http://schemas.openxmlformats.org/officeDocument/2006/relationships/tags" Target="../tags/tag921.xml"/><Relationship Id="rId109" Type="http://schemas.openxmlformats.org/officeDocument/2006/relationships/tags" Target="../tags/tag1019.xml"/><Relationship Id="rId108" Type="http://schemas.openxmlformats.org/officeDocument/2006/relationships/tags" Target="../tags/tag1018.xml"/><Relationship Id="rId107" Type="http://schemas.openxmlformats.org/officeDocument/2006/relationships/tags" Target="../tags/tag1017.xml"/><Relationship Id="rId106" Type="http://schemas.openxmlformats.org/officeDocument/2006/relationships/tags" Target="../tags/tag1016.xml"/><Relationship Id="rId105" Type="http://schemas.openxmlformats.org/officeDocument/2006/relationships/tags" Target="../tags/tag1015.xml"/><Relationship Id="rId104" Type="http://schemas.openxmlformats.org/officeDocument/2006/relationships/tags" Target="../tags/tag1014.xml"/><Relationship Id="rId103" Type="http://schemas.openxmlformats.org/officeDocument/2006/relationships/tags" Target="../tags/tag1013.xml"/><Relationship Id="rId102" Type="http://schemas.openxmlformats.org/officeDocument/2006/relationships/tags" Target="../tags/tag1012.xml"/><Relationship Id="rId101" Type="http://schemas.openxmlformats.org/officeDocument/2006/relationships/tags" Target="../tags/tag1011.xml"/><Relationship Id="rId100" Type="http://schemas.openxmlformats.org/officeDocument/2006/relationships/tags" Target="../tags/tag1010.xml"/><Relationship Id="rId10" Type="http://schemas.openxmlformats.org/officeDocument/2006/relationships/tags" Target="../tags/tag920.xml"/><Relationship Id="rId1" Type="http://schemas.openxmlformats.org/officeDocument/2006/relationships/tags" Target="../tags/tag9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349.xml"/><Relationship Id="rId4" Type="http://schemas.openxmlformats.org/officeDocument/2006/relationships/tags" Target="../tags/tag1348.xml"/><Relationship Id="rId3" Type="http://schemas.openxmlformats.org/officeDocument/2006/relationships/image" Target="../media/image24.png"/><Relationship Id="rId2" Type="http://schemas.openxmlformats.org/officeDocument/2006/relationships/tags" Target="../tags/tag1347.xml"/><Relationship Id="rId1" Type="http://schemas.openxmlformats.org/officeDocument/2006/relationships/tags" Target="../tags/tag1346.xml"/></Relationships>
</file>

<file path=ppt/slides/_rels/slide29.xml.rels><?xml version="1.0" encoding="UTF-8" standalone="yes"?>
<Relationships xmlns="http://schemas.openxmlformats.org/package/2006/relationships"><Relationship Id="rId9" Type="http://schemas.openxmlformats.org/officeDocument/2006/relationships/tags" Target="../tags/tag1356.xml"/><Relationship Id="rId8" Type="http://schemas.openxmlformats.org/officeDocument/2006/relationships/tags" Target="../tags/tag1355.xml"/><Relationship Id="rId7" Type="http://schemas.openxmlformats.org/officeDocument/2006/relationships/tags" Target="../tags/tag1354.xml"/><Relationship Id="rId6" Type="http://schemas.openxmlformats.org/officeDocument/2006/relationships/image" Target="../media/image16.png"/><Relationship Id="rId5" Type="http://schemas.openxmlformats.org/officeDocument/2006/relationships/tags" Target="../tags/tag1353.xml"/><Relationship Id="rId4" Type="http://schemas.openxmlformats.org/officeDocument/2006/relationships/tags" Target="../tags/tag1352.xml"/><Relationship Id="rId3" Type="http://schemas.openxmlformats.org/officeDocument/2006/relationships/tags" Target="../tags/tag1351.xml"/><Relationship Id="rId2" Type="http://schemas.openxmlformats.org/officeDocument/2006/relationships/image" Target="../media/image24.png"/><Relationship Id="rId12" Type="http://schemas.openxmlformats.org/officeDocument/2006/relationships/slideLayout" Target="../slideLayouts/slideLayout2.xml"/><Relationship Id="rId11" Type="http://schemas.openxmlformats.org/officeDocument/2006/relationships/tags" Target="../tags/tag1358.xml"/><Relationship Id="rId10" Type="http://schemas.openxmlformats.org/officeDocument/2006/relationships/tags" Target="../tags/tag1357.xml"/><Relationship Id="rId1" Type="http://schemas.openxmlformats.org/officeDocument/2006/relationships/tags" Target="../tags/tag135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5.tiff"/><Relationship Id="rId2" Type="http://schemas.openxmlformats.org/officeDocument/2006/relationships/image" Target="../media/image17.png"/><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9" Type="http://schemas.openxmlformats.org/officeDocument/2006/relationships/tags" Target="../tags/tag1365.xml"/><Relationship Id="rId8" Type="http://schemas.openxmlformats.org/officeDocument/2006/relationships/tags" Target="../tags/tag1364.xml"/><Relationship Id="rId7" Type="http://schemas.openxmlformats.org/officeDocument/2006/relationships/tags" Target="../tags/tag1363.xml"/><Relationship Id="rId6" Type="http://schemas.openxmlformats.org/officeDocument/2006/relationships/tags" Target="../tags/tag1362.xml"/><Relationship Id="rId5" Type="http://schemas.openxmlformats.org/officeDocument/2006/relationships/tags" Target="../tags/tag1361.xml"/><Relationship Id="rId4" Type="http://schemas.openxmlformats.org/officeDocument/2006/relationships/image" Target="../media/image16.png"/><Relationship Id="rId3" Type="http://schemas.openxmlformats.org/officeDocument/2006/relationships/tags" Target="../tags/tag1360.xml"/><Relationship Id="rId2" Type="http://schemas.openxmlformats.org/officeDocument/2006/relationships/image" Target="../media/image24.png"/><Relationship Id="rId10" Type="http://schemas.openxmlformats.org/officeDocument/2006/relationships/slideLayout" Target="../slideLayouts/slideLayout2.xml"/><Relationship Id="rId1" Type="http://schemas.openxmlformats.org/officeDocument/2006/relationships/tags" Target="../tags/tag1359.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99" Type="http://schemas.openxmlformats.org/officeDocument/2006/relationships/tags" Target="../tags/tag112.xml"/><Relationship Id="rId98" Type="http://schemas.openxmlformats.org/officeDocument/2006/relationships/tags" Target="../tags/tag111.xml"/><Relationship Id="rId97" Type="http://schemas.openxmlformats.org/officeDocument/2006/relationships/tags" Target="../tags/tag110.xml"/><Relationship Id="rId96" Type="http://schemas.openxmlformats.org/officeDocument/2006/relationships/tags" Target="../tags/tag109.xml"/><Relationship Id="rId95" Type="http://schemas.openxmlformats.org/officeDocument/2006/relationships/tags" Target="../tags/tag108.xml"/><Relationship Id="rId94" Type="http://schemas.openxmlformats.org/officeDocument/2006/relationships/tags" Target="../tags/tag107.xml"/><Relationship Id="rId93" Type="http://schemas.openxmlformats.org/officeDocument/2006/relationships/tags" Target="../tags/tag106.xml"/><Relationship Id="rId92" Type="http://schemas.openxmlformats.org/officeDocument/2006/relationships/tags" Target="../tags/tag105.xml"/><Relationship Id="rId91" Type="http://schemas.openxmlformats.org/officeDocument/2006/relationships/tags" Target="../tags/tag104.xml"/><Relationship Id="rId90" Type="http://schemas.openxmlformats.org/officeDocument/2006/relationships/tags" Target="../tags/tag103.xml"/><Relationship Id="rId9" Type="http://schemas.openxmlformats.org/officeDocument/2006/relationships/tags" Target="../tags/tag22.xml"/><Relationship Id="rId89" Type="http://schemas.openxmlformats.org/officeDocument/2006/relationships/tags" Target="../tags/tag102.xml"/><Relationship Id="rId88" Type="http://schemas.openxmlformats.org/officeDocument/2006/relationships/tags" Target="../tags/tag101.xml"/><Relationship Id="rId87" Type="http://schemas.openxmlformats.org/officeDocument/2006/relationships/tags" Target="../tags/tag100.xml"/><Relationship Id="rId86" Type="http://schemas.openxmlformats.org/officeDocument/2006/relationships/tags" Target="../tags/tag99.xml"/><Relationship Id="rId85" Type="http://schemas.openxmlformats.org/officeDocument/2006/relationships/tags" Target="../tags/tag98.xml"/><Relationship Id="rId84" Type="http://schemas.openxmlformats.org/officeDocument/2006/relationships/tags" Target="../tags/tag97.xml"/><Relationship Id="rId83" Type="http://schemas.openxmlformats.org/officeDocument/2006/relationships/tags" Target="../tags/tag96.xml"/><Relationship Id="rId82" Type="http://schemas.openxmlformats.org/officeDocument/2006/relationships/tags" Target="../tags/tag95.xml"/><Relationship Id="rId81" Type="http://schemas.openxmlformats.org/officeDocument/2006/relationships/tags" Target="../tags/tag94.xml"/><Relationship Id="rId80" Type="http://schemas.openxmlformats.org/officeDocument/2006/relationships/tags" Target="../tags/tag93.xml"/><Relationship Id="rId8" Type="http://schemas.openxmlformats.org/officeDocument/2006/relationships/tags" Target="../tags/tag21.xml"/><Relationship Id="rId79" Type="http://schemas.openxmlformats.org/officeDocument/2006/relationships/tags" Target="../tags/tag92.xml"/><Relationship Id="rId78" Type="http://schemas.openxmlformats.org/officeDocument/2006/relationships/tags" Target="../tags/tag91.xml"/><Relationship Id="rId77" Type="http://schemas.openxmlformats.org/officeDocument/2006/relationships/tags" Target="../tags/tag90.xml"/><Relationship Id="rId76" Type="http://schemas.openxmlformats.org/officeDocument/2006/relationships/tags" Target="../tags/tag89.xml"/><Relationship Id="rId75" Type="http://schemas.openxmlformats.org/officeDocument/2006/relationships/tags" Target="../tags/tag88.xml"/><Relationship Id="rId74" Type="http://schemas.openxmlformats.org/officeDocument/2006/relationships/tags" Target="../tags/tag87.xml"/><Relationship Id="rId73" Type="http://schemas.openxmlformats.org/officeDocument/2006/relationships/tags" Target="../tags/tag86.xml"/><Relationship Id="rId72" Type="http://schemas.openxmlformats.org/officeDocument/2006/relationships/tags" Target="../tags/tag85.xml"/><Relationship Id="rId71" Type="http://schemas.openxmlformats.org/officeDocument/2006/relationships/tags" Target="../tags/tag84.xml"/><Relationship Id="rId70" Type="http://schemas.openxmlformats.org/officeDocument/2006/relationships/tags" Target="../tags/tag83.xml"/><Relationship Id="rId7" Type="http://schemas.openxmlformats.org/officeDocument/2006/relationships/tags" Target="../tags/tag20.xml"/><Relationship Id="rId69" Type="http://schemas.openxmlformats.org/officeDocument/2006/relationships/tags" Target="../tags/tag82.xml"/><Relationship Id="rId68" Type="http://schemas.openxmlformats.org/officeDocument/2006/relationships/tags" Target="../tags/tag81.xml"/><Relationship Id="rId67" Type="http://schemas.openxmlformats.org/officeDocument/2006/relationships/tags" Target="../tags/tag80.xml"/><Relationship Id="rId66" Type="http://schemas.openxmlformats.org/officeDocument/2006/relationships/tags" Target="../tags/tag79.xml"/><Relationship Id="rId65" Type="http://schemas.openxmlformats.org/officeDocument/2006/relationships/tags" Target="../tags/tag78.xml"/><Relationship Id="rId64" Type="http://schemas.openxmlformats.org/officeDocument/2006/relationships/tags" Target="../tags/tag77.xml"/><Relationship Id="rId63" Type="http://schemas.openxmlformats.org/officeDocument/2006/relationships/tags" Target="../tags/tag76.xml"/><Relationship Id="rId62" Type="http://schemas.openxmlformats.org/officeDocument/2006/relationships/tags" Target="../tags/tag75.xml"/><Relationship Id="rId61" Type="http://schemas.openxmlformats.org/officeDocument/2006/relationships/tags" Target="../tags/tag74.xml"/><Relationship Id="rId60" Type="http://schemas.openxmlformats.org/officeDocument/2006/relationships/tags" Target="../tags/tag73.xml"/><Relationship Id="rId6" Type="http://schemas.openxmlformats.org/officeDocument/2006/relationships/tags" Target="../tags/tag19.xml"/><Relationship Id="rId59" Type="http://schemas.openxmlformats.org/officeDocument/2006/relationships/tags" Target="../tags/tag72.xml"/><Relationship Id="rId58" Type="http://schemas.openxmlformats.org/officeDocument/2006/relationships/tags" Target="../tags/tag71.xml"/><Relationship Id="rId57" Type="http://schemas.openxmlformats.org/officeDocument/2006/relationships/tags" Target="../tags/tag70.xml"/><Relationship Id="rId56" Type="http://schemas.openxmlformats.org/officeDocument/2006/relationships/tags" Target="../tags/tag69.xml"/><Relationship Id="rId55" Type="http://schemas.openxmlformats.org/officeDocument/2006/relationships/tags" Target="../tags/tag68.xml"/><Relationship Id="rId54" Type="http://schemas.openxmlformats.org/officeDocument/2006/relationships/tags" Target="../tags/tag67.xml"/><Relationship Id="rId53" Type="http://schemas.openxmlformats.org/officeDocument/2006/relationships/tags" Target="../tags/tag66.xml"/><Relationship Id="rId52" Type="http://schemas.openxmlformats.org/officeDocument/2006/relationships/tags" Target="../tags/tag65.xml"/><Relationship Id="rId51" Type="http://schemas.openxmlformats.org/officeDocument/2006/relationships/tags" Target="../tags/tag64.xml"/><Relationship Id="rId50" Type="http://schemas.openxmlformats.org/officeDocument/2006/relationships/tags" Target="../tags/tag63.xml"/><Relationship Id="rId5" Type="http://schemas.openxmlformats.org/officeDocument/2006/relationships/tags" Target="../tags/tag18.xml"/><Relationship Id="rId49" Type="http://schemas.openxmlformats.org/officeDocument/2006/relationships/tags" Target="../tags/tag62.xml"/><Relationship Id="rId48" Type="http://schemas.openxmlformats.org/officeDocument/2006/relationships/tags" Target="../tags/tag61.xml"/><Relationship Id="rId47" Type="http://schemas.openxmlformats.org/officeDocument/2006/relationships/tags" Target="../tags/tag60.xml"/><Relationship Id="rId46" Type="http://schemas.openxmlformats.org/officeDocument/2006/relationships/tags" Target="../tags/tag59.xml"/><Relationship Id="rId45" Type="http://schemas.openxmlformats.org/officeDocument/2006/relationships/tags" Target="../tags/tag58.xml"/><Relationship Id="rId44" Type="http://schemas.openxmlformats.org/officeDocument/2006/relationships/tags" Target="../tags/tag57.xml"/><Relationship Id="rId436" Type="http://schemas.openxmlformats.org/officeDocument/2006/relationships/slideLayout" Target="../slideLayouts/slideLayout2.xml"/><Relationship Id="rId435" Type="http://schemas.openxmlformats.org/officeDocument/2006/relationships/tags" Target="../tags/tag448.xml"/><Relationship Id="rId434" Type="http://schemas.openxmlformats.org/officeDocument/2006/relationships/tags" Target="../tags/tag447.xml"/><Relationship Id="rId433" Type="http://schemas.openxmlformats.org/officeDocument/2006/relationships/tags" Target="../tags/tag446.xml"/><Relationship Id="rId432" Type="http://schemas.openxmlformats.org/officeDocument/2006/relationships/tags" Target="../tags/tag445.xml"/><Relationship Id="rId431" Type="http://schemas.openxmlformats.org/officeDocument/2006/relationships/tags" Target="../tags/tag444.xml"/><Relationship Id="rId430" Type="http://schemas.openxmlformats.org/officeDocument/2006/relationships/tags" Target="../tags/tag443.xml"/><Relationship Id="rId43" Type="http://schemas.openxmlformats.org/officeDocument/2006/relationships/tags" Target="../tags/tag56.xml"/><Relationship Id="rId429" Type="http://schemas.openxmlformats.org/officeDocument/2006/relationships/tags" Target="../tags/tag442.xml"/><Relationship Id="rId428" Type="http://schemas.openxmlformats.org/officeDocument/2006/relationships/tags" Target="../tags/tag441.xml"/><Relationship Id="rId427" Type="http://schemas.openxmlformats.org/officeDocument/2006/relationships/tags" Target="../tags/tag440.xml"/><Relationship Id="rId426" Type="http://schemas.openxmlformats.org/officeDocument/2006/relationships/tags" Target="../tags/tag439.xml"/><Relationship Id="rId425" Type="http://schemas.openxmlformats.org/officeDocument/2006/relationships/tags" Target="../tags/tag438.xml"/><Relationship Id="rId424" Type="http://schemas.openxmlformats.org/officeDocument/2006/relationships/tags" Target="../tags/tag437.xml"/><Relationship Id="rId423" Type="http://schemas.openxmlformats.org/officeDocument/2006/relationships/tags" Target="../tags/tag436.xml"/><Relationship Id="rId422" Type="http://schemas.openxmlformats.org/officeDocument/2006/relationships/tags" Target="../tags/tag435.xml"/><Relationship Id="rId421" Type="http://schemas.openxmlformats.org/officeDocument/2006/relationships/tags" Target="../tags/tag434.xml"/><Relationship Id="rId420" Type="http://schemas.openxmlformats.org/officeDocument/2006/relationships/tags" Target="../tags/tag433.xml"/><Relationship Id="rId42" Type="http://schemas.openxmlformats.org/officeDocument/2006/relationships/tags" Target="../tags/tag55.xml"/><Relationship Id="rId419" Type="http://schemas.openxmlformats.org/officeDocument/2006/relationships/tags" Target="../tags/tag432.xml"/><Relationship Id="rId418" Type="http://schemas.openxmlformats.org/officeDocument/2006/relationships/tags" Target="../tags/tag431.xml"/><Relationship Id="rId417" Type="http://schemas.openxmlformats.org/officeDocument/2006/relationships/tags" Target="../tags/tag430.xml"/><Relationship Id="rId416" Type="http://schemas.openxmlformats.org/officeDocument/2006/relationships/tags" Target="../tags/tag429.xml"/><Relationship Id="rId415" Type="http://schemas.openxmlformats.org/officeDocument/2006/relationships/tags" Target="../tags/tag428.xml"/><Relationship Id="rId414" Type="http://schemas.openxmlformats.org/officeDocument/2006/relationships/tags" Target="../tags/tag427.xml"/><Relationship Id="rId413" Type="http://schemas.openxmlformats.org/officeDocument/2006/relationships/tags" Target="../tags/tag426.xml"/><Relationship Id="rId412" Type="http://schemas.openxmlformats.org/officeDocument/2006/relationships/tags" Target="../tags/tag425.xml"/><Relationship Id="rId411" Type="http://schemas.openxmlformats.org/officeDocument/2006/relationships/tags" Target="../tags/tag424.xml"/><Relationship Id="rId410" Type="http://schemas.openxmlformats.org/officeDocument/2006/relationships/tags" Target="../tags/tag423.xml"/><Relationship Id="rId41" Type="http://schemas.openxmlformats.org/officeDocument/2006/relationships/tags" Target="../tags/tag54.xml"/><Relationship Id="rId409" Type="http://schemas.openxmlformats.org/officeDocument/2006/relationships/tags" Target="../tags/tag422.xml"/><Relationship Id="rId408" Type="http://schemas.openxmlformats.org/officeDocument/2006/relationships/tags" Target="../tags/tag421.xml"/><Relationship Id="rId407" Type="http://schemas.openxmlformats.org/officeDocument/2006/relationships/tags" Target="../tags/tag420.xml"/><Relationship Id="rId406" Type="http://schemas.openxmlformats.org/officeDocument/2006/relationships/tags" Target="../tags/tag419.xml"/><Relationship Id="rId405" Type="http://schemas.openxmlformats.org/officeDocument/2006/relationships/tags" Target="../tags/tag418.xml"/><Relationship Id="rId404" Type="http://schemas.openxmlformats.org/officeDocument/2006/relationships/tags" Target="../tags/tag417.xml"/><Relationship Id="rId403" Type="http://schemas.openxmlformats.org/officeDocument/2006/relationships/tags" Target="../tags/tag416.xml"/><Relationship Id="rId402" Type="http://schemas.openxmlformats.org/officeDocument/2006/relationships/tags" Target="../tags/tag415.xml"/><Relationship Id="rId401" Type="http://schemas.openxmlformats.org/officeDocument/2006/relationships/tags" Target="../tags/tag414.xml"/><Relationship Id="rId400" Type="http://schemas.openxmlformats.org/officeDocument/2006/relationships/tags" Target="../tags/tag413.xml"/><Relationship Id="rId40" Type="http://schemas.openxmlformats.org/officeDocument/2006/relationships/tags" Target="../tags/tag53.xml"/><Relationship Id="rId4" Type="http://schemas.openxmlformats.org/officeDocument/2006/relationships/tags" Target="../tags/tag17.xml"/><Relationship Id="rId399" Type="http://schemas.openxmlformats.org/officeDocument/2006/relationships/tags" Target="../tags/tag412.xml"/><Relationship Id="rId398" Type="http://schemas.openxmlformats.org/officeDocument/2006/relationships/tags" Target="../tags/tag411.xml"/><Relationship Id="rId397" Type="http://schemas.openxmlformats.org/officeDocument/2006/relationships/tags" Target="../tags/tag410.xml"/><Relationship Id="rId396" Type="http://schemas.openxmlformats.org/officeDocument/2006/relationships/tags" Target="../tags/tag409.xml"/><Relationship Id="rId395" Type="http://schemas.openxmlformats.org/officeDocument/2006/relationships/tags" Target="../tags/tag408.xml"/><Relationship Id="rId394" Type="http://schemas.openxmlformats.org/officeDocument/2006/relationships/tags" Target="../tags/tag407.xml"/><Relationship Id="rId393" Type="http://schemas.openxmlformats.org/officeDocument/2006/relationships/tags" Target="../tags/tag406.xml"/><Relationship Id="rId392" Type="http://schemas.openxmlformats.org/officeDocument/2006/relationships/tags" Target="../tags/tag405.xml"/><Relationship Id="rId391" Type="http://schemas.openxmlformats.org/officeDocument/2006/relationships/tags" Target="../tags/tag404.xml"/><Relationship Id="rId390" Type="http://schemas.openxmlformats.org/officeDocument/2006/relationships/tags" Target="../tags/tag403.xml"/><Relationship Id="rId39" Type="http://schemas.openxmlformats.org/officeDocument/2006/relationships/tags" Target="../tags/tag52.xml"/><Relationship Id="rId389" Type="http://schemas.openxmlformats.org/officeDocument/2006/relationships/tags" Target="../tags/tag402.xml"/><Relationship Id="rId388" Type="http://schemas.openxmlformats.org/officeDocument/2006/relationships/tags" Target="../tags/tag401.xml"/><Relationship Id="rId387" Type="http://schemas.openxmlformats.org/officeDocument/2006/relationships/tags" Target="../tags/tag400.xml"/><Relationship Id="rId386" Type="http://schemas.openxmlformats.org/officeDocument/2006/relationships/tags" Target="../tags/tag399.xml"/><Relationship Id="rId385" Type="http://schemas.openxmlformats.org/officeDocument/2006/relationships/tags" Target="../tags/tag398.xml"/><Relationship Id="rId384" Type="http://schemas.openxmlformats.org/officeDocument/2006/relationships/tags" Target="../tags/tag397.xml"/><Relationship Id="rId383" Type="http://schemas.openxmlformats.org/officeDocument/2006/relationships/tags" Target="../tags/tag396.xml"/><Relationship Id="rId382" Type="http://schemas.openxmlformats.org/officeDocument/2006/relationships/tags" Target="../tags/tag395.xml"/><Relationship Id="rId381" Type="http://schemas.openxmlformats.org/officeDocument/2006/relationships/tags" Target="../tags/tag394.xml"/><Relationship Id="rId380" Type="http://schemas.openxmlformats.org/officeDocument/2006/relationships/tags" Target="../tags/tag393.xml"/><Relationship Id="rId38" Type="http://schemas.openxmlformats.org/officeDocument/2006/relationships/tags" Target="../tags/tag51.xml"/><Relationship Id="rId379" Type="http://schemas.openxmlformats.org/officeDocument/2006/relationships/tags" Target="../tags/tag392.xml"/><Relationship Id="rId378" Type="http://schemas.openxmlformats.org/officeDocument/2006/relationships/tags" Target="../tags/tag391.xml"/><Relationship Id="rId377" Type="http://schemas.openxmlformats.org/officeDocument/2006/relationships/tags" Target="../tags/tag390.xml"/><Relationship Id="rId376" Type="http://schemas.openxmlformats.org/officeDocument/2006/relationships/tags" Target="../tags/tag389.xml"/><Relationship Id="rId375" Type="http://schemas.openxmlformats.org/officeDocument/2006/relationships/tags" Target="../tags/tag388.xml"/><Relationship Id="rId374" Type="http://schemas.openxmlformats.org/officeDocument/2006/relationships/tags" Target="../tags/tag387.xml"/><Relationship Id="rId373" Type="http://schemas.openxmlformats.org/officeDocument/2006/relationships/tags" Target="../tags/tag386.xml"/><Relationship Id="rId372" Type="http://schemas.openxmlformats.org/officeDocument/2006/relationships/tags" Target="../tags/tag385.xml"/><Relationship Id="rId371" Type="http://schemas.openxmlformats.org/officeDocument/2006/relationships/tags" Target="../tags/tag384.xml"/><Relationship Id="rId370" Type="http://schemas.openxmlformats.org/officeDocument/2006/relationships/tags" Target="../tags/tag383.xml"/><Relationship Id="rId37" Type="http://schemas.openxmlformats.org/officeDocument/2006/relationships/tags" Target="../tags/tag50.xml"/><Relationship Id="rId369" Type="http://schemas.openxmlformats.org/officeDocument/2006/relationships/tags" Target="../tags/tag382.xml"/><Relationship Id="rId368" Type="http://schemas.openxmlformats.org/officeDocument/2006/relationships/tags" Target="../tags/tag381.xml"/><Relationship Id="rId367" Type="http://schemas.openxmlformats.org/officeDocument/2006/relationships/tags" Target="../tags/tag380.xml"/><Relationship Id="rId366" Type="http://schemas.openxmlformats.org/officeDocument/2006/relationships/tags" Target="../tags/tag379.xml"/><Relationship Id="rId365" Type="http://schemas.openxmlformats.org/officeDocument/2006/relationships/tags" Target="../tags/tag378.xml"/><Relationship Id="rId364" Type="http://schemas.openxmlformats.org/officeDocument/2006/relationships/tags" Target="../tags/tag377.xml"/><Relationship Id="rId363" Type="http://schemas.openxmlformats.org/officeDocument/2006/relationships/tags" Target="../tags/tag376.xml"/><Relationship Id="rId362" Type="http://schemas.openxmlformats.org/officeDocument/2006/relationships/tags" Target="../tags/tag375.xml"/><Relationship Id="rId361" Type="http://schemas.openxmlformats.org/officeDocument/2006/relationships/tags" Target="../tags/tag374.xml"/><Relationship Id="rId360" Type="http://schemas.openxmlformats.org/officeDocument/2006/relationships/tags" Target="../tags/tag373.xml"/><Relationship Id="rId36" Type="http://schemas.openxmlformats.org/officeDocument/2006/relationships/tags" Target="../tags/tag49.xml"/><Relationship Id="rId359" Type="http://schemas.openxmlformats.org/officeDocument/2006/relationships/tags" Target="../tags/tag372.xml"/><Relationship Id="rId358" Type="http://schemas.openxmlformats.org/officeDocument/2006/relationships/tags" Target="../tags/tag371.xml"/><Relationship Id="rId357" Type="http://schemas.openxmlformats.org/officeDocument/2006/relationships/tags" Target="../tags/tag370.xml"/><Relationship Id="rId356" Type="http://schemas.openxmlformats.org/officeDocument/2006/relationships/tags" Target="../tags/tag369.xml"/><Relationship Id="rId355" Type="http://schemas.openxmlformats.org/officeDocument/2006/relationships/tags" Target="../tags/tag368.xml"/><Relationship Id="rId354" Type="http://schemas.openxmlformats.org/officeDocument/2006/relationships/tags" Target="../tags/tag367.xml"/><Relationship Id="rId353" Type="http://schemas.openxmlformats.org/officeDocument/2006/relationships/tags" Target="../tags/tag366.xml"/><Relationship Id="rId352" Type="http://schemas.openxmlformats.org/officeDocument/2006/relationships/tags" Target="../tags/tag365.xml"/><Relationship Id="rId351" Type="http://schemas.openxmlformats.org/officeDocument/2006/relationships/tags" Target="../tags/tag364.xml"/><Relationship Id="rId350" Type="http://schemas.openxmlformats.org/officeDocument/2006/relationships/tags" Target="../tags/tag363.xml"/><Relationship Id="rId35" Type="http://schemas.openxmlformats.org/officeDocument/2006/relationships/tags" Target="../tags/tag48.xml"/><Relationship Id="rId349" Type="http://schemas.openxmlformats.org/officeDocument/2006/relationships/tags" Target="../tags/tag362.xml"/><Relationship Id="rId348" Type="http://schemas.openxmlformats.org/officeDocument/2006/relationships/tags" Target="../tags/tag361.xml"/><Relationship Id="rId347" Type="http://schemas.openxmlformats.org/officeDocument/2006/relationships/tags" Target="../tags/tag360.xml"/><Relationship Id="rId346" Type="http://schemas.openxmlformats.org/officeDocument/2006/relationships/tags" Target="../tags/tag359.xml"/><Relationship Id="rId345" Type="http://schemas.openxmlformats.org/officeDocument/2006/relationships/tags" Target="../tags/tag358.xml"/><Relationship Id="rId344" Type="http://schemas.openxmlformats.org/officeDocument/2006/relationships/tags" Target="../tags/tag357.xml"/><Relationship Id="rId343" Type="http://schemas.openxmlformats.org/officeDocument/2006/relationships/tags" Target="../tags/tag356.xml"/><Relationship Id="rId342" Type="http://schemas.openxmlformats.org/officeDocument/2006/relationships/tags" Target="../tags/tag355.xml"/><Relationship Id="rId341" Type="http://schemas.openxmlformats.org/officeDocument/2006/relationships/tags" Target="../tags/tag354.xml"/><Relationship Id="rId340" Type="http://schemas.openxmlformats.org/officeDocument/2006/relationships/tags" Target="../tags/tag353.xml"/><Relationship Id="rId34" Type="http://schemas.openxmlformats.org/officeDocument/2006/relationships/tags" Target="../tags/tag47.xml"/><Relationship Id="rId339" Type="http://schemas.openxmlformats.org/officeDocument/2006/relationships/tags" Target="../tags/tag352.xml"/><Relationship Id="rId338" Type="http://schemas.openxmlformats.org/officeDocument/2006/relationships/tags" Target="../tags/tag351.xml"/><Relationship Id="rId337" Type="http://schemas.openxmlformats.org/officeDocument/2006/relationships/tags" Target="../tags/tag350.xml"/><Relationship Id="rId336" Type="http://schemas.openxmlformats.org/officeDocument/2006/relationships/tags" Target="../tags/tag349.xml"/><Relationship Id="rId335" Type="http://schemas.openxmlformats.org/officeDocument/2006/relationships/tags" Target="../tags/tag348.xml"/><Relationship Id="rId334" Type="http://schemas.openxmlformats.org/officeDocument/2006/relationships/tags" Target="../tags/tag347.xml"/><Relationship Id="rId333" Type="http://schemas.openxmlformats.org/officeDocument/2006/relationships/tags" Target="../tags/tag346.xml"/><Relationship Id="rId332" Type="http://schemas.openxmlformats.org/officeDocument/2006/relationships/tags" Target="../tags/tag345.xml"/><Relationship Id="rId331" Type="http://schemas.openxmlformats.org/officeDocument/2006/relationships/tags" Target="../tags/tag344.xml"/><Relationship Id="rId330" Type="http://schemas.openxmlformats.org/officeDocument/2006/relationships/tags" Target="../tags/tag343.xml"/><Relationship Id="rId33" Type="http://schemas.openxmlformats.org/officeDocument/2006/relationships/tags" Target="../tags/tag46.xml"/><Relationship Id="rId329" Type="http://schemas.openxmlformats.org/officeDocument/2006/relationships/tags" Target="../tags/tag342.xml"/><Relationship Id="rId328" Type="http://schemas.openxmlformats.org/officeDocument/2006/relationships/tags" Target="../tags/tag341.xml"/><Relationship Id="rId327" Type="http://schemas.openxmlformats.org/officeDocument/2006/relationships/tags" Target="../tags/tag340.xml"/><Relationship Id="rId326" Type="http://schemas.openxmlformats.org/officeDocument/2006/relationships/tags" Target="../tags/tag339.xml"/><Relationship Id="rId325" Type="http://schemas.openxmlformats.org/officeDocument/2006/relationships/tags" Target="../tags/tag338.xml"/><Relationship Id="rId324" Type="http://schemas.openxmlformats.org/officeDocument/2006/relationships/tags" Target="../tags/tag337.xml"/><Relationship Id="rId323" Type="http://schemas.openxmlformats.org/officeDocument/2006/relationships/tags" Target="../tags/tag336.xml"/><Relationship Id="rId322" Type="http://schemas.openxmlformats.org/officeDocument/2006/relationships/tags" Target="../tags/tag335.xml"/><Relationship Id="rId321" Type="http://schemas.openxmlformats.org/officeDocument/2006/relationships/tags" Target="../tags/tag334.xml"/><Relationship Id="rId320" Type="http://schemas.openxmlformats.org/officeDocument/2006/relationships/tags" Target="../tags/tag333.xml"/><Relationship Id="rId32" Type="http://schemas.openxmlformats.org/officeDocument/2006/relationships/tags" Target="../tags/tag45.xml"/><Relationship Id="rId319" Type="http://schemas.openxmlformats.org/officeDocument/2006/relationships/tags" Target="../tags/tag332.xml"/><Relationship Id="rId318" Type="http://schemas.openxmlformats.org/officeDocument/2006/relationships/tags" Target="../tags/tag331.xml"/><Relationship Id="rId317" Type="http://schemas.openxmlformats.org/officeDocument/2006/relationships/tags" Target="../tags/tag330.xml"/><Relationship Id="rId316" Type="http://schemas.openxmlformats.org/officeDocument/2006/relationships/tags" Target="../tags/tag329.xml"/><Relationship Id="rId315" Type="http://schemas.openxmlformats.org/officeDocument/2006/relationships/tags" Target="../tags/tag328.xml"/><Relationship Id="rId314" Type="http://schemas.openxmlformats.org/officeDocument/2006/relationships/tags" Target="../tags/tag327.xml"/><Relationship Id="rId313" Type="http://schemas.openxmlformats.org/officeDocument/2006/relationships/tags" Target="../tags/tag326.xml"/><Relationship Id="rId312" Type="http://schemas.openxmlformats.org/officeDocument/2006/relationships/tags" Target="../tags/tag325.xml"/><Relationship Id="rId311" Type="http://schemas.openxmlformats.org/officeDocument/2006/relationships/tags" Target="../tags/tag324.xml"/><Relationship Id="rId310" Type="http://schemas.openxmlformats.org/officeDocument/2006/relationships/tags" Target="../tags/tag323.xml"/><Relationship Id="rId31" Type="http://schemas.openxmlformats.org/officeDocument/2006/relationships/tags" Target="../tags/tag44.xml"/><Relationship Id="rId309" Type="http://schemas.openxmlformats.org/officeDocument/2006/relationships/tags" Target="../tags/tag322.xml"/><Relationship Id="rId308" Type="http://schemas.openxmlformats.org/officeDocument/2006/relationships/tags" Target="../tags/tag321.xml"/><Relationship Id="rId307" Type="http://schemas.openxmlformats.org/officeDocument/2006/relationships/tags" Target="../tags/tag320.xml"/><Relationship Id="rId306" Type="http://schemas.openxmlformats.org/officeDocument/2006/relationships/tags" Target="../tags/tag319.xml"/><Relationship Id="rId305" Type="http://schemas.openxmlformats.org/officeDocument/2006/relationships/tags" Target="../tags/tag318.xml"/><Relationship Id="rId304" Type="http://schemas.openxmlformats.org/officeDocument/2006/relationships/tags" Target="../tags/tag317.xml"/><Relationship Id="rId303" Type="http://schemas.openxmlformats.org/officeDocument/2006/relationships/tags" Target="../tags/tag316.xml"/><Relationship Id="rId302" Type="http://schemas.openxmlformats.org/officeDocument/2006/relationships/tags" Target="../tags/tag315.xml"/><Relationship Id="rId301" Type="http://schemas.openxmlformats.org/officeDocument/2006/relationships/tags" Target="../tags/tag314.xml"/><Relationship Id="rId300" Type="http://schemas.openxmlformats.org/officeDocument/2006/relationships/tags" Target="../tags/tag313.xml"/><Relationship Id="rId30" Type="http://schemas.openxmlformats.org/officeDocument/2006/relationships/tags" Target="../tags/tag43.xml"/><Relationship Id="rId3" Type="http://schemas.openxmlformats.org/officeDocument/2006/relationships/tags" Target="../tags/tag16.xml"/><Relationship Id="rId299" Type="http://schemas.openxmlformats.org/officeDocument/2006/relationships/tags" Target="../tags/tag312.xml"/><Relationship Id="rId298" Type="http://schemas.openxmlformats.org/officeDocument/2006/relationships/tags" Target="../tags/tag311.xml"/><Relationship Id="rId297" Type="http://schemas.openxmlformats.org/officeDocument/2006/relationships/tags" Target="../tags/tag310.xml"/><Relationship Id="rId296" Type="http://schemas.openxmlformats.org/officeDocument/2006/relationships/tags" Target="../tags/tag309.xml"/><Relationship Id="rId295" Type="http://schemas.openxmlformats.org/officeDocument/2006/relationships/tags" Target="../tags/tag308.xml"/><Relationship Id="rId294" Type="http://schemas.openxmlformats.org/officeDocument/2006/relationships/tags" Target="../tags/tag307.xml"/><Relationship Id="rId293" Type="http://schemas.openxmlformats.org/officeDocument/2006/relationships/tags" Target="../tags/tag306.xml"/><Relationship Id="rId292" Type="http://schemas.openxmlformats.org/officeDocument/2006/relationships/tags" Target="../tags/tag305.xml"/><Relationship Id="rId291" Type="http://schemas.openxmlformats.org/officeDocument/2006/relationships/tags" Target="../tags/tag304.xml"/><Relationship Id="rId290" Type="http://schemas.openxmlformats.org/officeDocument/2006/relationships/tags" Target="../tags/tag303.xml"/><Relationship Id="rId29" Type="http://schemas.openxmlformats.org/officeDocument/2006/relationships/tags" Target="../tags/tag42.xml"/><Relationship Id="rId289" Type="http://schemas.openxmlformats.org/officeDocument/2006/relationships/tags" Target="../tags/tag302.xml"/><Relationship Id="rId288" Type="http://schemas.openxmlformats.org/officeDocument/2006/relationships/tags" Target="../tags/tag301.xml"/><Relationship Id="rId287" Type="http://schemas.openxmlformats.org/officeDocument/2006/relationships/tags" Target="../tags/tag300.xml"/><Relationship Id="rId286" Type="http://schemas.openxmlformats.org/officeDocument/2006/relationships/tags" Target="../tags/tag299.xml"/><Relationship Id="rId285" Type="http://schemas.openxmlformats.org/officeDocument/2006/relationships/tags" Target="../tags/tag298.xml"/><Relationship Id="rId284" Type="http://schemas.openxmlformats.org/officeDocument/2006/relationships/tags" Target="../tags/tag297.xml"/><Relationship Id="rId283" Type="http://schemas.openxmlformats.org/officeDocument/2006/relationships/tags" Target="../tags/tag296.xml"/><Relationship Id="rId282" Type="http://schemas.openxmlformats.org/officeDocument/2006/relationships/tags" Target="../tags/tag295.xml"/><Relationship Id="rId281" Type="http://schemas.openxmlformats.org/officeDocument/2006/relationships/tags" Target="../tags/tag294.xml"/><Relationship Id="rId280" Type="http://schemas.openxmlformats.org/officeDocument/2006/relationships/tags" Target="../tags/tag293.xml"/><Relationship Id="rId28" Type="http://schemas.openxmlformats.org/officeDocument/2006/relationships/tags" Target="../tags/tag41.xml"/><Relationship Id="rId279" Type="http://schemas.openxmlformats.org/officeDocument/2006/relationships/tags" Target="../tags/tag292.xml"/><Relationship Id="rId278" Type="http://schemas.openxmlformats.org/officeDocument/2006/relationships/tags" Target="../tags/tag291.xml"/><Relationship Id="rId277" Type="http://schemas.openxmlformats.org/officeDocument/2006/relationships/tags" Target="../tags/tag290.xml"/><Relationship Id="rId276" Type="http://schemas.openxmlformats.org/officeDocument/2006/relationships/tags" Target="../tags/tag289.xml"/><Relationship Id="rId275" Type="http://schemas.openxmlformats.org/officeDocument/2006/relationships/tags" Target="../tags/tag288.xml"/><Relationship Id="rId274" Type="http://schemas.openxmlformats.org/officeDocument/2006/relationships/tags" Target="../tags/tag287.xml"/><Relationship Id="rId273" Type="http://schemas.openxmlformats.org/officeDocument/2006/relationships/tags" Target="../tags/tag286.xml"/><Relationship Id="rId272" Type="http://schemas.openxmlformats.org/officeDocument/2006/relationships/tags" Target="../tags/tag285.xml"/><Relationship Id="rId271" Type="http://schemas.openxmlformats.org/officeDocument/2006/relationships/tags" Target="../tags/tag284.xml"/><Relationship Id="rId270" Type="http://schemas.openxmlformats.org/officeDocument/2006/relationships/tags" Target="../tags/tag283.xml"/><Relationship Id="rId27" Type="http://schemas.openxmlformats.org/officeDocument/2006/relationships/tags" Target="../tags/tag40.xml"/><Relationship Id="rId269" Type="http://schemas.openxmlformats.org/officeDocument/2006/relationships/tags" Target="../tags/tag282.xml"/><Relationship Id="rId268" Type="http://schemas.openxmlformats.org/officeDocument/2006/relationships/tags" Target="../tags/tag281.xml"/><Relationship Id="rId267" Type="http://schemas.openxmlformats.org/officeDocument/2006/relationships/tags" Target="../tags/tag280.xml"/><Relationship Id="rId266" Type="http://schemas.openxmlformats.org/officeDocument/2006/relationships/tags" Target="../tags/tag279.xml"/><Relationship Id="rId265" Type="http://schemas.openxmlformats.org/officeDocument/2006/relationships/tags" Target="../tags/tag278.xml"/><Relationship Id="rId264" Type="http://schemas.openxmlformats.org/officeDocument/2006/relationships/tags" Target="../tags/tag277.xml"/><Relationship Id="rId263" Type="http://schemas.openxmlformats.org/officeDocument/2006/relationships/tags" Target="../tags/tag276.xml"/><Relationship Id="rId262" Type="http://schemas.openxmlformats.org/officeDocument/2006/relationships/tags" Target="../tags/tag275.xml"/><Relationship Id="rId261" Type="http://schemas.openxmlformats.org/officeDocument/2006/relationships/tags" Target="../tags/tag274.xml"/><Relationship Id="rId260" Type="http://schemas.openxmlformats.org/officeDocument/2006/relationships/tags" Target="../tags/tag273.xml"/><Relationship Id="rId26" Type="http://schemas.openxmlformats.org/officeDocument/2006/relationships/tags" Target="../tags/tag39.xml"/><Relationship Id="rId259" Type="http://schemas.openxmlformats.org/officeDocument/2006/relationships/tags" Target="../tags/tag272.xml"/><Relationship Id="rId258" Type="http://schemas.openxmlformats.org/officeDocument/2006/relationships/tags" Target="../tags/tag271.xml"/><Relationship Id="rId257" Type="http://schemas.openxmlformats.org/officeDocument/2006/relationships/tags" Target="../tags/tag270.xml"/><Relationship Id="rId256" Type="http://schemas.openxmlformats.org/officeDocument/2006/relationships/tags" Target="../tags/tag269.xml"/><Relationship Id="rId255" Type="http://schemas.openxmlformats.org/officeDocument/2006/relationships/tags" Target="../tags/tag268.xml"/><Relationship Id="rId254" Type="http://schemas.openxmlformats.org/officeDocument/2006/relationships/tags" Target="../tags/tag267.xml"/><Relationship Id="rId253" Type="http://schemas.openxmlformats.org/officeDocument/2006/relationships/tags" Target="../tags/tag266.xml"/><Relationship Id="rId252" Type="http://schemas.openxmlformats.org/officeDocument/2006/relationships/tags" Target="../tags/tag265.xml"/><Relationship Id="rId251" Type="http://schemas.openxmlformats.org/officeDocument/2006/relationships/tags" Target="../tags/tag264.xml"/><Relationship Id="rId250" Type="http://schemas.openxmlformats.org/officeDocument/2006/relationships/tags" Target="../tags/tag263.xml"/><Relationship Id="rId25" Type="http://schemas.openxmlformats.org/officeDocument/2006/relationships/tags" Target="../tags/tag38.xml"/><Relationship Id="rId249" Type="http://schemas.openxmlformats.org/officeDocument/2006/relationships/tags" Target="../tags/tag262.xml"/><Relationship Id="rId248" Type="http://schemas.openxmlformats.org/officeDocument/2006/relationships/tags" Target="../tags/tag261.xml"/><Relationship Id="rId247" Type="http://schemas.openxmlformats.org/officeDocument/2006/relationships/tags" Target="../tags/tag260.xml"/><Relationship Id="rId246" Type="http://schemas.openxmlformats.org/officeDocument/2006/relationships/tags" Target="../tags/tag259.xml"/><Relationship Id="rId245" Type="http://schemas.openxmlformats.org/officeDocument/2006/relationships/tags" Target="../tags/tag258.xml"/><Relationship Id="rId244" Type="http://schemas.openxmlformats.org/officeDocument/2006/relationships/tags" Target="../tags/tag257.xml"/><Relationship Id="rId243" Type="http://schemas.openxmlformats.org/officeDocument/2006/relationships/tags" Target="../tags/tag256.xml"/><Relationship Id="rId242" Type="http://schemas.openxmlformats.org/officeDocument/2006/relationships/tags" Target="../tags/tag255.xml"/><Relationship Id="rId241" Type="http://schemas.openxmlformats.org/officeDocument/2006/relationships/tags" Target="../tags/tag254.xml"/><Relationship Id="rId240" Type="http://schemas.openxmlformats.org/officeDocument/2006/relationships/tags" Target="../tags/tag253.xml"/><Relationship Id="rId24" Type="http://schemas.openxmlformats.org/officeDocument/2006/relationships/tags" Target="../tags/tag37.xml"/><Relationship Id="rId239" Type="http://schemas.openxmlformats.org/officeDocument/2006/relationships/tags" Target="../tags/tag252.xml"/><Relationship Id="rId238" Type="http://schemas.openxmlformats.org/officeDocument/2006/relationships/tags" Target="../tags/tag251.xml"/><Relationship Id="rId237" Type="http://schemas.openxmlformats.org/officeDocument/2006/relationships/tags" Target="../tags/tag250.xml"/><Relationship Id="rId236" Type="http://schemas.openxmlformats.org/officeDocument/2006/relationships/tags" Target="../tags/tag249.xml"/><Relationship Id="rId235" Type="http://schemas.openxmlformats.org/officeDocument/2006/relationships/tags" Target="../tags/tag248.xml"/><Relationship Id="rId234" Type="http://schemas.openxmlformats.org/officeDocument/2006/relationships/tags" Target="../tags/tag247.xml"/><Relationship Id="rId233" Type="http://schemas.openxmlformats.org/officeDocument/2006/relationships/tags" Target="../tags/tag246.xml"/><Relationship Id="rId232" Type="http://schemas.openxmlformats.org/officeDocument/2006/relationships/tags" Target="../tags/tag245.xml"/><Relationship Id="rId231" Type="http://schemas.openxmlformats.org/officeDocument/2006/relationships/tags" Target="../tags/tag244.xml"/><Relationship Id="rId230" Type="http://schemas.openxmlformats.org/officeDocument/2006/relationships/tags" Target="../tags/tag243.xml"/><Relationship Id="rId23" Type="http://schemas.openxmlformats.org/officeDocument/2006/relationships/tags" Target="../tags/tag36.xml"/><Relationship Id="rId229" Type="http://schemas.openxmlformats.org/officeDocument/2006/relationships/tags" Target="../tags/tag242.xml"/><Relationship Id="rId228" Type="http://schemas.openxmlformats.org/officeDocument/2006/relationships/tags" Target="../tags/tag241.xml"/><Relationship Id="rId227" Type="http://schemas.openxmlformats.org/officeDocument/2006/relationships/tags" Target="../tags/tag240.xml"/><Relationship Id="rId226" Type="http://schemas.openxmlformats.org/officeDocument/2006/relationships/tags" Target="../tags/tag239.xml"/><Relationship Id="rId225" Type="http://schemas.openxmlformats.org/officeDocument/2006/relationships/tags" Target="../tags/tag238.xml"/><Relationship Id="rId224" Type="http://schemas.openxmlformats.org/officeDocument/2006/relationships/tags" Target="../tags/tag237.xml"/><Relationship Id="rId223" Type="http://schemas.openxmlformats.org/officeDocument/2006/relationships/tags" Target="../tags/tag236.xml"/><Relationship Id="rId222" Type="http://schemas.openxmlformats.org/officeDocument/2006/relationships/tags" Target="../tags/tag235.xml"/><Relationship Id="rId221" Type="http://schemas.openxmlformats.org/officeDocument/2006/relationships/tags" Target="../tags/tag234.xml"/><Relationship Id="rId220" Type="http://schemas.openxmlformats.org/officeDocument/2006/relationships/tags" Target="../tags/tag233.xml"/><Relationship Id="rId22" Type="http://schemas.openxmlformats.org/officeDocument/2006/relationships/tags" Target="../tags/tag35.xml"/><Relationship Id="rId219" Type="http://schemas.openxmlformats.org/officeDocument/2006/relationships/tags" Target="../tags/tag232.xml"/><Relationship Id="rId218" Type="http://schemas.openxmlformats.org/officeDocument/2006/relationships/tags" Target="../tags/tag231.xml"/><Relationship Id="rId217" Type="http://schemas.openxmlformats.org/officeDocument/2006/relationships/tags" Target="../tags/tag230.xml"/><Relationship Id="rId216" Type="http://schemas.openxmlformats.org/officeDocument/2006/relationships/tags" Target="../tags/tag229.xml"/><Relationship Id="rId215" Type="http://schemas.openxmlformats.org/officeDocument/2006/relationships/tags" Target="../tags/tag228.xml"/><Relationship Id="rId214" Type="http://schemas.openxmlformats.org/officeDocument/2006/relationships/tags" Target="../tags/tag227.xml"/><Relationship Id="rId213" Type="http://schemas.openxmlformats.org/officeDocument/2006/relationships/tags" Target="../tags/tag226.xml"/><Relationship Id="rId212" Type="http://schemas.openxmlformats.org/officeDocument/2006/relationships/tags" Target="../tags/tag225.xml"/><Relationship Id="rId211" Type="http://schemas.openxmlformats.org/officeDocument/2006/relationships/tags" Target="../tags/tag224.xml"/><Relationship Id="rId210" Type="http://schemas.openxmlformats.org/officeDocument/2006/relationships/tags" Target="../tags/tag223.xml"/><Relationship Id="rId21" Type="http://schemas.openxmlformats.org/officeDocument/2006/relationships/tags" Target="../tags/tag34.xml"/><Relationship Id="rId209" Type="http://schemas.openxmlformats.org/officeDocument/2006/relationships/tags" Target="../tags/tag222.xml"/><Relationship Id="rId208" Type="http://schemas.openxmlformats.org/officeDocument/2006/relationships/tags" Target="../tags/tag221.xml"/><Relationship Id="rId207" Type="http://schemas.openxmlformats.org/officeDocument/2006/relationships/tags" Target="../tags/tag220.xml"/><Relationship Id="rId206" Type="http://schemas.openxmlformats.org/officeDocument/2006/relationships/tags" Target="../tags/tag219.xml"/><Relationship Id="rId205" Type="http://schemas.openxmlformats.org/officeDocument/2006/relationships/tags" Target="../tags/tag218.xml"/><Relationship Id="rId204" Type="http://schemas.openxmlformats.org/officeDocument/2006/relationships/tags" Target="../tags/tag217.xml"/><Relationship Id="rId203" Type="http://schemas.openxmlformats.org/officeDocument/2006/relationships/tags" Target="../tags/tag216.xml"/><Relationship Id="rId202" Type="http://schemas.openxmlformats.org/officeDocument/2006/relationships/tags" Target="../tags/tag215.xml"/><Relationship Id="rId201" Type="http://schemas.openxmlformats.org/officeDocument/2006/relationships/tags" Target="../tags/tag214.xml"/><Relationship Id="rId200" Type="http://schemas.openxmlformats.org/officeDocument/2006/relationships/tags" Target="../tags/tag213.xml"/><Relationship Id="rId20" Type="http://schemas.openxmlformats.org/officeDocument/2006/relationships/tags" Target="../tags/tag33.xml"/><Relationship Id="rId2" Type="http://schemas.openxmlformats.org/officeDocument/2006/relationships/tags" Target="../tags/tag15.xml"/><Relationship Id="rId199" Type="http://schemas.openxmlformats.org/officeDocument/2006/relationships/tags" Target="../tags/tag212.xml"/><Relationship Id="rId198" Type="http://schemas.openxmlformats.org/officeDocument/2006/relationships/tags" Target="../tags/tag211.xml"/><Relationship Id="rId197" Type="http://schemas.openxmlformats.org/officeDocument/2006/relationships/tags" Target="../tags/tag210.xml"/><Relationship Id="rId196" Type="http://schemas.openxmlformats.org/officeDocument/2006/relationships/tags" Target="../tags/tag209.xml"/><Relationship Id="rId195" Type="http://schemas.openxmlformats.org/officeDocument/2006/relationships/tags" Target="../tags/tag208.xml"/><Relationship Id="rId194" Type="http://schemas.openxmlformats.org/officeDocument/2006/relationships/tags" Target="../tags/tag207.xml"/><Relationship Id="rId193" Type="http://schemas.openxmlformats.org/officeDocument/2006/relationships/tags" Target="../tags/tag206.xml"/><Relationship Id="rId192" Type="http://schemas.openxmlformats.org/officeDocument/2006/relationships/tags" Target="../tags/tag205.xml"/><Relationship Id="rId191" Type="http://schemas.openxmlformats.org/officeDocument/2006/relationships/tags" Target="../tags/tag204.xml"/><Relationship Id="rId190" Type="http://schemas.openxmlformats.org/officeDocument/2006/relationships/tags" Target="../tags/tag203.xml"/><Relationship Id="rId19" Type="http://schemas.openxmlformats.org/officeDocument/2006/relationships/tags" Target="../tags/tag32.xml"/><Relationship Id="rId189" Type="http://schemas.openxmlformats.org/officeDocument/2006/relationships/tags" Target="../tags/tag202.xml"/><Relationship Id="rId188" Type="http://schemas.openxmlformats.org/officeDocument/2006/relationships/tags" Target="../tags/tag201.xml"/><Relationship Id="rId187" Type="http://schemas.openxmlformats.org/officeDocument/2006/relationships/tags" Target="../tags/tag200.xml"/><Relationship Id="rId186" Type="http://schemas.openxmlformats.org/officeDocument/2006/relationships/tags" Target="../tags/tag199.xml"/><Relationship Id="rId185" Type="http://schemas.openxmlformats.org/officeDocument/2006/relationships/tags" Target="../tags/tag198.xml"/><Relationship Id="rId184" Type="http://schemas.openxmlformats.org/officeDocument/2006/relationships/tags" Target="../tags/tag197.xml"/><Relationship Id="rId183" Type="http://schemas.openxmlformats.org/officeDocument/2006/relationships/tags" Target="../tags/tag196.xml"/><Relationship Id="rId182" Type="http://schemas.openxmlformats.org/officeDocument/2006/relationships/tags" Target="../tags/tag195.xml"/><Relationship Id="rId181" Type="http://schemas.openxmlformats.org/officeDocument/2006/relationships/tags" Target="../tags/tag194.xml"/><Relationship Id="rId180" Type="http://schemas.openxmlformats.org/officeDocument/2006/relationships/tags" Target="../tags/tag193.xml"/><Relationship Id="rId18" Type="http://schemas.openxmlformats.org/officeDocument/2006/relationships/tags" Target="../tags/tag31.xml"/><Relationship Id="rId179" Type="http://schemas.openxmlformats.org/officeDocument/2006/relationships/tags" Target="../tags/tag192.xml"/><Relationship Id="rId178" Type="http://schemas.openxmlformats.org/officeDocument/2006/relationships/tags" Target="../tags/tag191.xml"/><Relationship Id="rId177" Type="http://schemas.openxmlformats.org/officeDocument/2006/relationships/tags" Target="../tags/tag190.xml"/><Relationship Id="rId176" Type="http://schemas.openxmlformats.org/officeDocument/2006/relationships/tags" Target="../tags/tag189.xml"/><Relationship Id="rId175" Type="http://schemas.openxmlformats.org/officeDocument/2006/relationships/tags" Target="../tags/tag188.xml"/><Relationship Id="rId174" Type="http://schemas.openxmlformats.org/officeDocument/2006/relationships/tags" Target="../tags/tag187.xml"/><Relationship Id="rId173" Type="http://schemas.openxmlformats.org/officeDocument/2006/relationships/tags" Target="../tags/tag186.xml"/><Relationship Id="rId172" Type="http://schemas.openxmlformats.org/officeDocument/2006/relationships/tags" Target="../tags/tag185.xml"/><Relationship Id="rId171" Type="http://schemas.openxmlformats.org/officeDocument/2006/relationships/tags" Target="../tags/tag184.xml"/><Relationship Id="rId170" Type="http://schemas.openxmlformats.org/officeDocument/2006/relationships/tags" Target="../tags/tag183.xml"/><Relationship Id="rId17" Type="http://schemas.openxmlformats.org/officeDocument/2006/relationships/tags" Target="../tags/tag30.xml"/><Relationship Id="rId169" Type="http://schemas.openxmlformats.org/officeDocument/2006/relationships/tags" Target="../tags/tag182.xml"/><Relationship Id="rId168" Type="http://schemas.openxmlformats.org/officeDocument/2006/relationships/tags" Target="../tags/tag181.xml"/><Relationship Id="rId167" Type="http://schemas.openxmlformats.org/officeDocument/2006/relationships/tags" Target="../tags/tag180.xml"/><Relationship Id="rId166" Type="http://schemas.openxmlformats.org/officeDocument/2006/relationships/tags" Target="../tags/tag179.xml"/><Relationship Id="rId165" Type="http://schemas.openxmlformats.org/officeDocument/2006/relationships/tags" Target="../tags/tag178.xml"/><Relationship Id="rId164" Type="http://schemas.openxmlformats.org/officeDocument/2006/relationships/tags" Target="../tags/tag177.xml"/><Relationship Id="rId163" Type="http://schemas.openxmlformats.org/officeDocument/2006/relationships/tags" Target="../tags/tag176.xml"/><Relationship Id="rId162" Type="http://schemas.openxmlformats.org/officeDocument/2006/relationships/tags" Target="../tags/tag175.xml"/><Relationship Id="rId161" Type="http://schemas.openxmlformats.org/officeDocument/2006/relationships/tags" Target="../tags/tag174.xml"/><Relationship Id="rId160" Type="http://schemas.openxmlformats.org/officeDocument/2006/relationships/tags" Target="../tags/tag173.xml"/><Relationship Id="rId16" Type="http://schemas.openxmlformats.org/officeDocument/2006/relationships/tags" Target="../tags/tag29.xml"/><Relationship Id="rId159" Type="http://schemas.openxmlformats.org/officeDocument/2006/relationships/tags" Target="../tags/tag172.xml"/><Relationship Id="rId158" Type="http://schemas.openxmlformats.org/officeDocument/2006/relationships/tags" Target="../tags/tag171.xml"/><Relationship Id="rId157" Type="http://schemas.openxmlformats.org/officeDocument/2006/relationships/tags" Target="../tags/tag170.xml"/><Relationship Id="rId156" Type="http://schemas.openxmlformats.org/officeDocument/2006/relationships/tags" Target="../tags/tag169.xml"/><Relationship Id="rId155" Type="http://schemas.openxmlformats.org/officeDocument/2006/relationships/tags" Target="../tags/tag168.xml"/><Relationship Id="rId154" Type="http://schemas.openxmlformats.org/officeDocument/2006/relationships/tags" Target="../tags/tag167.xml"/><Relationship Id="rId153" Type="http://schemas.openxmlformats.org/officeDocument/2006/relationships/tags" Target="../tags/tag166.xml"/><Relationship Id="rId152" Type="http://schemas.openxmlformats.org/officeDocument/2006/relationships/tags" Target="../tags/tag165.xml"/><Relationship Id="rId151" Type="http://schemas.openxmlformats.org/officeDocument/2006/relationships/tags" Target="../tags/tag164.xml"/><Relationship Id="rId150" Type="http://schemas.openxmlformats.org/officeDocument/2006/relationships/tags" Target="../tags/tag163.xml"/><Relationship Id="rId15" Type="http://schemas.openxmlformats.org/officeDocument/2006/relationships/tags" Target="../tags/tag28.xml"/><Relationship Id="rId149" Type="http://schemas.openxmlformats.org/officeDocument/2006/relationships/tags" Target="../tags/tag162.xml"/><Relationship Id="rId148" Type="http://schemas.openxmlformats.org/officeDocument/2006/relationships/tags" Target="../tags/tag161.xml"/><Relationship Id="rId147" Type="http://schemas.openxmlformats.org/officeDocument/2006/relationships/tags" Target="../tags/tag160.xml"/><Relationship Id="rId146" Type="http://schemas.openxmlformats.org/officeDocument/2006/relationships/tags" Target="../tags/tag159.xml"/><Relationship Id="rId145" Type="http://schemas.openxmlformats.org/officeDocument/2006/relationships/tags" Target="../tags/tag158.xml"/><Relationship Id="rId144" Type="http://schemas.openxmlformats.org/officeDocument/2006/relationships/tags" Target="../tags/tag157.xml"/><Relationship Id="rId143" Type="http://schemas.openxmlformats.org/officeDocument/2006/relationships/tags" Target="../tags/tag156.xml"/><Relationship Id="rId142" Type="http://schemas.openxmlformats.org/officeDocument/2006/relationships/tags" Target="../tags/tag155.xml"/><Relationship Id="rId141" Type="http://schemas.openxmlformats.org/officeDocument/2006/relationships/tags" Target="../tags/tag154.xml"/><Relationship Id="rId140" Type="http://schemas.openxmlformats.org/officeDocument/2006/relationships/tags" Target="../tags/tag153.xml"/><Relationship Id="rId14" Type="http://schemas.openxmlformats.org/officeDocument/2006/relationships/tags" Target="../tags/tag27.xml"/><Relationship Id="rId139" Type="http://schemas.openxmlformats.org/officeDocument/2006/relationships/tags" Target="../tags/tag152.xml"/><Relationship Id="rId138" Type="http://schemas.openxmlformats.org/officeDocument/2006/relationships/tags" Target="../tags/tag151.xml"/><Relationship Id="rId137" Type="http://schemas.openxmlformats.org/officeDocument/2006/relationships/tags" Target="../tags/tag150.xml"/><Relationship Id="rId136" Type="http://schemas.openxmlformats.org/officeDocument/2006/relationships/tags" Target="../tags/tag149.xml"/><Relationship Id="rId135" Type="http://schemas.openxmlformats.org/officeDocument/2006/relationships/tags" Target="../tags/tag148.xml"/><Relationship Id="rId134" Type="http://schemas.openxmlformats.org/officeDocument/2006/relationships/tags" Target="../tags/tag147.xml"/><Relationship Id="rId133" Type="http://schemas.openxmlformats.org/officeDocument/2006/relationships/tags" Target="../tags/tag146.xml"/><Relationship Id="rId132" Type="http://schemas.openxmlformats.org/officeDocument/2006/relationships/tags" Target="../tags/tag145.xml"/><Relationship Id="rId131" Type="http://schemas.openxmlformats.org/officeDocument/2006/relationships/tags" Target="../tags/tag144.xml"/><Relationship Id="rId130" Type="http://schemas.openxmlformats.org/officeDocument/2006/relationships/tags" Target="../tags/tag143.xml"/><Relationship Id="rId13" Type="http://schemas.openxmlformats.org/officeDocument/2006/relationships/tags" Target="../tags/tag26.xml"/><Relationship Id="rId129" Type="http://schemas.openxmlformats.org/officeDocument/2006/relationships/tags" Target="../tags/tag142.xml"/><Relationship Id="rId128" Type="http://schemas.openxmlformats.org/officeDocument/2006/relationships/tags" Target="../tags/tag141.xml"/><Relationship Id="rId127" Type="http://schemas.openxmlformats.org/officeDocument/2006/relationships/tags" Target="../tags/tag140.xml"/><Relationship Id="rId126" Type="http://schemas.openxmlformats.org/officeDocument/2006/relationships/tags" Target="../tags/tag139.xml"/><Relationship Id="rId125" Type="http://schemas.openxmlformats.org/officeDocument/2006/relationships/tags" Target="../tags/tag138.xml"/><Relationship Id="rId124" Type="http://schemas.openxmlformats.org/officeDocument/2006/relationships/tags" Target="../tags/tag137.xml"/><Relationship Id="rId123" Type="http://schemas.openxmlformats.org/officeDocument/2006/relationships/tags" Target="../tags/tag136.xml"/><Relationship Id="rId122" Type="http://schemas.openxmlformats.org/officeDocument/2006/relationships/tags" Target="../tags/tag135.xml"/><Relationship Id="rId121" Type="http://schemas.openxmlformats.org/officeDocument/2006/relationships/tags" Target="../tags/tag134.xml"/><Relationship Id="rId120" Type="http://schemas.openxmlformats.org/officeDocument/2006/relationships/tags" Target="../tags/tag133.xml"/><Relationship Id="rId12" Type="http://schemas.openxmlformats.org/officeDocument/2006/relationships/tags" Target="../tags/tag25.xml"/><Relationship Id="rId119" Type="http://schemas.openxmlformats.org/officeDocument/2006/relationships/tags" Target="../tags/tag132.xml"/><Relationship Id="rId118" Type="http://schemas.openxmlformats.org/officeDocument/2006/relationships/tags" Target="../tags/tag131.xml"/><Relationship Id="rId117" Type="http://schemas.openxmlformats.org/officeDocument/2006/relationships/tags" Target="../tags/tag130.xml"/><Relationship Id="rId116" Type="http://schemas.openxmlformats.org/officeDocument/2006/relationships/tags" Target="../tags/tag129.xml"/><Relationship Id="rId115" Type="http://schemas.openxmlformats.org/officeDocument/2006/relationships/tags" Target="../tags/tag128.xml"/><Relationship Id="rId114" Type="http://schemas.openxmlformats.org/officeDocument/2006/relationships/tags" Target="../tags/tag127.xml"/><Relationship Id="rId113" Type="http://schemas.openxmlformats.org/officeDocument/2006/relationships/tags" Target="../tags/tag126.xml"/><Relationship Id="rId112" Type="http://schemas.openxmlformats.org/officeDocument/2006/relationships/tags" Target="../tags/tag125.xml"/><Relationship Id="rId111" Type="http://schemas.openxmlformats.org/officeDocument/2006/relationships/tags" Target="../tags/tag124.xml"/><Relationship Id="rId110" Type="http://schemas.openxmlformats.org/officeDocument/2006/relationships/tags" Target="../tags/tag123.xml"/><Relationship Id="rId11" Type="http://schemas.openxmlformats.org/officeDocument/2006/relationships/tags" Target="../tags/tag24.xml"/><Relationship Id="rId109" Type="http://schemas.openxmlformats.org/officeDocument/2006/relationships/tags" Target="../tags/tag122.xml"/><Relationship Id="rId108" Type="http://schemas.openxmlformats.org/officeDocument/2006/relationships/tags" Target="../tags/tag121.xml"/><Relationship Id="rId107" Type="http://schemas.openxmlformats.org/officeDocument/2006/relationships/tags" Target="../tags/tag120.xml"/><Relationship Id="rId106" Type="http://schemas.openxmlformats.org/officeDocument/2006/relationships/tags" Target="../tags/tag119.xml"/><Relationship Id="rId105" Type="http://schemas.openxmlformats.org/officeDocument/2006/relationships/tags" Target="../tags/tag118.xml"/><Relationship Id="rId104" Type="http://schemas.openxmlformats.org/officeDocument/2006/relationships/tags" Target="../tags/tag117.xml"/><Relationship Id="rId103" Type="http://schemas.openxmlformats.org/officeDocument/2006/relationships/tags" Target="../tags/tag116.xml"/><Relationship Id="rId102" Type="http://schemas.openxmlformats.org/officeDocument/2006/relationships/tags" Target="../tags/tag115.xml"/><Relationship Id="rId101" Type="http://schemas.openxmlformats.org/officeDocument/2006/relationships/tags" Target="../tags/tag114.xml"/><Relationship Id="rId100" Type="http://schemas.openxmlformats.org/officeDocument/2006/relationships/tags" Target="../tags/tag113.xml"/><Relationship Id="rId10" Type="http://schemas.openxmlformats.org/officeDocument/2006/relationships/tags" Target="../tags/tag2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一、幼儿英语教育的基本概念</a:t>
            </a:r>
            <a:endParaRPr kumimoji="0" lang="zh-CN" altLang="en-US" sz="3200" b="1" kern="1200" cap="none" spc="0" normalizeH="0" baseline="0" noProof="0" smtClean="0">
              <a:solidFill>
                <a:srgbClr val="8D38C2"/>
              </a:solidFill>
              <a:latin typeface="Arial" panose="020B0604020202020204" pitchFamily="34" charset="0"/>
              <a:ea typeface="黑体" panose="02010609060101010101" charset="-122"/>
              <a:cs typeface="Arial" panose="020B0604020202020204" pitchFamily="34" charset="0"/>
            </a:endParaRPr>
          </a:p>
        </p:txBody>
      </p:sp>
      <p:sp>
        <p:nvSpPr>
          <p:cNvPr id="4" name="文本框 3"/>
          <p:cNvSpPr txBox="1"/>
          <p:nvPr/>
        </p:nvSpPr>
        <p:spPr>
          <a:xfrm>
            <a:off x="1032510" y="1391920"/>
            <a:ext cx="6096000" cy="398780"/>
          </a:xfrm>
          <a:prstGeom prst="rect">
            <a:avLst/>
          </a:prstGeom>
          <a:noFill/>
        </p:spPr>
        <p:txBody>
          <a:bodyPr wrap="square" rtlCol="0" anchor="t">
            <a:spAutoFit/>
          </a:bodyPr>
          <a:p>
            <a:r>
              <a:rPr lang="zh-CN" altLang="zh-CN" sz="2000" b="1" dirty="0">
                <a:sym typeface="+mn-ea"/>
              </a:rPr>
              <a:t>（二）第二语言与外语</a:t>
            </a:r>
            <a:endParaRPr lang="zh-CN" altLang="zh-CN" sz="2000" b="1" dirty="0">
              <a:sym typeface="+mn-ea"/>
            </a:endParaRPr>
          </a:p>
        </p:txBody>
      </p:sp>
      <p:sp>
        <p:nvSpPr>
          <p:cNvPr id="194" name="文本框 193"/>
          <p:cNvSpPr txBox="1"/>
          <p:nvPr/>
        </p:nvSpPr>
        <p:spPr>
          <a:xfrm>
            <a:off x="1220788" y="1955800"/>
            <a:ext cx="9749790" cy="706755"/>
          </a:xfrm>
          <a:prstGeom prst="rect">
            <a:avLst/>
          </a:prstGeom>
          <a:noFill/>
        </p:spPr>
        <p:txBody>
          <a:bodyPr wrap="square">
            <a:spAutoFit/>
          </a:bodyPr>
          <a:p>
            <a:pPr algn="just"/>
            <a:r>
              <a:rPr lang="zh-CN" altLang="en-US" sz="2000" dirty="0">
                <a:solidFill>
                  <a:srgbClr val="23685B"/>
                </a:solidFill>
                <a:latin typeface="汉仪旗黑X1-75W" panose="00020600040101010101" pitchFamily="18" charset="-122"/>
                <a:ea typeface="汉仪旗黑X1-75W" panose="00020600040101010101" pitchFamily="18" charset="-122"/>
                <a:sym typeface="微软雅黑" panose="020B0503020204020204" pitchFamily="34" charset="-122"/>
              </a:rPr>
              <a:t>第二语言（Second Language L2）的概念，是从国外引入的。要正确使用这个概念，必须准确把握它的内涵。</a:t>
            </a:r>
            <a:endParaRPr lang="zh-CN" altLang="en-US" sz="2000" dirty="0">
              <a:solidFill>
                <a:srgbClr val="23685B"/>
              </a:solidFill>
              <a:latin typeface="汉仪旗黑X1-75W" panose="00020600040101010101" pitchFamily="18" charset="-122"/>
              <a:ea typeface="汉仪旗黑X1-75W" panose="00020600040101010101" pitchFamily="18" charset="-122"/>
              <a:sym typeface="微软雅黑" panose="020B0503020204020204" pitchFamily="34" charset="-122"/>
            </a:endParaRPr>
          </a:p>
        </p:txBody>
      </p:sp>
      <p:sp>
        <p:nvSpPr>
          <p:cNvPr id="196" name="文本框 195"/>
          <p:cNvSpPr txBox="1"/>
          <p:nvPr/>
        </p:nvSpPr>
        <p:spPr>
          <a:xfrm>
            <a:off x="1221105" y="2755900"/>
            <a:ext cx="9749155" cy="3500120"/>
          </a:xfrm>
          <a:prstGeom prst="rect">
            <a:avLst/>
          </a:prstGeom>
          <a:noFill/>
        </p:spPr>
        <p:txBody>
          <a:bodyPr wrap="square">
            <a:noAutofit/>
          </a:bodyPr>
          <a:p>
            <a:pPr marL="285750" indent="-285750" algn="just">
              <a:lnSpc>
                <a:spcPct val="150000"/>
              </a:lnSpc>
              <a:buFont typeface="Wingdings" panose="05000000000000000000" charset="0"/>
              <a:buChar char=""/>
            </a:pPr>
            <a:r>
              <a:rPr lang="zh-CN" altLang="zh-CN" dirty="0">
                <a:latin typeface="Arial" panose="020B0604020202020204" pitchFamily="34" charset="0"/>
                <a:sym typeface="微软雅黑" panose="020B0503020204020204" pitchFamily="34" charset="-122"/>
              </a:rPr>
              <a:t>在</a:t>
            </a:r>
            <a:r>
              <a:rPr lang="zh-CN" altLang="zh-CN" dirty="0">
                <a:latin typeface="Arial" panose="020B0604020202020204" pitchFamily="34" charset="0"/>
                <a:sym typeface="微软雅黑" panose="020B0503020204020204" pitchFamily="34" charset="-122"/>
              </a:rPr>
              <a:t>在语言教学界，第二语言有两种不同的界定：一种是广义第二语言，亦称泛指第二语言。它指的是母语或第一语言以外的任何一种语言，另一种是狭义第二语言，亦称特指第二语言，在非本族语国家里学习并使用的一种非本族语的语言。</a:t>
            </a:r>
            <a:endParaRPr lang="zh-CN" altLang="zh-CN" dirty="0">
              <a:latin typeface="Arial" panose="020B0604020202020204" pitchFamily="34" charset="0"/>
              <a:sym typeface="微软雅黑" panose="020B0503020204020204" pitchFamily="34" charset="-122"/>
            </a:endParaRPr>
          </a:p>
          <a:p>
            <a:pPr marL="285750" indent="-285750" algn="just">
              <a:lnSpc>
                <a:spcPct val="150000"/>
              </a:lnSpc>
              <a:buFont typeface="Wingdings" panose="05000000000000000000" charset="0"/>
              <a:buChar char=""/>
            </a:pPr>
            <a:r>
              <a:rPr lang="zh-CN" altLang="zh-CN" dirty="0">
                <a:latin typeface="Arial" panose="020B0604020202020204" pitchFamily="34" charset="0"/>
                <a:sym typeface="微软雅黑" panose="020B0503020204020204" pitchFamily="34" charset="-122"/>
              </a:rPr>
              <a:t>第二语言与外语</a:t>
            </a:r>
            <a:r>
              <a:rPr lang="zh-CN" altLang="en-US" dirty="0">
                <a:latin typeface="Arial" panose="020B0604020202020204" pitchFamily="34" charset="0"/>
                <a:sym typeface="微软雅黑" panose="020B0503020204020204" pitchFamily="34" charset="-122"/>
              </a:rPr>
              <a:t>在</a:t>
            </a:r>
            <a:r>
              <a:rPr lang="zh-CN" altLang="zh-CN" dirty="0">
                <a:latin typeface="Arial" panose="020B0604020202020204" pitchFamily="34" charset="0"/>
                <a:sym typeface="微软雅黑" panose="020B0503020204020204" pitchFamily="34" charset="-122"/>
              </a:rPr>
              <a:t>语言功能、学习目的、语言环境</a:t>
            </a:r>
            <a:r>
              <a:rPr lang="zh-CN" altLang="en-US" dirty="0">
                <a:latin typeface="Arial" panose="020B0604020202020204" pitchFamily="34" charset="0"/>
                <a:sym typeface="微软雅黑" panose="020B0503020204020204" pitchFamily="34" charset="-122"/>
              </a:rPr>
              <a:t>和</a:t>
            </a:r>
            <a:r>
              <a:rPr lang="zh-CN" altLang="zh-CN" dirty="0">
                <a:latin typeface="Arial" panose="020B0604020202020204" pitchFamily="34" charset="0"/>
                <a:sym typeface="微软雅黑" panose="020B0503020204020204" pitchFamily="34" charset="-122"/>
              </a:rPr>
              <a:t>学习方法等方面</a:t>
            </a:r>
            <a:r>
              <a:rPr lang="zh-CN" altLang="en-US" dirty="0">
                <a:latin typeface="Arial" panose="020B0604020202020204" pitchFamily="34" charset="0"/>
                <a:sym typeface="微软雅黑" panose="020B0503020204020204" pitchFamily="34" charset="-122"/>
              </a:rPr>
              <a:t>有</a:t>
            </a:r>
            <a:r>
              <a:rPr lang="zh-CN" altLang="zh-CN" dirty="0">
                <a:latin typeface="Arial" panose="020B0604020202020204" pitchFamily="34" charset="0"/>
                <a:sym typeface="微软雅黑" panose="020B0503020204020204" pitchFamily="34" charset="-122"/>
              </a:rPr>
              <a:t>区别</a:t>
            </a:r>
            <a:r>
              <a:rPr lang="zh-CN" altLang="en-US" dirty="0">
                <a:latin typeface="Arial" panose="020B0604020202020204" pitchFamily="34" charset="0"/>
                <a:sym typeface="微软雅黑" panose="020B0503020204020204" pitchFamily="34" charset="-122"/>
              </a:rPr>
              <a:t>：①</a:t>
            </a:r>
            <a:r>
              <a:rPr lang="zh-CN" altLang="zh-CN" dirty="0">
                <a:latin typeface="Arial" panose="020B0604020202020204" pitchFamily="34" charset="0"/>
                <a:sym typeface="微软雅黑" panose="020B0503020204020204" pitchFamily="34" charset="-122"/>
              </a:rPr>
              <a:t>第二语言通常有官方地位和公认的社会功能，而外语则无此功能；</a:t>
            </a:r>
            <a:r>
              <a:rPr lang="zh-CN" altLang="en-US" dirty="0">
                <a:latin typeface="Arial" panose="020B0604020202020204" pitchFamily="34" charset="0"/>
                <a:sym typeface="微软雅黑" panose="020B0503020204020204" pitchFamily="34" charset="-122"/>
              </a:rPr>
              <a:t>②</a:t>
            </a:r>
            <a:r>
              <a:rPr lang="zh-CN" altLang="zh-CN" dirty="0">
                <a:latin typeface="Arial" panose="020B0604020202020204" pitchFamily="34" charset="0"/>
                <a:sym typeface="微软雅黑" panose="020B0503020204020204" pitchFamily="34" charset="-122"/>
              </a:rPr>
              <a:t>学习第二语言通常是为了</a:t>
            </a:r>
            <a:r>
              <a:rPr lang="zh-CN" altLang="en-US" dirty="0">
                <a:latin typeface="Arial" panose="020B0604020202020204" pitchFamily="34" charset="0"/>
                <a:sym typeface="微软雅黑" panose="020B0503020204020204" pitchFamily="34" charset="-122"/>
              </a:rPr>
              <a:t>融入</a:t>
            </a:r>
            <a:r>
              <a:rPr lang="zh-CN" altLang="zh-CN" dirty="0">
                <a:latin typeface="Arial" panose="020B0604020202020204" pitchFamily="34" charset="0"/>
                <a:sym typeface="微软雅黑" panose="020B0503020204020204" pitchFamily="34" charset="-122"/>
              </a:rPr>
              <a:t>所在国</a:t>
            </a:r>
            <a:r>
              <a:rPr lang="zh-CN" altLang="en-US" dirty="0">
                <a:latin typeface="Arial" panose="020B0604020202020204" pitchFamily="34" charset="0"/>
                <a:sym typeface="微软雅黑" panose="020B0503020204020204" pitchFamily="34" charset="-122"/>
              </a:rPr>
              <a:t>的社会</a:t>
            </a:r>
            <a:r>
              <a:rPr lang="zh-CN" altLang="zh-CN" dirty="0">
                <a:latin typeface="Arial" panose="020B0604020202020204" pitchFamily="34" charset="0"/>
                <a:sym typeface="微软雅黑" panose="020B0503020204020204" pitchFamily="34" charset="-122"/>
              </a:rPr>
              <a:t>生活，而学习外语的目的通常是为了旅行、交际、</a:t>
            </a:r>
            <a:r>
              <a:rPr lang="zh-CN" altLang="en-US" dirty="0">
                <a:latin typeface="Arial" panose="020B0604020202020204" pitchFamily="34" charset="0"/>
                <a:sym typeface="微软雅黑" panose="020B0503020204020204" pitchFamily="34" charset="-122"/>
              </a:rPr>
              <a:t>和</a:t>
            </a:r>
            <a:r>
              <a:rPr lang="zh-CN" altLang="zh-CN" dirty="0">
                <a:latin typeface="Arial" panose="020B0604020202020204" pitchFamily="34" charset="0"/>
                <a:sym typeface="微软雅黑" panose="020B0503020204020204" pitchFamily="34" charset="-122"/>
              </a:rPr>
              <a:t>阅读；</a:t>
            </a:r>
            <a:r>
              <a:rPr lang="zh-CN" altLang="en-US" dirty="0">
                <a:latin typeface="Arial" panose="020B0604020202020204" pitchFamily="34" charset="0"/>
                <a:sym typeface="微软雅黑" panose="020B0503020204020204" pitchFamily="34" charset="-122"/>
              </a:rPr>
              <a:t>③</a:t>
            </a:r>
            <a:r>
              <a:rPr lang="zh-CN" altLang="zh-CN" dirty="0">
                <a:latin typeface="Arial" panose="020B0604020202020204" pitchFamily="34" charset="0"/>
                <a:sym typeface="微软雅黑" panose="020B0503020204020204" pitchFamily="34" charset="-122"/>
              </a:rPr>
              <a:t>学习第二语言有充分的语言环境支持，而学习外语教学通常在课堂里进行</a:t>
            </a:r>
            <a:r>
              <a:rPr lang="zh-CN" altLang="en-US" dirty="0">
                <a:latin typeface="Arial" panose="020B0604020202020204" pitchFamily="34" charset="0"/>
                <a:sym typeface="微软雅黑" panose="020B0503020204020204" pitchFamily="34" charset="-122"/>
              </a:rPr>
              <a:t>。</a:t>
            </a:r>
            <a:endParaRPr lang="en-US" altLang="zh-CN">
              <a:latin typeface="Arial" panose="020B0604020202020204" pitchFamily="34" charset="0"/>
            </a:endParaRPr>
          </a:p>
          <a:p>
            <a:pPr marL="285750" indent="-285750" algn="just">
              <a:lnSpc>
                <a:spcPct val="150000"/>
              </a:lnSpc>
              <a:buFont typeface="Wingdings" panose="05000000000000000000" charset="0"/>
              <a:buChar char=""/>
            </a:pPr>
            <a:r>
              <a:rPr lang="zh-CN" altLang="zh-CN" dirty="0">
                <a:latin typeface="Arial" panose="020B0604020202020204" pitchFamily="34" charset="0"/>
                <a:sym typeface="微软雅黑" panose="020B0503020204020204" pitchFamily="34" charset="-122"/>
              </a:rPr>
              <a:t>由此可见，学习外语要比学习第二语言困难得多。</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blinds(horizontal)">
                                      <p:cBhvr>
                                        <p:cTn id="15" dur="5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6">
                                            <p:txEl>
                                              <p:pRg st="0" end="0"/>
                                            </p:txEl>
                                          </p:spTgt>
                                        </p:tgtEl>
                                        <p:attrNameLst>
                                          <p:attrName>style.visibility</p:attrName>
                                        </p:attrNameLst>
                                      </p:cBhvr>
                                      <p:to>
                                        <p:strVal val="visible"/>
                                      </p:to>
                                    </p:set>
                                    <p:animEffect transition="in" filter="blinds(horizontal)">
                                      <p:cBhvr>
                                        <p:cTn id="20" dur="500"/>
                                        <p:tgtEl>
                                          <p:spTgt spid="19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96">
                                            <p:txEl>
                                              <p:pRg st="1" end="1"/>
                                            </p:txEl>
                                          </p:spTgt>
                                        </p:tgtEl>
                                        <p:attrNameLst>
                                          <p:attrName>style.visibility</p:attrName>
                                        </p:attrNameLst>
                                      </p:cBhvr>
                                      <p:to>
                                        <p:strVal val="visible"/>
                                      </p:to>
                                    </p:set>
                                    <p:animEffect transition="in" filter="blinds(horizontal)">
                                      <p:cBhvr>
                                        <p:cTn id="25" dur="500"/>
                                        <p:tgtEl>
                                          <p:spTgt spid="19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96">
                                            <p:txEl>
                                              <p:pRg st="2" end="2"/>
                                            </p:txEl>
                                          </p:spTgt>
                                        </p:tgtEl>
                                        <p:attrNameLst>
                                          <p:attrName>style.visibility</p:attrName>
                                        </p:attrNameLst>
                                      </p:cBhvr>
                                      <p:to>
                                        <p:strVal val="visible"/>
                                      </p:to>
                                    </p:set>
                                    <p:animEffect transition="in" filter="blinds(horizontal)">
                                      <p:cBhvr>
                                        <p:cTn id="30" dur="500"/>
                                        <p:tgtEl>
                                          <p:spTgt spid="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4" grpId="0"/>
      <p:bldP spid="10273" grpId="1" animBg="1"/>
      <p:bldP spid="4" grpId="1"/>
      <p:bldP spid="194" grpId="0"/>
      <p:bldP spid="19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一、幼儿英语教育的基本概念</a:t>
            </a:r>
            <a:endParaRPr kumimoji="0" lang="zh-CN" altLang="en-US" sz="3200" b="1" kern="1200" cap="none" spc="0" normalizeH="0" baseline="0" noProof="0" smtClean="0">
              <a:solidFill>
                <a:srgbClr val="8D38C2"/>
              </a:solidFill>
              <a:latin typeface="Arial" panose="020B0604020202020204" pitchFamily="34" charset="0"/>
              <a:ea typeface="黑体" panose="02010609060101010101" charset="-122"/>
              <a:cs typeface="Arial" panose="020B0604020202020204" pitchFamily="34" charset="0"/>
            </a:endParaRPr>
          </a:p>
        </p:txBody>
      </p:sp>
      <p:sp>
        <p:nvSpPr>
          <p:cNvPr id="227" name="文本框 226"/>
          <p:cNvSpPr txBox="1"/>
          <p:nvPr/>
        </p:nvSpPr>
        <p:spPr>
          <a:xfrm>
            <a:off x="828040" y="1330238"/>
            <a:ext cx="4268470" cy="398780"/>
          </a:xfrm>
          <a:prstGeom prst="rect">
            <a:avLst/>
          </a:prstGeom>
          <a:solidFill>
            <a:schemeClr val="bg1"/>
          </a:solidFill>
        </p:spPr>
        <p:txBody>
          <a:bodyPr wrap="square">
            <a:spAutoFit/>
          </a:bodyPr>
          <a:p>
            <a:r>
              <a:rPr lang="zh-CN" altLang="zh-CN" sz="2000" b="1" dirty="0">
                <a:latin typeface="Arial" panose="020B0604020202020204" pitchFamily="34" charset="0"/>
                <a:sym typeface="+mn-ea"/>
              </a:rPr>
              <a:t>（三）习得与学习</a:t>
            </a:r>
            <a:endParaRPr lang="zh-CN" altLang="en-US" sz="2000" b="1" dirty="0">
              <a:latin typeface="Arial" panose="020B0604020202020204" pitchFamily="34" charset="0"/>
              <a:ea typeface="汉仪旗黑X1-75W" panose="00020600040101010101" pitchFamily="18" charset="-122"/>
              <a:sym typeface="+mn-ea"/>
            </a:endParaRPr>
          </a:p>
        </p:txBody>
      </p:sp>
      <p:sp>
        <p:nvSpPr>
          <p:cNvPr id="2" name="文本框 1"/>
          <p:cNvSpPr txBox="1"/>
          <p:nvPr/>
        </p:nvSpPr>
        <p:spPr>
          <a:xfrm>
            <a:off x="1016000" y="2667635"/>
            <a:ext cx="9749155" cy="3604895"/>
          </a:xfrm>
          <a:prstGeom prst="rect">
            <a:avLst/>
          </a:prstGeom>
          <a:noFill/>
        </p:spPr>
        <p:txBody>
          <a:bodyPr wrap="square">
            <a:noAutofit/>
          </a:bodyPr>
          <a:p>
            <a:pPr marL="285750" indent="-285750" algn="just">
              <a:lnSpc>
                <a:spcPct val="150000"/>
              </a:lnSpc>
              <a:buFont typeface="Wingdings" panose="05000000000000000000" charset="0"/>
              <a:buChar char=""/>
            </a:pPr>
            <a:r>
              <a:rPr lang="zh-CN" altLang="zh-CN" dirty="0">
                <a:sym typeface="+mn-ea"/>
              </a:rPr>
              <a:t>第二语言获得研究专家克拉申</a:t>
            </a:r>
            <a:r>
              <a:rPr lang="zh-CN" altLang="en-US" dirty="0">
                <a:sym typeface="+mn-ea"/>
              </a:rPr>
              <a:t>认为：</a:t>
            </a:r>
            <a:r>
              <a:rPr lang="zh-CN" altLang="zh-CN" dirty="0">
                <a:effectLst/>
                <a:latin typeface="微软雅黑" panose="020B0503020204020204" pitchFamily="34" charset="-122"/>
                <a:ea typeface="微软雅黑" panose="020B0503020204020204" pitchFamily="34" charset="-122"/>
                <a:sym typeface="+mn-ea"/>
              </a:rPr>
              <a:t>从语言学含义上</a:t>
            </a:r>
            <a:r>
              <a:rPr lang="zh-CN" altLang="en-US" dirty="0">
                <a:sym typeface="+mn-ea"/>
              </a:rPr>
              <a:t>，</a:t>
            </a:r>
            <a:r>
              <a:rPr lang="en-US" altLang="zh-CN">
                <a:sym typeface="+mn-ea"/>
              </a:rPr>
              <a:t>“</a:t>
            </a:r>
            <a:r>
              <a:rPr lang="zh-CN" altLang="zh-CN" dirty="0">
                <a:sym typeface="+mn-ea"/>
              </a:rPr>
              <a:t>习得</a:t>
            </a:r>
            <a:r>
              <a:rPr lang="en-US" altLang="zh-CN">
                <a:sym typeface="+mn-ea"/>
              </a:rPr>
              <a:t>”</a:t>
            </a:r>
            <a:r>
              <a:rPr lang="zh-CN" altLang="zh-CN" dirty="0">
                <a:sym typeface="+mn-ea"/>
              </a:rPr>
              <a:t>是指儿童不自觉地、自然地掌握第一语言的过程和方法。通过大量接触语言，在交际中掌握语言，不注重语言形式而注重意义，语言规律的掌握是无意识的。习得过程是由不自觉到自觉，是我们常说第一语言习得，亦即母语或本族语的习得；而</a:t>
            </a:r>
            <a:r>
              <a:rPr lang="en-US" altLang="zh-CN">
                <a:sym typeface="+mn-ea"/>
              </a:rPr>
              <a:t>“</a:t>
            </a:r>
            <a:r>
              <a:rPr lang="zh-CN" altLang="zh-CN" dirty="0">
                <a:sym typeface="+mn-ea"/>
              </a:rPr>
              <a:t>学习</a:t>
            </a:r>
            <a:r>
              <a:rPr lang="en-US" altLang="zh-CN">
                <a:sym typeface="+mn-ea"/>
              </a:rPr>
              <a:t>”</a:t>
            </a:r>
            <a:r>
              <a:rPr lang="zh-CN" altLang="zh-CN" dirty="0">
                <a:sym typeface="+mn-ea"/>
              </a:rPr>
              <a:t>指在学校环境中，有意识地掌握第二语言的过程和方式，它注重语言形式，过程由自觉到不自觉，即我们常说第二语言或外语学习。</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a:p>
            <a:pPr marL="285750" indent="-285750" algn="just">
              <a:lnSpc>
                <a:spcPct val="150000"/>
              </a:lnSpc>
              <a:buFont typeface="Wingdings" panose="05000000000000000000" charset="0"/>
              <a:buChar char=""/>
            </a:pPr>
            <a:r>
              <a:rPr lang="zh-CN" altLang="zh-CN" dirty="0">
                <a:latin typeface="Arial" panose="020B0604020202020204" pitchFamily="34" charset="0"/>
                <a:sym typeface="+mn-ea"/>
              </a:rPr>
              <a:t>克拉申还认为</a:t>
            </a:r>
            <a:r>
              <a:rPr lang="zh-CN" altLang="en-US" dirty="0">
                <a:latin typeface="Arial" panose="020B0604020202020204" pitchFamily="34" charset="0"/>
                <a:sym typeface="+mn-ea"/>
              </a:rPr>
              <a:t>：</a:t>
            </a:r>
            <a:r>
              <a:rPr lang="zh-CN" altLang="zh-CN" dirty="0">
                <a:latin typeface="Arial" panose="020B0604020202020204" pitchFamily="34" charset="0"/>
                <a:sym typeface="+mn-ea"/>
              </a:rPr>
              <a:t>只有</a:t>
            </a:r>
            <a:r>
              <a:rPr lang="en-US" altLang="zh-CN">
                <a:latin typeface="Arial" panose="020B0604020202020204" pitchFamily="34" charset="0"/>
                <a:sym typeface="+mn-ea"/>
              </a:rPr>
              <a:t>“</a:t>
            </a:r>
            <a:r>
              <a:rPr lang="zh-CN" altLang="zh-CN" dirty="0">
                <a:latin typeface="Arial" panose="020B0604020202020204" pitchFamily="34" charset="0"/>
                <a:sym typeface="+mn-ea"/>
              </a:rPr>
              <a:t>习得的语言</a:t>
            </a:r>
            <a:r>
              <a:rPr lang="en-US" altLang="zh-CN">
                <a:latin typeface="Arial" panose="020B0604020202020204" pitchFamily="34" charset="0"/>
                <a:sym typeface="+mn-ea"/>
              </a:rPr>
              <a:t>”</a:t>
            </a:r>
            <a:r>
              <a:rPr lang="zh-CN" altLang="zh-CN" dirty="0">
                <a:latin typeface="Arial" panose="020B0604020202020204" pitchFamily="34" charset="0"/>
                <a:sym typeface="+mn-ea"/>
              </a:rPr>
              <a:t>才能直接促进语言能力的发展，所以语言习得是第一位的；而语言</a:t>
            </a:r>
            <a:r>
              <a:rPr lang="en-US" altLang="zh-CN">
                <a:latin typeface="Arial" panose="020B0604020202020204" pitchFamily="34" charset="0"/>
                <a:sym typeface="+mn-ea"/>
              </a:rPr>
              <a:t>“</a:t>
            </a:r>
            <a:r>
              <a:rPr lang="zh-CN" altLang="zh-CN" dirty="0">
                <a:latin typeface="Arial" panose="020B0604020202020204" pitchFamily="34" charset="0"/>
                <a:sym typeface="+mn-ea"/>
              </a:rPr>
              <a:t>学习</a:t>
            </a:r>
            <a:r>
              <a:rPr lang="en-US" altLang="zh-CN">
                <a:latin typeface="Arial" panose="020B0604020202020204" pitchFamily="34" charset="0"/>
                <a:sym typeface="+mn-ea"/>
              </a:rPr>
              <a:t>”</a:t>
            </a:r>
            <a:r>
              <a:rPr lang="zh-CN" altLang="zh-CN" dirty="0">
                <a:latin typeface="Arial" panose="020B0604020202020204" pitchFamily="34" charset="0"/>
                <a:sym typeface="+mn-ea"/>
              </a:rPr>
              <a:t>仅限于监控和修正语言，并不能直接发展语言交际能力，因此是第二位的。</a:t>
            </a:r>
            <a:r>
              <a:rPr lang="en-US" altLang="zh-CN">
                <a:latin typeface="Arial" panose="020B0604020202020204" pitchFamily="34" charset="0"/>
                <a:sym typeface="+mn-ea"/>
              </a:rPr>
              <a:t>“</a:t>
            </a:r>
            <a:r>
              <a:rPr lang="zh-CN" altLang="zh-CN" dirty="0">
                <a:latin typeface="Arial" panose="020B0604020202020204" pitchFamily="34" charset="0"/>
                <a:sym typeface="+mn-ea"/>
              </a:rPr>
              <a:t>学习</a:t>
            </a:r>
            <a:r>
              <a:rPr lang="en-US" altLang="zh-CN">
                <a:latin typeface="Arial" panose="020B0604020202020204" pitchFamily="34" charset="0"/>
                <a:sym typeface="+mn-ea"/>
              </a:rPr>
              <a:t>”</a:t>
            </a:r>
            <a:r>
              <a:rPr lang="zh-CN" altLang="zh-CN" dirty="0">
                <a:latin typeface="Arial" panose="020B0604020202020204" pitchFamily="34" charset="0"/>
                <a:sym typeface="+mn-ea"/>
              </a:rPr>
              <a:t>是成人在课堂上学习外语初期的典型形式，而</a:t>
            </a:r>
            <a:r>
              <a:rPr lang="en-US" altLang="zh-CN">
                <a:latin typeface="Arial" panose="020B0604020202020204" pitchFamily="34" charset="0"/>
                <a:sym typeface="+mn-ea"/>
              </a:rPr>
              <a:t>“</a:t>
            </a:r>
            <a:r>
              <a:rPr lang="zh-CN" altLang="zh-CN" dirty="0">
                <a:latin typeface="Arial" panose="020B0604020202020204" pitchFamily="34" charset="0"/>
                <a:sym typeface="+mn-ea"/>
              </a:rPr>
              <a:t>习得</a:t>
            </a:r>
            <a:r>
              <a:rPr lang="en-US" altLang="zh-CN">
                <a:latin typeface="Arial" panose="020B0604020202020204" pitchFamily="34" charset="0"/>
                <a:sym typeface="+mn-ea"/>
              </a:rPr>
              <a:t>”</a:t>
            </a:r>
            <a:r>
              <a:rPr lang="zh-CN" altLang="zh-CN" dirty="0">
                <a:latin typeface="Arial" panose="020B0604020202020204" pitchFamily="34" charset="0"/>
                <a:sym typeface="+mn-ea"/>
              </a:rPr>
              <a:t>是幼儿获得第一语言的主要方式。</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
        <p:nvSpPr>
          <p:cNvPr id="3" name="文本框 2"/>
          <p:cNvSpPr txBox="1"/>
          <p:nvPr/>
        </p:nvSpPr>
        <p:spPr>
          <a:xfrm>
            <a:off x="1016000" y="1752600"/>
            <a:ext cx="9749790" cy="891540"/>
          </a:xfrm>
          <a:prstGeom prst="rect">
            <a:avLst/>
          </a:prstGeom>
          <a:noFill/>
        </p:spPr>
        <p:txBody>
          <a:bodyPr wrap="square">
            <a:spAutoFit/>
          </a:bodyPr>
          <a:p>
            <a:pPr algn="just">
              <a:lnSpc>
                <a:spcPct val="130000"/>
              </a:lnSpc>
              <a:spcBef>
                <a:spcPts val="0"/>
              </a:spcBef>
              <a:spcAft>
                <a:spcPts val="0"/>
              </a:spcAft>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“习得”是指儿童不自觉地、自然地掌握第一语言的过程和方法。而“学习”指在学校环境中，有意识地掌握第二语言的过程和方式。</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blinds(horizontal)">
                                      <p:cBhvr>
                                        <p:cTn id="20" dur="500"/>
                                        <p:tgtEl>
                                          <p:spTgt spid="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blinds(horizontal)">
                                      <p:cBhvr>
                                        <p:cTn id="25"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227" grpId="0" animBg="1"/>
      <p:bldP spid="10273" grpId="1" animBg="1"/>
      <p:bldP spid="227" grpId="1" animBg="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一、幼儿英语教育的基本概念</a:t>
            </a:r>
            <a:endParaRPr kumimoji="0" lang="zh-CN" altLang="en-US" sz="3200" b="1" kern="1200" cap="none" spc="0" normalizeH="0" baseline="0" noProof="0" smtClean="0">
              <a:solidFill>
                <a:srgbClr val="8D38C2"/>
              </a:solidFill>
              <a:latin typeface="Arial" panose="020B0604020202020204" pitchFamily="34" charset="0"/>
              <a:ea typeface="黑体" panose="02010609060101010101" charset="-122"/>
              <a:cs typeface="Arial" panose="020B0604020202020204" pitchFamily="34" charset="0"/>
            </a:endParaRPr>
          </a:p>
        </p:txBody>
      </p:sp>
      <p:sp>
        <p:nvSpPr>
          <p:cNvPr id="3" name="文本框 2"/>
          <p:cNvSpPr txBox="1"/>
          <p:nvPr/>
        </p:nvSpPr>
        <p:spPr>
          <a:xfrm>
            <a:off x="1016635" y="144326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zh-CN" sz="2000" b="1" dirty="0">
                <a:latin typeface="Arial" panose="020B0604020202020204" pitchFamily="34" charset="0"/>
                <a:sym typeface="+mn-ea"/>
              </a:rPr>
              <a:t>（四）双语教育与外语教育</a:t>
            </a:r>
            <a:endParaRPr lang="zh-CN" altLang="en-US" sz="2000" b="1" dirty="0">
              <a:latin typeface="Arial" panose="020B0604020202020204" pitchFamily="34" charset="0"/>
              <a:ea typeface="汉仪旗黑X1-75W" panose="00020600040101010101" pitchFamily="18" charset="-122"/>
              <a:sym typeface="+mn-ea"/>
            </a:endParaRPr>
          </a:p>
        </p:txBody>
      </p:sp>
      <p:sp>
        <p:nvSpPr>
          <p:cNvPr id="194" name="文本框 193"/>
          <p:cNvSpPr txBox="1"/>
          <p:nvPr/>
        </p:nvSpPr>
        <p:spPr>
          <a:xfrm>
            <a:off x="1221423" y="1929130"/>
            <a:ext cx="9749790" cy="1291590"/>
          </a:xfrm>
          <a:prstGeom prst="rect">
            <a:avLst/>
          </a:prstGeom>
          <a:noFill/>
        </p:spPr>
        <p:txBody>
          <a:bodyPr wrap="square">
            <a:spAutoFit/>
          </a:bodyPr>
          <a:p>
            <a:pPr algn="just">
              <a:lnSpc>
                <a:spcPct val="130000"/>
              </a:lnSpc>
              <a:spcBef>
                <a:spcPts val="0"/>
              </a:spcBef>
              <a:spcAft>
                <a:spcPts val="0"/>
              </a:spcAft>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1.双语的英文是“Bilingual”，指一个能运用两种语言的人，在他的日常生活中能将一门外语和本族语基本等同地运用于听、说、读、写，当然他的母语语言知识和能力通常是大于第二语言的。</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016635" y="3307715"/>
            <a:ext cx="9749155" cy="2847340"/>
          </a:xfrm>
          <a:prstGeom prst="rect">
            <a:avLst/>
          </a:prstGeom>
          <a:noFill/>
        </p:spPr>
        <p:txBody>
          <a:bodyPr wrap="square">
            <a:noAutofit/>
          </a:bodyPr>
          <a:p>
            <a:pPr marL="285750" indent="-285750" algn="just">
              <a:lnSpc>
                <a:spcPct val="150000"/>
              </a:lnSpc>
              <a:buFont typeface="Wingdings" panose="05000000000000000000" charset="0"/>
              <a:buChar char=""/>
            </a:pPr>
            <a:r>
              <a:rPr lang="zh-CN" altLang="zh-CN" dirty="0">
                <a:latin typeface="Arial" panose="020B0604020202020204" pitchFamily="34" charset="0"/>
                <a:sym typeface="+mn-ea"/>
              </a:rPr>
              <a:t>双语现象（</a:t>
            </a:r>
            <a:r>
              <a:rPr lang="en-US" altLang="zh-CN">
                <a:latin typeface="Arial" panose="020B0604020202020204" pitchFamily="34" charset="0"/>
                <a:sym typeface="+mn-ea"/>
              </a:rPr>
              <a:t>Bilingualism</a:t>
            </a:r>
            <a:r>
              <a:rPr lang="zh-CN" altLang="zh-CN" dirty="0">
                <a:latin typeface="Arial" panose="020B0604020202020204" pitchFamily="34" charset="0"/>
                <a:sym typeface="+mn-ea"/>
              </a:rPr>
              <a:t>）指个人或社区群体可以同时使用两种标准语言的现象。双语现象出现在一些特定的国家与地区，主要是因为这些国家地区是多民族居住的，或者是移民社会</a:t>
            </a:r>
            <a:r>
              <a:rPr lang="zh-CN" altLang="en-US" dirty="0">
                <a:latin typeface="Arial" panose="020B0604020202020204" pitchFamily="34" charset="0"/>
                <a:sym typeface="+mn-ea"/>
              </a:rPr>
              <a:t>。</a:t>
            </a:r>
            <a:endParaRPr lang="zh-CN" altLang="en-US" dirty="0">
              <a:latin typeface="Arial" panose="020B0604020202020204" pitchFamily="34" charset="0"/>
              <a:sym typeface="+mn-ea"/>
            </a:endParaRPr>
          </a:p>
          <a:p>
            <a:pPr marL="285750" indent="-285750" algn="just">
              <a:lnSpc>
                <a:spcPct val="150000"/>
              </a:lnSpc>
              <a:buFont typeface="Wingdings" panose="05000000000000000000" charset="0"/>
              <a:buChar char=""/>
            </a:pPr>
            <a:endParaRPr lang="zh-CN" altLang="en-US" dirty="0">
              <a:latin typeface="Arial" panose="020B0604020202020204" pitchFamily="34" charset="0"/>
              <a:sym typeface="+mn-ea"/>
            </a:endParaRPr>
          </a:p>
          <a:p>
            <a:pPr marL="285750" indent="-285750" algn="just">
              <a:lnSpc>
                <a:spcPct val="150000"/>
              </a:lnSpc>
              <a:buFont typeface="Wingdings" panose="05000000000000000000" charset="0"/>
              <a:buChar char=""/>
            </a:pPr>
            <a:r>
              <a:rPr lang="zh-CN" altLang="en-US" dirty="0">
                <a:latin typeface="Arial" panose="020B0604020202020204" pitchFamily="34" charset="0"/>
                <a:sym typeface="+mn-ea"/>
              </a:rPr>
              <a:t> </a:t>
            </a:r>
            <a:r>
              <a:rPr lang="zh-CN" altLang="zh-CN" dirty="0">
                <a:latin typeface="Arial" panose="020B0604020202020204" pitchFamily="34" charset="0"/>
                <a:sym typeface="+mn-ea"/>
              </a:rPr>
              <a:t>双语教育 </a:t>
            </a:r>
            <a:r>
              <a:rPr lang="en-US" altLang="zh-CN">
                <a:latin typeface="Arial" panose="020B0604020202020204" pitchFamily="34" charset="0"/>
                <a:sym typeface="+mn-ea"/>
              </a:rPr>
              <a:t>“bilingual education”</a:t>
            </a:r>
            <a:r>
              <a:rPr lang="zh-CN" altLang="zh-CN" dirty="0">
                <a:latin typeface="Arial" panose="020B0604020202020204" pitchFamily="34" charset="0"/>
                <a:sym typeface="+mn-ea"/>
              </a:rPr>
              <a:t> 分为广义和狭义两种：广义的双语教育指的是学校中使用两种语言的教育；狭义的双语教育指的是学校中使用第二语言或外语传授学科内容的教育。在这里，第二种语言是教学的语言和手段而不是教学的内容或科目。也可以理解为在</a:t>
            </a:r>
            <a:r>
              <a:rPr lang="zh-CN" altLang="en-US" dirty="0">
                <a:latin typeface="Arial" panose="020B0604020202020204" pitchFamily="34" charset="0"/>
                <a:sym typeface="+mn-ea"/>
              </a:rPr>
              <a:t>一</a:t>
            </a:r>
            <a:r>
              <a:rPr lang="zh-CN" altLang="zh-CN" dirty="0">
                <a:latin typeface="Arial" panose="020B0604020202020204" pitchFamily="34" charset="0"/>
                <a:sym typeface="+mn-ea"/>
              </a:rPr>
              <a:t>个国家或地区里用两种语言上课。</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blinds(horizontal)">
                                      <p:cBhvr>
                                        <p:cTn id="15" dur="5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6">
                                            <p:txEl>
                                              <p:pRg st="0" end="0"/>
                                            </p:txEl>
                                          </p:spTgt>
                                        </p:tgtEl>
                                        <p:attrNameLst>
                                          <p:attrName>style.visibility</p:attrName>
                                        </p:attrNameLst>
                                      </p:cBhvr>
                                      <p:to>
                                        <p:strVal val="visible"/>
                                      </p:to>
                                    </p:set>
                                    <p:animEffect transition="in" filter="blinds(horizontal)">
                                      <p:cBhvr>
                                        <p:cTn id="20" dur="500"/>
                                        <p:tgtEl>
                                          <p:spTgt spid="19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96">
                                            <p:txEl>
                                              <p:pRg st="2" end="2"/>
                                            </p:txEl>
                                          </p:spTgt>
                                        </p:tgtEl>
                                        <p:attrNameLst>
                                          <p:attrName>style.visibility</p:attrName>
                                        </p:attrNameLst>
                                      </p:cBhvr>
                                      <p:to>
                                        <p:strVal val="visible"/>
                                      </p:to>
                                    </p:set>
                                    <p:animEffect transition="in" filter="blinds(horizontal)">
                                      <p:cBhvr>
                                        <p:cTn id="25" dur="500"/>
                                        <p:tgtEl>
                                          <p:spTgt spid="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3" grpId="0"/>
      <p:bldP spid="10273" grpId="1" animBg="1"/>
      <p:bldP spid="3" grpId="1"/>
      <p:bldP spid="194" grpId="0"/>
      <p:bldP spid="19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一、幼儿英语教育的基本概念</a:t>
            </a:r>
            <a:endParaRPr kumimoji="0" lang="zh-CN" altLang="en-US" sz="3200" b="1" kern="1200" cap="none" spc="0" normalizeH="0" baseline="0" noProof="0" smtClean="0">
              <a:solidFill>
                <a:srgbClr val="8D38C2"/>
              </a:solidFill>
              <a:latin typeface="Arial" panose="020B0604020202020204" pitchFamily="34" charset="0"/>
              <a:ea typeface="黑体" panose="02010609060101010101" charset="-122"/>
              <a:cs typeface="Arial" panose="020B0604020202020204" pitchFamily="34" charset="0"/>
            </a:endParaRPr>
          </a:p>
        </p:txBody>
      </p:sp>
      <p:sp>
        <p:nvSpPr>
          <p:cNvPr id="3" name="文本框 2"/>
          <p:cNvSpPr txBox="1"/>
          <p:nvPr/>
        </p:nvSpPr>
        <p:spPr>
          <a:xfrm>
            <a:off x="1016635" y="144326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zh-CN" sz="2000" b="1" dirty="0">
                <a:latin typeface="Arial" panose="020B0604020202020204" pitchFamily="34" charset="0"/>
                <a:sym typeface="+mn-ea"/>
              </a:rPr>
              <a:t>（四）双语教育与外语教育</a:t>
            </a:r>
            <a:endParaRPr lang="zh-CN" altLang="en-US" sz="2000" b="1" dirty="0">
              <a:latin typeface="Arial" panose="020B0604020202020204" pitchFamily="34" charset="0"/>
              <a:ea typeface="汉仪旗黑X1-75W" panose="00020600040101010101" pitchFamily="18" charset="-122"/>
              <a:sym typeface="+mn-ea"/>
            </a:endParaRPr>
          </a:p>
        </p:txBody>
      </p:sp>
      <p:sp>
        <p:nvSpPr>
          <p:cNvPr id="2" name="文本框 1"/>
          <p:cNvSpPr txBox="1"/>
          <p:nvPr/>
        </p:nvSpPr>
        <p:spPr>
          <a:xfrm>
            <a:off x="1220153" y="2122805"/>
            <a:ext cx="9749790" cy="891540"/>
          </a:xfrm>
          <a:prstGeom prst="rect">
            <a:avLst/>
          </a:prstGeom>
          <a:noFill/>
        </p:spPr>
        <p:txBody>
          <a:bodyPr wrap="square">
            <a:spAutoFit/>
          </a:bodyPr>
          <a:p>
            <a:pPr algn="just">
              <a:lnSpc>
                <a:spcPct val="130000"/>
              </a:lnSpc>
              <a:spcBef>
                <a:spcPts val="0"/>
              </a:spcBef>
              <a:spcAft>
                <a:spcPts val="0"/>
              </a:spcAft>
            </a:pPr>
            <a:r>
              <a:rPr lang="zh-CN" altLang="en-US" sz="2000" dirty="0">
                <a:solidFill>
                  <a:srgbClr val="23685B"/>
                </a:solidFill>
                <a:latin typeface="汉仪旗黑X1-75W" panose="00020600040101010101" pitchFamily="18" charset="-122"/>
                <a:ea typeface="汉仪旗黑X1-75W" panose="00020600040101010101" pitchFamily="18" charset="-122"/>
                <a:sym typeface="+mn-ea"/>
              </a:rPr>
              <a:t>2.外语教育（Foreign Language Education）指的是通过学校教育体系所实施的一门外语课程的教育，是通过外语课程帮助学生掌握目的语的语言知识与技能的教育。</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4" name="文本框 3"/>
          <p:cNvSpPr txBox="1"/>
          <p:nvPr/>
        </p:nvSpPr>
        <p:spPr>
          <a:xfrm>
            <a:off x="1220470" y="3295015"/>
            <a:ext cx="9749155" cy="1220470"/>
          </a:xfrm>
          <a:prstGeom prst="rect">
            <a:avLst/>
          </a:prstGeom>
          <a:noFill/>
        </p:spPr>
        <p:txBody>
          <a:bodyPr wrap="square">
            <a:noAutofit/>
          </a:bodyPr>
          <a:p>
            <a:pPr marL="285750" indent="-285750" algn="just">
              <a:lnSpc>
                <a:spcPct val="150000"/>
              </a:lnSpc>
              <a:buFont typeface="Wingdings" panose="05000000000000000000" charset="0"/>
              <a:buChar char=""/>
            </a:pPr>
            <a:r>
              <a:rPr lang="zh-CN" altLang="zh-CN" dirty="0">
                <a:latin typeface="Arial" panose="020B0604020202020204" pitchFamily="34" charset="0"/>
                <a:sym typeface="+mn-ea"/>
              </a:rPr>
              <a:t>双语教育与外语教育有着不同的内涵</a:t>
            </a:r>
            <a:r>
              <a:rPr lang="en-US" altLang="zh-CN">
                <a:latin typeface="Arial" panose="020B0604020202020204" pitchFamily="34" charset="0"/>
                <a:sym typeface="+mn-ea"/>
              </a:rPr>
              <a:t>: </a:t>
            </a:r>
            <a:r>
              <a:rPr lang="zh-CN" altLang="zh-CN" dirty="0">
                <a:latin typeface="Arial" panose="020B0604020202020204" pitchFamily="34" charset="0"/>
                <a:sym typeface="+mn-ea"/>
              </a:rPr>
              <a:t>外语教育是双语教育的基础，双语教育是外语教育在其他学科教学领域里的延伸。我国通常情况下的英语教育是外语教育。</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3" grpId="0"/>
      <p:bldP spid="10273" grpId="1" animBg="1"/>
      <p:bldP spid="3" grpId="1"/>
      <p:bldP spid="2" grpId="0"/>
      <p:bldP spid="2"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6809740" y="1757680"/>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二、幼儿英语教育的目的和意义</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25" name="文本框"/>
          <p:cNvSpPr txBox="1"/>
          <p:nvPr/>
        </p:nvSpPr>
        <p:spPr>
          <a:xfrm>
            <a:off x="1305463" y="3028847"/>
            <a:ext cx="4293508" cy="1320800"/>
          </a:xfrm>
          <a:prstGeom prst="rect">
            <a:avLst/>
          </a:prstGeom>
          <a:noFill/>
        </p:spPr>
        <p:txBody>
          <a:bodyPr wrap="square" lIns="91423" tIns="45712" rIns="91423" bIns="45712" rtlCol="0" anchor="ctr" anchorCtr="0">
            <a:spAutoFit/>
          </a:bodyPr>
          <a:p>
            <a:pPr indent="0">
              <a:lnSpc>
                <a:spcPct val="200000"/>
              </a:lnSpc>
            </a:pPr>
            <a:r>
              <a:rPr lang="zh-CN" altLang="zh-CN" sz="2000" dirty="0">
                <a:latin typeface="Arial" panose="020B0604020202020204" pitchFamily="34" charset="0"/>
                <a:sym typeface="+mn-ea"/>
              </a:rPr>
              <a:t>（一）幼儿英语教育的目的</a:t>
            </a:r>
            <a:endParaRPr lang="zh-CN" altLang="zh-CN" sz="2000" dirty="0">
              <a:latin typeface="Arial" panose="020B0604020202020204" pitchFamily="34" charset="0"/>
            </a:endParaRPr>
          </a:p>
          <a:p>
            <a:pPr indent="0">
              <a:lnSpc>
                <a:spcPct val="200000"/>
              </a:lnSpc>
            </a:pPr>
            <a:r>
              <a:rPr lang="zh-CN" altLang="zh-CN" sz="2000" dirty="0">
                <a:latin typeface="Arial" panose="020B0604020202020204" pitchFamily="34" charset="0"/>
                <a:sym typeface="+mn-ea"/>
              </a:rPr>
              <a:t>（二）幼儿英语教育的意义</a:t>
            </a:r>
            <a:endParaRPr kumimoji="0" lang="zh-CN" altLang="zh-CN" sz="2000" b="0" i="0" u="none" strike="noStrike" kern="1200" cap="none" spc="0" normalizeH="0" baseline="0" dirty="0">
              <a:latin typeface="Arial" panose="020B0604020202020204" pitchFamily="34" charset="0"/>
              <a:sym typeface="汉仪旗黑-50S" panose="00020600040101010101" pitchFamily="18" charset="-122"/>
            </a:endParaRPr>
          </a:p>
        </p:txBody>
      </p:sp>
      <p:grpSp>
        <p:nvGrpSpPr>
          <p:cNvPr id="238" name="图形 232"/>
          <p:cNvGrpSpPr/>
          <p:nvPr/>
        </p:nvGrpSpPr>
        <p:grpSpPr>
          <a:xfrm>
            <a:off x="6702782" y="181934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
                                        </p:tgtEl>
                                        <p:attrNameLst>
                                          <p:attrName>style.visibility</p:attrName>
                                        </p:attrNameLst>
                                      </p:cBhvr>
                                      <p:to>
                                        <p:strVal val="visible"/>
                                      </p:to>
                                    </p:set>
                                    <p:animEffect transition="in" filter="blinds(horizontal)">
                                      <p:cBhvr>
                                        <p:cTn id="12"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10273" grpId="1" animBg="1"/>
      <p:bldP spid="225" grpId="0"/>
      <p:bldP spid="22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二、幼儿英语教育的目的和意义</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27" name="文本框 226"/>
          <p:cNvSpPr txBox="1"/>
          <p:nvPr/>
        </p:nvSpPr>
        <p:spPr>
          <a:xfrm>
            <a:off x="965835" y="1440180"/>
            <a:ext cx="43192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en-US" sz="2000" b="1" dirty="0">
                <a:latin typeface="Arial" panose="020B0604020202020204" pitchFamily="34" charset="0"/>
                <a:sym typeface="+mn-ea"/>
              </a:rPr>
              <a:t>（一）幼儿英语教育的目的</a:t>
            </a:r>
            <a:endParaRPr lang="zh-CN" altLang="en-US" sz="2000" b="1" dirty="0">
              <a:latin typeface="Arial" panose="020B0604020202020204" pitchFamily="34" charset="0"/>
              <a:ea typeface="汉仪旗黑X1-75W" panose="00020600040101010101" pitchFamily="18" charset="-122"/>
              <a:sym typeface="+mn-ea"/>
            </a:endParaRPr>
          </a:p>
        </p:txBody>
      </p:sp>
      <p:sp>
        <p:nvSpPr>
          <p:cNvPr id="196" name="文本框 195"/>
          <p:cNvSpPr txBox="1"/>
          <p:nvPr/>
        </p:nvSpPr>
        <p:spPr>
          <a:xfrm>
            <a:off x="5883910" y="1838960"/>
            <a:ext cx="4947285" cy="4042410"/>
          </a:xfrm>
          <a:prstGeom prst="rect">
            <a:avLst/>
          </a:prstGeom>
          <a:noFill/>
        </p:spPr>
        <p:txBody>
          <a:bodyPr wrap="square" anchor="ctr" anchorCtr="0">
            <a:noAutofit/>
          </a:bodyPr>
          <a:p>
            <a:pPr algn="just">
              <a:lnSpc>
                <a:spcPct val="150000"/>
              </a:lnSpc>
              <a:buFont typeface="Wingdings" panose="05000000000000000000" charset="0"/>
            </a:pPr>
            <a:r>
              <a:rPr lang="en-US" altLang="zh-CN" dirty="0">
                <a:latin typeface="Arial" panose="020B0604020202020204" pitchFamily="34" charset="0"/>
                <a:sym typeface="+mn-ea"/>
              </a:rPr>
              <a:t>       </a:t>
            </a:r>
            <a:r>
              <a:rPr lang="zh-CN" altLang="zh-CN" dirty="0">
                <a:latin typeface="Arial" panose="020B0604020202020204" pitchFamily="34" charset="0"/>
                <a:sym typeface="+mn-ea"/>
              </a:rPr>
              <a:t>幼儿英语教育是根据幼儿身心发展特点和语言学习规律，通过创设适宜的环境对幼儿进行英语的启蒙教育。通过幼儿英语教育，培养幼儿对英语语音语感的敏感性，激发他们对英语学习的兴趣；</a:t>
            </a:r>
            <a:r>
              <a:rPr lang="en-US" altLang="zh-CN" dirty="0">
                <a:latin typeface="Arial" panose="020B0604020202020204" pitchFamily="34" charset="0"/>
                <a:sym typeface="+mn-ea"/>
              </a:rPr>
              <a:t>  </a:t>
            </a:r>
            <a:r>
              <a:rPr lang="zh-CN" altLang="zh-CN" dirty="0">
                <a:latin typeface="Arial" panose="020B0604020202020204" pitchFamily="34" charset="0"/>
                <a:sym typeface="+mn-ea"/>
              </a:rPr>
              <a:t>让他们学会一些最常见的生活用品的英语词汇和最简单问候语等，初步从感性上了解英语文化与汉语文化的不同，初步感受、理解和运用简单的英语，为日后学习英语打好基础。</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pic>
        <p:nvPicPr>
          <p:cNvPr id="7" name="图片 6"/>
          <p:cNvPicPr>
            <a:picLocks noChangeAspect="1"/>
          </p:cNvPicPr>
          <p:nvPr/>
        </p:nvPicPr>
        <p:blipFill>
          <a:blip r:embed="rId1"/>
          <a:stretch>
            <a:fillRect/>
          </a:stretch>
        </p:blipFill>
        <p:spPr>
          <a:xfrm>
            <a:off x="965835" y="2175510"/>
            <a:ext cx="4820920" cy="3214370"/>
          </a:xfrm>
          <a:prstGeom prst="rect">
            <a:avLst/>
          </a:prstGeom>
          <a:effectLst>
            <a:softEdge rad="1270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6"/>
                                        </p:tgtEl>
                                        <p:attrNameLst>
                                          <p:attrName>style.visibility</p:attrName>
                                        </p:attrNameLst>
                                      </p:cBhvr>
                                      <p:to>
                                        <p:strVal val="visible"/>
                                      </p:to>
                                    </p:set>
                                    <p:animEffect transition="in" filter="blinds(horizontal)">
                                      <p:cBhvr>
                                        <p:cTn id="15" dur="500"/>
                                        <p:tgtEl>
                                          <p:spTgt spid="196"/>
                                        </p:tgtEl>
                                      </p:cBhvr>
                                    </p:animEffect>
                                  </p:childTnLst>
                                </p:cTn>
                              </p:par>
                              <p:par>
                                <p:cTn id="16" presetID="55"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227" grpId="0"/>
      <p:bldP spid="10273" grpId="1" animBg="1"/>
      <p:bldP spid="227" grpId="1"/>
      <p:bldP spid="196" grpId="0"/>
      <p:bldP spid="19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69798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二、幼儿英语教育的目的和意义</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27" name="文本框 226"/>
          <p:cNvSpPr txBox="1"/>
          <p:nvPr/>
        </p:nvSpPr>
        <p:spPr>
          <a:xfrm>
            <a:off x="965835" y="1440180"/>
            <a:ext cx="43192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en-US" sz="2000" b="1" dirty="0">
                <a:latin typeface="Arial" panose="020B0604020202020204" pitchFamily="34" charset="0"/>
                <a:sym typeface="+mn-ea"/>
              </a:rPr>
              <a:t>（二）幼儿英语教育的意义</a:t>
            </a:r>
            <a:endParaRPr lang="zh-CN" altLang="en-US" sz="2000" b="1" dirty="0">
              <a:latin typeface="Arial" panose="020B0604020202020204" pitchFamily="34" charset="0"/>
              <a:ea typeface="汉仪旗黑X1-75W" panose="00020600040101010101" pitchFamily="18" charset="-122"/>
              <a:sym typeface="+mn-ea"/>
            </a:endParaRPr>
          </a:p>
        </p:txBody>
      </p:sp>
      <p:grpSp>
        <p:nvGrpSpPr>
          <p:cNvPr id="10" name="组合 9"/>
          <p:cNvGrpSpPr/>
          <p:nvPr>
            <p:custDataLst>
              <p:tags r:id="rId1"/>
            </p:custDataLst>
          </p:nvPr>
        </p:nvGrpSpPr>
        <p:grpSpPr>
          <a:xfrm>
            <a:off x="965835" y="2225040"/>
            <a:ext cx="6111875" cy="453390"/>
            <a:chOff x="2744" y="3506"/>
            <a:chExt cx="9625" cy="714"/>
          </a:xfrm>
        </p:grpSpPr>
        <p:grpSp>
          <p:nvGrpSpPr>
            <p:cNvPr id="12" name="组合 11"/>
            <p:cNvGrpSpPr/>
            <p:nvPr/>
          </p:nvGrpSpPr>
          <p:grpSpPr>
            <a:xfrm rot="0">
              <a:off x="2744" y="3506"/>
              <a:ext cx="735" cy="714"/>
              <a:chOff x="1606119" y="2041200"/>
              <a:chExt cx="466794" cy="453281"/>
            </a:xfrm>
            <a:solidFill>
              <a:schemeClr val="accent5">
                <a:lumMod val="75000"/>
              </a:schemeClr>
            </a:solidFill>
          </p:grpSpPr>
          <p:sp>
            <p:nvSpPr>
              <p:cNvPr id="20" name="椭圆 19"/>
              <p:cNvSpPr/>
              <p:nvPr>
                <p:custDataLst>
                  <p:tags r:id="rId2"/>
                </p:custDataLst>
              </p:nvPr>
            </p:nvSpPr>
            <p:spPr>
              <a:xfrm>
                <a:off x="1612876" y="2041200"/>
                <a:ext cx="453281" cy="453281"/>
              </a:xfrm>
              <a:prstGeom prst="ellipse">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21" name="文本框 20"/>
              <p:cNvSpPr txBox="1"/>
              <p:nvPr>
                <p:custDataLst>
                  <p:tags r:id="rId3"/>
                </p:custDataLst>
              </p:nvPr>
            </p:nvSpPr>
            <p:spPr>
              <a:xfrm>
                <a:off x="1606119" y="2083174"/>
                <a:ext cx="466794" cy="368211"/>
              </a:xfrm>
              <a:prstGeom prst="rect">
                <a:avLst/>
              </a:prstGeom>
              <a:grpFill/>
            </p:spPr>
            <p:txBody>
              <a:bodyPr wrap="square" rtlCol="0">
                <a:spAutoFit/>
              </a:bodyPr>
              <a:p>
                <a:pPr algn="ctr"/>
                <a:r>
                  <a:rPr lang="en-US" altLang="zh-CN"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01</a:t>
                </a:r>
                <a:endParaRPr lang="zh-CN" altLang="en-US"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sp>
          <p:nvSpPr>
            <p:cNvPr id="22" name="文本框 21"/>
            <p:cNvSpPr txBox="1"/>
            <p:nvPr>
              <p:custDataLst>
                <p:tags r:id="rId4"/>
              </p:custDataLst>
            </p:nvPr>
          </p:nvSpPr>
          <p:spPr>
            <a:xfrm>
              <a:off x="3567" y="3572"/>
              <a:ext cx="8802" cy="580"/>
            </a:xfrm>
            <a:prstGeom prst="rect">
              <a:avLst/>
            </a:prstGeom>
            <a:noFill/>
          </p:spPr>
          <p:txBody>
            <a:bodyPr wrap="square">
              <a:spAutoFit/>
            </a:bodyPr>
            <a:p>
              <a:r>
                <a:rPr lang="zh-CN" altLang="zh-CN" dirty="0">
                  <a:latin typeface="Arial" panose="020B0604020202020204" pitchFamily="34" charset="0"/>
                  <a:sym typeface="+mn-ea"/>
                </a:rPr>
                <a:t>英语教育有助于促进幼儿智力水平的发展</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9" name="组合 8"/>
          <p:cNvGrpSpPr/>
          <p:nvPr>
            <p:custDataLst>
              <p:tags r:id="rId5"/>
            </p:custDataLst>
          </p:nvPr>
        </p:nvGrpSpPr>
        <p:grpSpPr>
          <a:xfrm>
            <a:off x="965835" y="2970530"/>
            <a:ext cx="6535420" cy="453390"/>
            <a:chOff x="2744" y="4496"/>
            <a:chExt cx="10292" cy="714"/>
          </a:xfrm>
        </p:grpSpPr>
        <p:grpSp>
          <p:nvGrpSpPr>
            <p:cNvPr id="25" name="组合 24"/>
            <p:cNvGrpSpPr/>
            <p:nvPr/>
          </p:nvGrpSpPr>
          <p:grpSpPr>
            <a:xfrm rot="0">
              <a:off x="2744" y="4496"/>
              <a:ext cx="735" cy="714"/>
              <a:chOff x="1606119" y="2041200"/>
              <a:chExt cx="466795" cy="453281"/>
            </a:xfrm>
            <a:solidFill>
              <a:schemeClr val="accent5">
                <a:lumMod val="75000"/>
              </a:schemeClr>
            </a:solidFill>
          </p:grpSpPr>
          <p:sp>
            <p:nvSpPr>
              <p:cNvPr id="27" name="椭圆 26"/>
              <p:cNvSpPr/>
              <p:nvPr>
                <p:custDataLst>
                  <p:tags r:id="rId6"/>
                </p:custDataLst>
              </p:nvPr>
            </p:nvSpPr>
            <p:spPr>
              <a:xfrm>
                <a:off x="1612876" y="2041200"/>
                <a:ext cx="453281" cy="453281"/>
              </a:xfrm>
              <a:prstGeom prst="ellipse">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28" name="文本框 27"/>
              <p:cNvSpPr txBox="1"/>
              <p:nvPr>
                <p:custDataLst>
                  <p:tags r:id="rId7"/>
                </p:custDataLst>
              </p:nvPr>
            </p:nvSpPr>
            <p:spPr>
              <a:xfrm>
                <a:off x="1606119" y="2083174"/>
                <a:ext cx="466795" cy="368211"/>
              </a:xfrm>
              <a:prstGeom prst="rect">
                <a:avLst/>
              </a:prstGeom>
              <a:grpFill/>
            </p:spPr>
            <p:txBody>
              <a:bodyPr wrap="square" rtlCol="0">
                <a:spAutoFit/>
              </a:bodyPr>
              <a:p>
                <a:pPr algn="ctr"/>
                <a:r>
                  <a:rPr lang="en-US" altLang="zh-CN"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02</a:t>
                </a:r>
                <a:endParaRPr lang="zh-CN" altLang="en-US"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sp>
          <p:nvSpPr>
            <p:cNvPr id="26" name="文本框 25"/>
            <p:cNvSpPr txBox="1"/>
            <p:nvPr>
              <p:custDataLst>
                <p:tags r:id="rId8"/>
              </p:custDataLst>
            </p:nvPr>
          </p:nvSpPr>
          <p:spPr>
            <a:xfrm>
              <a:off x="3567" y="4562"/>
              <a:ext cx="9469" cy="580"/>
            </a:xfrm>
            <a:prstGeom prst="rect">
              <a:avLst/>
            </a:prstGeom>
            <a:noFill/>
          </p:spPr>
          <p:txBody>
            <a:bodyPr wrap="square">
              <a:spAutoFit/>
            </a:bodyPr>
            <a:p>
              <a:r>
                <a:rPr lang="zh-CN" altLang="zh-CN" dirty="0">
                  <a:latin typeface="Arial" panose="020B0604020202020204" pitchFamily="34" charset="0"/>
                  <a:sym typeface="+mn-ea"/>
                </a:rPr>
                <a:t>英语教育有助于幼儿的社会性发展和培养健全的人格</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8" name="组合 7"/>
          <p:cNvGrpSpPr/>
          <p:nvPr>
            <p:custDataLst>
              <p:tags r:id="rId9"/>
            </p:custDataLst>
          </p:nvPr>
        </p:nvGrpSpPr>
        <p:grpSpPr>
          <a:xfrm>
            <a:off x="965835" y="3716020"/>
            <a:ext cx="6451600" cy="453390"/>
            <a:chOff x="2744" y="5487"/>
            <a:chExt cx="10160" cy="714"/>
          </a:xfrm>
        </p:grpSpPr>
        <p:grpSp>
          <p:nvGrpSpPr>
            <p:cNvPr id="30" name="组合 29"/>
            <p:cNvGrpSpPr/>
            <p:nvPr/>
          </p:nvGrpSpPr>
          <p:grpSpPr>
            <a:xfrm rot="0">
              <a:off x="2744" y="5487"/>
              <a:ext cx="735" cy="714"/>
              <a:chOff x="1606119" y="2041200"/>
              <a:chExt cx="466795" cy="453281"/>
            </a:xfrm>
            <a:solidFill>
              <a:schemeClr val="accent5">
                <a:lumMod val="75000"/>
              </a:schemeClr>
            </a:solidFill>
          </p:grpSpPr>
          <p:sp>
            <p:nvSpPr>
              <p:cNvPr id="32" name="椭圆 31"/>
              <p:cNvSpPr/>
              <p:nvPr>
                <p:custDataLst>
                  <p:tags r:id="rId10"/>
                </p:custDataLst>
              </p:nvPr>
            </p:nvSpPr>
            <p:spPr>
              <a:xfrm>
                <a:off x="1612876" y="2041200"/>
                <a:ext cx="453281" cy="453281"/>
              </a:xfrm>
              <a:prstGeom prst="ellipse">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33" name="文本框 32"/>
              <p:cNvSpPr txBox="1"/>
              <p:nvPr>
                <p:custDataLst>
                  <p:tags r:id="rId11"/>
                </p:custDataLst>
              </p:nvPr>
            </p:nvSpPr>
            <p:spPr>
              <a:xfrm>
                <a:off x="1606119" y="2083174"/>
                <a:ext cx="466795" cy="368211"/>
              </a:xfrm>
              <a:prstGeom prst="rect">
                <a:avLst/>
              </a:prstGeom>
              <a:grpFill/>
            </p:spPr>
            <p:txBody>
              <a:bodyPr wrap="square" rtlCol="0">
                <a:spAutoFit/>
              </a:bodyPr>
              <a:p>
                <a:pPr algn="ctr"/>
                <a:r>
                  <a:rPr lang="en-US" altLang="zh-CN"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03</a:t>
                </a:r>
                <a:endParaRPr lang="zh-CN" altLang="en-US"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sp>
          <p:nvSpPr>
            <p:cNvPr id="31" name="文本框 30"/>
            <p:cNvSpPr txBox="1"/>
            <p:nvPr>
              <p:custDataLst>
                <p:tags r:id="rId12"/>
              </p:custDataLst>
            </p:nvPr>
          </p:nvSpPr>
          <p:spPr>
            <a:xfrm>
              <a:off x="3567" y="5553"/>
              <a:ext cx="9337" cy="580"/>
            </a:xfrm>
            <a:prstGeom prst="rect">
              <a:avLst/>
            </a:prstGeom>
            <a:noFill/>
          </p:spPr>
          <p:txBody>
            <a:bodyPr wrap="square">
              <a:spAutoFit/>
            </a:bodyPr>
            <a:p>
              <a:r>
                <a:rPr lang="zh-CN" altLang="zh-CN" dirty="0">
                  <a:latin typeface="Arial" panose="020B0604020202020204" pitchFamily="34" charset="0"/>
                  <a:sym typeface="+mn-ea"/>
                </a:rPr>
                <a:t>幼儿英语教育是社会和时代发展的需求</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4" name="组合 3"/>
          <p:cNvGrpSpPr/>
          <p:nvPr>
            <p:custDataLst>
              <p:tags r:id="rId13"/>
            </p:custDataLst>
          </p:nvPr>
        </p:nvGrpSpPr>
        <p:grpSpPr>
          <a:xfrm>
            <a:off x="965835" y="4461510"/>
            <a:ext cx="6451600" cy="453390"/>
            <a:chOff x="2744" y="6477"/>
            <a:chExt cx="10160" cy="714"/>
          </a:xfrm>
        </p:grpSpPr>
        <p:grpSp>
          <p:nvGrpSpPr>
            <p:cNvPr id="35" name="组合 34"/>
            <p:cNvGrpSpPr/>
            <p:nvPr/>
          </p:nvGrpSpPr>
          <p:grpSpPr>
            <a:xfrm rot="0">
              <a:off x="2744" y="6477"/>
              <a:ext cx="735" cy="714"/>
              <a:chOff x="1606119" y="2041200"/>
              <a:chExt cx="466795" cy="453281"/>
            </a:xfrm>
            <a:solidFill>
              <a:schemeClr val="accent5">
                <a:lumMod val="75000"/>
              </a:schemeClr>
            </a:solidFill>
          </p:grpSpPr>
          <p:sp>
            <p:nvSpPr>
              <p:cNvPr id="37" name="椭圆 36"/>
              <p:cNvSpPr/>
              <p:nvPr>
                <p:custDataLst>
                  <p:tags r:id="rId14"/>
                </p:custDataLst>
              </p:nvPr>
            </p:nvSpPr>
            <p:spPr>
              <a:xfrm>
                <a:off x="1612876" y="2041200"/>
                <a:ext cx="453281" cy="453281"/>
              </a:xfrm>
              <a:prstGeom prst="ellipse">
                <a:avLst/>
              </a:pr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38" name="文本框 37"/>
              <p:cNvSpPr txBox="1"/>
              <p:nvPr>
                <p:custDataLst>
                  <p:tags r:id="rId15"/>
                </p:custDataLst>
              </p:nvPr>
            </p:nvSpPr>
            <p:spPr>
              <a:xfrm>
                <a:off x="1606119" y="2083174"/>
                <a:ext cx="466795" cy="368211"/>
              </a:xfrm>
              <a:prstGeom prst="rect">
                <a:avLst/>
              </a:prstGeom>
              <a:grpFill/>
            </p:spPr>
            <p:txBody>
              <a:bodyPr wrap="square" rtlCol="0">
                <a:spAutoFit/>
              </a:bodyPr>
              <a:p>
                <a:pPr algn="ctr"/>
                <a:r>
                  <a:rPr lang="en-US" altLang="zh-CN"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04</a:t>
                </a:r>
                <a:endParaRPr lang="zh-CN" altLang="en-US"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sp>
          <p:nvSpPr>
            <p:cNvPr id="36" name="文本框 35"/>
            <p:cNvSpPr txBox="1"/>
            <p:nvPr>
              <p:custDataLst>
                <p:tags r:id="rId16"/>
              </p:custDataLst>
            </p:nvPr>
          </p:nvSpPr>
          <p:spPr>
            <a:xfrm>
              <a:off x="3567" y="6543"/>
              <a:ext cx="9337" cy="580"/>
            </a:xfrm>
            <a:prstGeom prst="rect">
              <a:avLst/>
            </a:prstGeom>
            <a:noFill/>
          </p:spPr>
          <p:txBody>
            <a:bodyPr wrap="square">
              <a:spAutoFit/>
            </a:bodyPr>
            <a:p>
              <a:r>
                <a:rPr lang="zh-CN" altLang="zh-CN" dirty="0">
                  <a:latin typeface="Arial" panose="020B0604020202020204" pitchFamily="34" charset="0"/>
                  <a:sym typeface="+mn-ea"/>
                </a:rPr>
                <a:t>幼儿英语教育是幼儿园自身发展的需要</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animBg="1"/>
      <p:bldP spid="227" grpId="0"/>
      <p:bldP spid="10273" grpId="1" animBg="1"/>
      <p:bldP spid="22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4267835"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幼儿英语学习</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圆顶角 115"/>
          <p:cNvSpPr/>
          <p:nvPr/>
        </p:nvSpPr>
        <p:spPr>
          <a:xfrm rot="16200000">
            <a:off x="780415" y="3997960"/>
            <a:ext cx="2339975" cy="2044700"/>
          </a:xfrm>
          <a:prstGeom prst="round2SameRect">
            <a:avLst>
              <a:gd name="adj1" fmla="val 7422"/>
              <a:gd name="adj2" fmla="val 0"/>
            </a:avLst>
          </a:prstGeom>
          <a:solidFill>
            <a:srgbClr val="4BA151">
              <a:lumMod val="7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 name="矩形: 圆顶角 89"/>
          <p:cNvSpPr/>
          <p:nvPr/>
        </p:nvSpPr>
        <p:spPr>
          <a:xfrm rot="16200000">
            <a:off x="779780" y="1521460"/>
            <a:ext cx="2339975" cy="2044700"/>
          </a:xfrm>
          <a:prstGeom prst="round2SameRect">
            <a:avLst>
              <a:gd name="adj1" fmla="val 7422"/>
              <a:gd name="adj2" fmla="val 0"/>
            </a:avLst>
          </a:prstGeom>
          <a:solidFill>
            <a:srgbClr val="4BA151">
              <a:lumMod val="7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3" name="矩形: 圆顶角 114"/>
          <p:cNvSpPr/>
          <p:nvPr/>
        </p:nvSpPr>
        <p:spPr>
          <a:xfrm rot="16200000">
            <a:off x="5907828" y="876585"/>
            <a:ext cx="2340000" cy="8280000"/>
          </a:xfrm>
          <a:prstGeom prst="round2SameRect">
            <a:avLst>
              <a:gd name="adj1" fmla="val 0"/>
              <a:gd name="adj2" fmla="val 0"/>
            </a:avLst>
          </a:prstGeom>
          <a:gradFill flip="none" rotWithShape="1">
            <a:gsLst>
              <a:gs pos="98000">
                <a:srgbClr val="4BA151">
                  <a:lumMod val="60000"/>
                  <a:lumOff val="40000"/>
                  <a:alpha val="0"/>
                </a:srgbClr>
              </a:gs>
              <a:gs pos="35000">
                <a:srgbClr val="4BA151">
                  <a:lumMod val="60000"/>
                  <a:lumOff val="40000"/>
                </a:srgbClr>
              </a:gs>
            </a:gsLst>
            <a:lin ang="5400000" scaled="1"/>
            <a:tileRect/>
          </a:gradFill>
          <a:ln w="12700" cap="flat" cmpd="sng" algn="ctr">
            <a:noFill/>
            <a:prstDash val="solid"/>
            <a:miter lim="800000"/>
          </a:ln>
          <a:effectLst/>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汉仪旗黑-50S" panose="00020600040101010101" pitchFamily="18" charset="-122"/>
              <a:ea typeface="汉仪旗黑-50S" panose="00020600040101010101" pitchFamily="18" charset="-122"/>
            </a:endParaRPr>
          </a:p>
        </p:txBody>
      </p:sp>
      <p:sp>
        <p:nvSpPr>
          <p:cNvPr id="5" name="矩形: 圆顶角 96"/>
          <p:cNvSpPr/>
          <p:nvPr/>
        </p:nvSpPr>
        <p:spPr>
          <a:xfrm rot="16200000">
            <a:off x="5912908" y="-1596838"/>
            <a:ext cx="2340000" cy="8280000"/>
          </a:xfrm>
          <a:prstGeom prst="round2SameRect">
            <a:avLst>
              <a:gd name="adj1" fmla="val 0"/>
              <a:gd name="adj2" fmla="val 0"/>
            </a:avLst>
          </a:prstGeom>
          <a:gradFill flip="none" rotWithShape="1">
            <a:gsLst>
              <a:gs pos="98000">
                <a:srgbClr val="4BA151">
                  <a:lumMod val="60000"/>
                  <a:lumOff val="40000"/>
                  <a:alpha val="0"/>
                </a:srgbClr>
              </a:gs>
              <a:gs pos="35000">
                <a:srgbClr val="4BA151">
                  <a:lumMod val="60000"/>
                  <a:lumOff val="40000"/>
                </a:srgbClr>
              </a:gs>
            </a:gsLst>
            <a:lin ang="5400000" scaled="1"/>
            <a:tileRect/>
          </a:gradFill>
          <a:ln w="12700" cap="flat" cmpd="sng" algn="ctr">
            <a:noFill/>
            <a:prstDash val="solid"/>
            <a:miter lim="800000"/>
          </a:ln>
          <a:effectLst/>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汉仪旗黑-50S" panose="00020600040101010101" pitchFamily="18" charset="-122"/>
              <a:ea typeface="汉仪旗黑-50S" panose="00020600040101010101" pitchFamily="18" charset="-122"/>
            </a:endParaRPr>
          </a:p>
        </p:txBody>
      </p:sp>
      <p:sp>
        <p:nvSpPr>
          <p:cNvPr id="25602" name="Rectangle 2"/>
          <p:cNvSpPr>
            <a:spLocks noGrp="1"/>
          </p:cNvSpPr>
          <p:nvPr>
            <p:ph type="title"/>
          </p:nvPr>
        </p:nvSpPr>
        <p:spPr>
          <a:xfrm>
            <a:off x="461963" y="558165"/>
            <a:ext cx="6573837" cy="792163"/>
          </a:xfrm>
        </p:spPr>
        <p:txBody>
          <a:bodyPr vert="horz" wrap="square" lIns="91440" tIns="45720" rIns="91440" bIns="45720" anchor="ctr" anchorCtr="0"/>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幼儿英语学习的特点</a:t>
            </a:r>
            <a:endParaRPr lang="zh-CN" altLang="en-US" sz="3200" dirty="0">
              <a:solidFill>
                <a:srgbClr val="8D38C2"/>
              </a:solidFill>
              <a:ea typeface="黑体" panose="02010609060101010101" charset="-122"/>
              <a:sym typeface="+mn-ea"/>
            </a:endParaRPr>
          </a:p>
        </p:txBody>
      </p:sp>
      <p:sp>
        <p:nvSpPr>
          <p:cNvPr id="3" name="文本框 2"/>
          <p:cNvSpPr txBox="1"/>
          <p:nvPr>
            <p:custDataLst>
              <p:tags r:id="rId1"/>
            </p:custDataLst>
          </p:nvPr>
        </p:nvSpPr>
        <p:spPr>
          <a:xfrm>
            <a:off x="1012825" y="2234565"/>
            <a:ext cx="1991360" cy="706755"/>
          </a:xfrm>
          <a:prstGeom prst="rect">
            <a:avLst/>
          </a:prstGeom>
          <a:noFill/>
        </p:spPr>
        <p:txBody>
          <a:bodyPr wrap="square">
            <a:spAutoFit/>
          </a:bodyPr>
          <a:p>
            <a:pPr algn="ctr"/>
            <a:r>
              <a:rPr lang="en-US" altLang="zh-CN" sz="2000">
                <a:solidFill>
                  <a:srgbClr val="FFFFFF"/>
                </a:solidFill>
                <a:latin typeface="Arial" panose="020B0604020202020204" pitchFamily="34" charset="0"/>
                <a:sym typeface="微软雅黑" panose="020B0503020204020204" pitchFamily="34" charset="-122"/>
              </a:rPr>
              <a:t>1.</a:t>
            </a:r>
            <a:r>
              <a:rPr lang="zh-CN" altLang="zh-CN" sz="2000" dirty="0">
                <a:solidFill>
                  <a:srgbClr val="FFFFFF"/>
                </a:solidFill>
                <a:latin typeface="Arial" panose="020B0604020202020204" pitchFamily="34" charset="0"/>
                <a:sym typeface="微软雅黑" panose="020B0503020204020204" pitchFamily="34" charset="-122"/>
              </a:rPr>
              <a:t>幼儿英语学习的生理特点</a:t>
            </a:r>
            <a:endParaRPr lang="zh-CN" altLang="zh-CN" sz="2000" dirty="0">
              <a:solidFill>
                <a:srgbClr val="FFFFFF"/>
              </a:solidFill>
              <a:latin typeface="Arial" panose="020B0604020202020204" pitchFamily="34" charset="0"/>
              <a:ea typeface="汉仪雅酷黑 75W" panose="020B0804020202020204" pitchFamily="34" charset="-122"/>
              <a:sym typeface="微软雅黑" panose="020B0503020204020204" pitchFamily="34" charset="-122"/>
            </a:endParaRPr>
          </a:p>
        </p:txBody>
      </p:sp>
      <p:sp>
        <p:nvSpPr>
          <p:cNvPr id="4" name="文本框 3"/>
          <p:cNvSpPr txBox="1"/>
          <p:nvPr/>
        </p:nvSpPr>
        <p:spPr>
          <a:xfrm>
            <a:off x="3016050" y="1608125"/>
            <a:ext cx="8123555" cy="1960245"/>
          </a:xfrm>
          <a:prstGeom prst="rect">
            <a:avLst/>
          </a:prstGeom>
          <a:noFill/>
        </p:spPr>
        <p:txBody>
          <a:bodyPr wrap="square">
            <a:spAutoFit/>
          </a:bodyPr>
          <a:p>
            <a:pPr marL="285750" indent="-285750">
              <a:lnSpc>
                <a:spcPct val="135000"/>
              </a:lnSpc>
              <a:spcBef>
                <a:spcPts val="0"/>
              </a:spcBef>
              <a:spcAft>
                <a:spcPts val="0"/>
              </a:spcAft>
              <a:buFont typeface="Wingdings" panose="05000000000000000000" charset="0"/>
              <a:buChar char=""/>
            </a:pPr>
            <a:r>
              <a:rPr lang="zh-CN" altLang="zh-CN" dirty="0">
                <a:latin typeface="Arial" panose="020B0604020202020204" pitchFamily="34" charset="0"/>
                <a:sym typeface="微软雅黑" panose="020B0503020204020204" pitchFamily="34" charset="-122"/>
              </a:rPr>
              <a:t>国外早在上世纪</a:t>
            </a:r>
            <a:r>
              <a:rPr lang="en-US" altLang="zh-CN">
                <a:latin typeface="Arial" panose="020B0604020202020204" pitchFamily="34" charset="0"/>
                <a:sym typeface="微软雅黑" panose="020B0503020204020204" pitchFamily="34" charset="-122"/>
              </a:rPr>
              <a:t>60 </a:t>
            </a:r>
            <a:r>
              <a:rPr lang="zh-CN" altLang="zh-CN" dirty="0">
                <a:latin typeface="Arial" panose="020B0604020202020204" pitchFamily="34" charset="0"/>
                <a:sym typeface="微软雅黑" panose="020B0503020204020204" pitchFamily="34" charset="-122"/>
              </a:rPr>
              <a:t>年代就有人根据脑神经系统和语言习得的关系以及大脑伸缩性与年龄相关的实验结果，提出了语言习得关键期的假说。</a:t>
            </a:r>
            <a:endParaRPr lang="en-US" altLang="zh-CN">
              <a:latin typeface="Arial" panose="020B0604020202020204" pitchFamily="34" charset="0"/>
            </a:endParaRPr>
          </a:p>
          <a:p>
            <a:pPr marL="285750" indent="-285750">
              <a:lnSpc>
                <a:spcPct val="135000"/>
              </a:lnSpc>
              <a:spcBef>
                <a:spcPts val="0"/>
              </a:spcBef>
              <a:spcAft>
                <a:spcPts val="0"/>
              </a:spcAft>
              <a:buFont typeface="Wingdings" panose="05000000000000000000" charset="0"/>
              <a:buChar char=""/>
            </a:pPr>
            <a:r>
              <a:rPr lang="zh-CN" altLang="zh-CN" dirty="0">
                <a:latin typeface="Arial" panose="020B0604020202020204" pitchFamily="34" charset="0"/>
                <a:sym typeface="微软雅黑" panose="020B0503020204020204" pitchFamily="34" charset="-122"/>
              </a:rPr>
              <a:t>美国心理学家</a:t>
            </a:r>
            <a:r>
              <a:rPr lang="en-US" altLang="zh-CN" err="1">
                <a:latin typeface="Arial" panose="020B0604020202020204" pitchFamily="34" charset="0"/>
                <a:sym typeface="微软雅黑" panose="020B0503020204020204" pitchFamily="34" charset="-122"/>
              </a:rPr>
              <a:t>Lenneberg</a:t>
            </a:r>
            <a:r>
              <a:rPr lang="zh-CN" altLang="zh-CN" dirty="0">
                <a:latin typeface="Arial" panose="020B0604020202020204" pitchFamily="34" charset="0"/>
                <a:sym typeface="微软雅黑" panose="020B0503020204020204" pitchFamily="34" charset="-122"/>
              </a:rPr>
              <a:t>认为儿童学语言比成人更有优势。在这段时间，语言的习得最为容易，而超过此段时间语言的习得能力就会受到限制。当然，至于这个关键期的具体起始时间界定，还没有统一的认识。</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
        <p:nvSpPr>
          <p:cNvPr id="6" name="文本框 5"/>
          <p:cNvSpPr txBox="1"/>
          <p:nvPr>
            <p:custDataLst>
              <p:tags r:id="rId2"/>
            </p:custDataLst>
          </p:nvPr>
        </p:nvSpPr>
        <p:spPr>
          <a:xfrm>
            <a:off x="944245" y="4663440"/>
            <a:ext cx="2059940" cy="706755"/>
          </a:xfrm>
          <a:prstGeom prst="rect">
            <a:avLst/>
          </a:prstGeom>
          <a:noFill/>
        </p:spPr>
        <p:txBody>
          <a:bodyPr wrap="square">
            <a:spAutoFit/>
          </a:bodyPr>
          <a:p>
            <a:pPr algn="ctr"/>
            <a:r>
              <a:rPr lang="en-US" altLang="zh-CN" sz="2000">
                <a:solidFill>
                  <a:srgbClr val="FFFFFF"/>
                </a:solidFill>
                <a:latin typeface="Arial" panose="020B0604020202020204" pitchFamily="34" charset="0"/>
                <a:sym typeface="微软雅黑" panose="020B0503020204020204" pitchFamily="34" charset="-122"/>
              </a:rPr>
              <a:t>2</a:t>
            </a:r>
            <a:r>
              <a:rPr lang="en-US" altLang="zh-CN" sz="2000" dirty="0">
                <a:solidFill>
                  <a:srgbClr val="FFFFFF"/>
                </a:solidFill>
                <a:latin typeface="Arial" panose="020B0604020202020204" pitchFamily="34" charset="0"/>
                <a:sym typeface="微软雅黑" panose="020B0503020204020204" pitchFamily="34" charset="-122"/>
              </a:rPr>
              <a:t>.</a:t>
            </a:r>
            <a:r>
              <a:rPr lang="zh-CN" altLang="zh-CN" sz="2000" dirty="0">
                <a:solidFill>
                  <a:srgbClr val="FFFFFF"/>
                </a:solidFill>
                <a:latin typeface="Arial" panose="020B0604020202020204" pitchFamily="34" charset="0"/>
                <a:sym typeface="微软雅黑" panose="020B0503020204020204" pitchFamily="34" charset="-122"/>
              </a:rPr>
              <a:t>幼儿英语学习的认知特点</a:t>
            </a:r>
            <a:endParaRPr lang="zh-CN" altLang="zh-CN" sz="2000" dirty="0">
              <a:solidFill>
                <a:srgbClr val="FFFFFF"/>
              </a:solidFill>
              <a:latin typeface="Arial" panose="020B0604020202020204" pitchFamily="34" charset="0"/>
              <a:ea typeface="汉仪雅酷黑 75W" panose="020B0804020202020204" pitchFamily="34" charset="-122"/>
              <a:sym typeface="微软雅黑" panose="020B0503020204020204" pitchFamily="34" charset="-122"/>
            </a:endParaRPr>
          </a:p>
        </p:txBody>
      </p:sp>
      <p:sp>
        <p:nvSpPr>
          <p:cNvPr id="7" name="文本框 6"/>
          <p:cNvSpPr txBox="1"/>
          <p:nvPr/>
        </p:nvSpPr>
        <p:spPr>
          <a:xfrm>
            <a:off x="3016250" y="3858260"/>
            <a:ext cx="8133715" cy="2249170"/>
          </a:xfrm>
          <a:prstGeom prst="rect">
            <a:avLst/>
          </a:prstGeom>
          <a:noFill/>
        </p:spPr>
        <p:txBody>
          <a:bodyPr wrap="square">
            <a:spAutoFit/>
          </a:bodyPr>
          <a:p>
            <a:pPr marL="285750" indent="-285750">
              <a:lnSpc>
                <a:spcPct val="130000"/>
              </a:lnSpc>
              <a:spcBef>
                <a:spcPts val="0"/>
              </a:spcBef>
              <a:spcAft>
                <a:spcPts val="0"/>
              </a:spcAft>
              <a:buFont typeface="Wingdings" panose="05000000000000000000" charset="0"/>
              <a:buChar char=""/>
            </a:pPr>
            <a:r>
              <a:rPr lang="en-US" altLang="zh-CN">
                <a:latin typeface="Arial" panose="020B0604020202020204" pitchFamily="34" charset="0"/>
                <a:sym typeface="微软雅黑" panose="020B0503020204020204" pitchFamily="34" charset="-122"/>
              </a:rPr>
              <a:t>Newport</a:t>
            </a:r>
            <a:r>
              <a:rPr lang="zh-CN" altLang="zh-CN" dirty="0">
                <a:latin typeface="Arial" panose="020B0604020202020204" pitchFamily="34" charset="0"/>
                <a:sym typeface="微软雅黑" panose="020B0503020204020204" pitchFamily="34" charset="-122"/>
              </a:rPr>
              <a:t>认为，年龄较小者其认知能力是不成熟的，正是这种认知的不成熟性才有利于语言的学习。幼儿的认知特点决定了</a:t>
            </a:r>
            <a:r>
              <a:rPr lang="en-US" altLang="zh-CN">
                <a:latin typeface="Arial" panose="020B0604020202020204" pitchFamily="34" charset="0"/>
                <a:sym typeface="微软雅黑" panose="020B0503020204020204" pitchFamily="34" charset="-122"/>
              </a:rPr>
              <a:t>“</a:t>
            </a:r>
            <a:r>
              <a:rPr lang="zh-CN" altLang="zh-CN" dirty="0">
                <a:latin typeface="Arial" panose="020B0604020202020204" pitchFamily="34" charset="0"/>
                <a:sym typeface="微软雅黑" panose="020B0503020204020204" pitchFamily="34" charset="-122"/>
              </a:rPr>
              <a:t>他们对任何新经验都具有极度的开放性和愿意接受性。</a:t>
            </a:r>
            <a:endParaRPr lang="en-US" altLang="zh-CN">
              <a:latin typeface="Arial" panose="020B0604020202020204" pitchFamily="34" charset="0"/>
            </a:endParaRPr>
          </a:p>
          <a:p>
            <a:pPr marL="285750" indent="-285750">
              <a:lnSpc>
                <a:spcPct val="130000"/>
              </a:lnSpc>
              <a:spcBef>
                <a:spcPts val="0"/>
              </a:spcBef>
              <a:spcAft>
                <a:spcPts val="0"/>
              </a:spcAft>
              <a:buFont typeface="Wingdings" panose="05000000000000000000" charset="0"/>
              <a:buChar char=""/>
            </a:pPr>
            <a:r>
              <a:rPr lang="zh-CN" altLang="zh-CN" dirty="0">
                <a:latin typeface="Arial" panose="020B0604020202020204" pitchFamily="34" charset="0"/>
                <a:sym typeface="微软雅黑" panose="020B0503020204020204" pitchFamily="34" charset="-122"/>
              </a:rPr>
              <a:t>幼儿的认知不成熟的特点使他们具有比成人较弱的集体认同感，在英语学习方面表现为，他们没有害羞，怕出错，爱面子等心理障碍，敢于在集体面前大胆进行语言实践。</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2000"/>
                                        <p:tgtEl>
                                          <p:spTgt spid="10"/>
                                        </p:tgtEl>
                                      </p:cBhvr>
                                    </p:animEffect>
                                  </p:childTnLst>
                                </p:cTn>
                              </p:par>
                            </p:childTnLst>
                          </p:cTn>
                        </p:par>
                        <p:par>
                          <p:cTn id="13" fill="hold">
                            <p:stCondLst>
                              <p:cond delay="2000"/>
                            </p:stCondLst>
                            <p:childTnLst>
                              <p:par>
                                <p:cTn id="14" presetID="3" presetClass="entr" presetSubtype="10" fill="hold" grpId="2"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edge">
                                      <p:cBhvr>
                                        <p:cTn id="24" dur="2000"/>
                                        <p:tgtEl>
                                          <p:spTgt spid="11"/>
                                        </p:tgtEl>
                                      </p:cBhvr>
                                    </p:animEffect>
                                  </p:childTnLst>
                                </p:cTn>
                              </p:par>
                            </p:childTnLst>
                          </p:cTn>
                        </p:par>
                        <p:par>
                          <p:cTn id="25" fill="hold">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4" grpId="1"/>
      <p:bldP spid="10" grpId="0" bldLvl="0" animBg="1"/>
      <p:bldP spid="4" grpId="2"/>
      <p:bldP spid="11" grpId="0" animBg="1"/>
      <p:bldP spid="7" grpId="0"/>
      <p:bldP spid="5"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圆顶角 114"/>
          <p:cNvSpPr/>
          <p:nvPr>
            <p:custDataLst>
              <p:tags r:id="rId1"/>
            </p:custDataLst>
          </p:nvPr>
        </p:nvSpPr>
        <p:spPr>
          <a:xfrm rot="16200000">
            <a:off x="5907828" y="876585"/>
            <a:ext cx="2340000" cy="8280000"/>
          </a:xfrm>
          <a:prstGeom prst="round2SameRect">
            <a:avLst>
              <a:gd name="adj1" fmla="val 0"/>
              <a:gd name="adj2" fmla="val 0"/>
            </a:avLst>
          </a:prstGeom>
          <a:gradFill flip="none" rotWithShape="1">
            <a:gsLst>
              <a:gs pos="98000">
                <a:srgbClr val="4BA151">
                  <a:lumMod val="60000"/>
                  <a:lumOff val="40000"/>
                  <a:alpha val="0"/>
                </a:srgbClr>
              </a:gs>
              <a:gs pos="35000">
                <a:srgbClr val="4BA151">
                  <a:lumMod val="60000"/>
                  <a:lumOff val="40000"/>
                </a:srgbClr>
              </a:gs>
            </a:gsLst>
            <a:lin ang="5400000" scaled="1"/>
            <a:tileRect/>
          </a:gradFill>
          <a:ln w="12700" cap="flat" cmpd="sng" algn="ctr">
            <a:noFill/>
            <a:prstDash val="solid"/>
            <a:miter lim="800000"/>
          </a:ln>
          <a:effectLst/>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汉仪旗黑-50S" panose="00020600040101010101" pitchFamily="18" charset="-122"/>
              <a:ea typeface="汉仪旗黑-50S" panose="00020600040101010101" pitchFamily="18" charset="-122"/>
            </a:endParaRPr>
          </a:p>
        </p:txBody>
      </p:sp>
      <p:sp>
        <p:nvSpPr>
          <p:cNvPr id="5" name="矩形: 圆顶角 96"/>
          <p:cNvSpPr/>
          <p:nvPr>
            <p:custDataLst>
              <p:tags r:id="rId2"/>
            </p:custDataLst>
          </p:nvPr>
        </p:nvSpPr>
        <p:spPr>
          <a:xfrm rot="16200000">
            <a:off x="5912908" y="-1596838"/>
            <a:ext cx="2340000" cy="8280000"/>
          </a:xfrm>
          <a:prstGeom prst="round2SameRect">
            <a:avLst>
              <a:gd name="adj1" fmla="val 0"/>
              <a:gd name="adj2" fmla="val 0"/>
            </a:avLst>
          </a:prstGeom>
          <a:gradFill flip="none" rotWithShape="1">
            <a:gsLst>
              <a:gs pos="98000">
                <a:srgbClr val="4BA151">
                  <a:lumMod val="60000"/>
                  <a:lumOff val="40000"/>
                  <a:alpha val="0"/>
                </a:srgbClr>
              </a:gs>
              <a:gs pos="35000">
                <a:srgbClr val="4BA151">
                  <a:lumMod val="60000"/>
                  <a:lumOff val="40000"/>
                </a:srgbClr>
              </a:gs>
            </a:gsLst>
            <a:lin ang="5400000" scaled="1"/>
            <a:tileRect/>
          </a:gradFill>
          <a:ln w="12700" cap="flat" cmpd="sng" algn="ctr">
            <a:noFill/>
            <a:prstDash val="solid"/>
            <a:miter lim="800000"/>
          </a:ln>
          <a:effectLst/>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汉仪旗黑-50S" panose="00020600040101010101" pitchFamily="18" charset="-122"/>
              <a:ea typeface="汉仪旗黑-50S" panose="00020600040101010101" pitchFamily="18" charset="-122"/>
            </a:endParaRPr>
          </a:p>
        </p:txBody>
      </p:sp>
      <p:sp>
        <p:nvSpPr>
          <p:cNvPr id="11" name="矩形: 圆顶角 115"/>
          <p:cNvSpPr/>
          <p:nvPr>
            <p:custDataLst>
              <p:tags r:id="rId3"/>
            </p:custDataLst>
          </p:nvPr>
        </p:nvSpPr>
        <p:spPr>
          <a:xfrm rot="16200000">
            <a:off x="780415" y="3997960"/>
            <a:ext cx="2339975" cy="2044700"/>
          </a:xfrm>
          <a:prstGeom prst="round2SameRect">
            <a:avLst>
              <a:gd name="adj1" fmla="val 7422"/>
              <a:gd name="adj2" fmla="val 0"/>
            </a:avLst>
          </a:prstGeom>
          <a:solidFill>
            <a:srgbClr val="4BA151">
              <a:lumMod val="7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 name="矩形: 圆顶角 89"/>
          <p:cNvSpPr/>
          <p:nvPr>
            <p:custDataLst>
              <p:tags r:id="rId4"/>
            </p:custDataLst>
          </p:nvPr>
        </p:nvSpPr>
        <p:spPr>
          <a:xfrm rot="16200000">
            <a:off x="779780" y="1521460"/>
            <a:ext cx="2339975" cy="2044700"/>
          </a:xfrm>
          <a:prstGeom prst="round2SameRect">
            <a:avLst>
              <a:gd name="adj1" fmla="val 7422"/>
              <a:gd name="adj2" fmla="val 0"/>
            </a:avLst>
          </a:prstGeom>
          <a:solidFill>
            <a:srgbClr val="4BA151">
              <a:lumMod val="7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92" name="文本框 91"/>
          <p:cNvSpPr txBox="1"/>
          <p:nvPr>
            <p:custDataLst>
              <p:tags r:id="rId5"/>
            </p:custDataLst>
          </p:nvPr>
        </p:nvSpPr>
        <p:spPr>
          <a:xfrm>
            <a:off x="922020" y="2245360"/>
            <a:ext cx="2009775" cy="706755"/>
          </a:xfrm>
          <a:prstGeom prst="rect">
            <a:avLst/>
          </a:prstGeom>
          <a:noFill/>
        </p:spPr>
        <p:txBody>
          <a:bodyPr wrap="square">
            <a:spAutoFit/>
          </a:bodyPr>
          <a:p>
            <a:pPr algn="ctr"/>
            <a:r>
              <a:rPr lang="en-US" altLang="zh-CN" sz="2000">
                <a:solidFill>
                  <a:schemeClr val="bg1"/>
                </a:solidFill>
                <a:latin typeface="Arial" panose="020B0604020202020204" pitchFamily="34" charset="0"/>
                <a:sym typeface="+mn-ea"/>
              </a:rPr>
              <a:t>3.</a:t>
            </a:r>
            <a:r>
              <a:rPr lang="zh-CN" altLang="zh-CN" sz="2000" dirty="0">
                <a:solidFill>
                  <a:schemeClr val="bg1"/>
                </a:solidFill>
                <a:latin typeface="Arial" panose="020B0604020202020204" pitchFamily="34" charset="0"/>
                <a:sym typeface="+mn-ea"/>
              </a:rPr>
              <a:t>幼儿英语学习的思维特点</a:t>
            </a:r>
            <a:endParaRPr lang="zh-CN" altLang="zh-CN" sz="2000" dirty="0">
              <a:solidFill>
                <a:schemeClr val="bg1"/>
              </a:solidFill>
              <a:latin typeface="Arial" panose="020B0604020202020204" pitchFamily="34" charset="0"/>
              <a:ea typeface="汉仪雅酷黑 75W" panose="020B0804020202020204" pitchFamily="34" charset="-122"/>
              <a:sym typeface="+mn-ea"/>
            </a:endParaRPr>
          </a:p>
        </p:txBody>
      </p:sp>
      <p:sp>
        <p:nvSpPr>
          <p:cNvPr id="3" name="文本框 2"/>
          <p:cNvSpPr txBox="1"/>
          <p:nvPr>
            <p:custDataLst>
              <p:tags r:id="rId6"/>
            </p:custDataLst>
          </p:nvPr>
        </p:nvSpPr>
        <p:spPr>
          <a:xfrm>
            <a:off x="922020" y="4509135"/>
            <a:ext cx="1921510" cy="1014730"/>
          </a:xfrm>
          <a:prstGeom prst="rect">
            <a:avLst/>
          </a:prstGeom>
          <a:noFill/>
        </p:spPr>
        <p:txBody>
          <a:bodyPr wrap="square">
            <a:spAutoFit/>
          </a:bodyPr>
          <a:p>
            <a:pPr indent="0">
              <a:lnSpc>
                <a:spcPct val="100000"/>
              </a:lnSpc>
            </a:pPr>
            <a:r>
              <a:rPr lang="zh-CN" altLang="zh-CN" sz="2000" dirty="0">
                <a:solidFill>
                  <a:schemeClr val="bg1"/>
                </a:solidFill>
                <a:latin typeface="Arial" panose="020B0604020202020204" pitchFamily="34" charset="0"/>
                <a:sym typeface="+mn-ea"/>
              </a:rPr>
              <a:t>4.幼儿英语学习</a:t>
            </a:r>
            <a:endParaRPr lang="zh-CN" altLang="zh-CN" sz="2000" dirty="0">
              <a:solidFill>
                <a:schemeClr val="bg1"/>
              </a:solidFill>
              <a:latin typeface="Arial" panose="020B0604020202020204" pitchFamily="34" charset="0"/>
              <a:sym typeface="+mn-ea"/>
            </a:endParaRPr>
          </a:p>
          <a:p>
            <a:pPr indent="0">
              <a:lnSpc>
                <a:spcPct val="100000"/>
              </a:lnSpc>
            </a:pPr>
            <a:r>
              <a:rPr lang="en-US" altLang="zh-CN" sz="2000" dirty="0">
                <a:solidFill>
                  <a:schemeClr val="bg1"/>
                </a:solidFill>
                <a:latin typeface="Arial" panose="020B0604020202020204" pitchFamily="34" charset="0"/>
                <a:sym typeface="+mn-ea"/>
              </a:rPr>
              <a:t>    </a:t>
            </a:r>
            <a:r>
              <a:rPr lang="zh-CN" altLang="zh-CN" sz="2000" dirty="0">
                <a:solidFill>
                  <a:schemeClr val="bg1"/>
                </a:solidFill>
                <a:latin typeface="Arial" panose="020B0604020202020204" pitchFamily="34" charset="0"/>
                <a:sym typeface="+mn-ea"/>
              </a:rPr>
              <a:t>存在沉默期(silent period)</a:t>
            </a:r>
            <a:endParaRPr lang="zh-CN" altLang="zh-CN" sz="2000" dirty="0">
              <a:solidFill>
                <a:schemeClr val="bg1"/>
              </a:solidFill>
              <a:latin typeface="Arial" panose="020B0604020202020204" pitchFamily="34" charset="0"/>
              <a:sym typeface="+mn-ea"/>
            </a:endParaRPr>
          </a:p>
        </p:txBody>
      </p:sp>
      <p:sp>
        <p:nvSpPr>
          <p:cNvPr id="4" name="文本框 3"/>
          <p:cNvSpPr txBox="1"/>
          <p:nvPr/>
        </p:nvSpPr>
        <p:spPr>
          <a:xfrm>
            <a:off x="2937945" y="4071705"/>
            <a:ext cx="8133715" cy="1889760"/>
          </a:xfrm>
          <a:prstGeom prst="rect">
            <a:avLst/>
          </a:prstGeom>
          <a:noFill/>
        </p:spPr>
        <p:txBody>
          <a:bodyPr wrap="square">
            <a:spAutoFit/>
          </a:bodyPr>
          <a:p>
            <a:pPr marL="285750" indent="-285750">
              <a:lnSpc>
                <a:spcPct val="130000"/>
              </a:lnSpc>
              <a:spcBef>
                <a:spcPts val="0"/>
              </a:spcBef>
              <a:spcAft>
                <a:spcPts val="0"/>
              </a:spcAft>
              <a:buFont typeface="Wingdings" panose="05000000000000000000" charset="0"/>
              <a:buChar char=""/>
            </a:pPr>
            <a:r>
              <a:rPr lang="zh-CN" altLang="zh-CN" dirty="0">
                <a:latin typeface="Arial" panose="020B0604020202020204" pitchFamily="34" charset="0"/>
                <a:sym typeface="+mn-ea"/>
              </a:rPr>
              <a:t>英国教学法专家</a:t>
            </a:r>
            <a:r>
              <a:rPr lang="en-US" altLang="zh-CN">
                <a:latin typeface="Arial" panose="020B0604020202020204" pitchFamily="34" charset="0"/>
                <a:sym typeface="+mn-ea"/>
              </a:rPr>
              <a:t>Palmer</a:t>
            </a:r>
            <a:r>
              <a:rPr lang="zh-CN" altLang="zh-CN" dirty="0">
                <a:latin typeface="Arial" panose="020B0604020202020204" pitchFamily="34" charset="0"/>
                <a:sym typeface="+mn-ea"/>
              </a:rPr>
              <a:t>认为：</a:t>
            </a:r>
            <a:r>
              <a:rPr lang="en-US" altLang="zh-CN">
                <a:latin typeface="Arial" panose="020B0604020202020204" pitchFamily="34" charset="0"/>
                <a:sym typeface="+mn-ea"/>
              </a:rPr>
              <a:t>“</a:t>
            </a:r>
            <a:r>
              <a:rPr lang="zh-CN" altLang="zh-CN" dirty="0">
                <a:latin typeface="Arial" panose="020B0604020202020204" pitchFamily="34" charset="0"/>
                <a:sym typeface="+mn-ea"/>
              </a:rPr>
              <a:t>幼儿只有经过一个酝酿阶段以后才会说本族语。</a:t>
            </a:r>
            <a:r>
              <a:rPr lang="en-US" altLang="zh-CN">
                <a:latin typeface="Arial" panose="020B0604020202020204" pitchFamily="34" charset="0"/>
                <a:sym typeface="+mn-ea"/>
              </a:rPr>
              <a:t>”</a:t>
            </a:r>
            <a:r>
              <a:rPr lang="zh-CN" altLang="zh-CN" dirty="0">
                <a:latin typeface="Arial" panose="020B0604020202020204" pitchFamily="34" charset="0"/>
                <a:sym typeface="+mn-ea"/>
              </a:rPr>
              <a:t>在这个沉默期内</a:t>
            </a:r>
            <a:r>
              <a:rPr lang="en-US" altLang="zh-CN">
                <a:latin typeface="Arial" panose="020B0604020202020204" pitchFamily="34" charset="0"/>
                <a:sym typeface="+mn-ea"/>
              </a:rPr>
              <a:t>,</a:t>
            </a:r>
            <a:r>
              <a:rPr lang="zh-CN" altLang="zh-CN" dirty="0">
                <a:latin typeface="Arial" panose="020B0604020202020204" pitchFamily="34" charset="0"/>
                <a:sym typeface="+mn-ea"/>
              </a:rPr>
              <a:t>外界的语言输入在儿童的头脑中逐渐积累、形成潜意识，然后逐步唤醒大脑中的语言信息，这是儿童语言运用</a:t>
            </a:r>
            <a:r>
              <a:rPr lang="en-US" altLang="zh-CN">
                <a:latin typeface="Arial" panose="020B0604020202020204" pitchFamily="34" charset="0"/>
                <a:sym typeface="+mn-ea"/>
              </a:rPr>
              <a:t>(</a:t>
            </a:r>
            <a:r>
              <a:rPr lang="zh-CN" altLang="zh-CN" dirty="0">
                <a:latin typeface="Arial" panose="020B0604020202020204" pitchFamily="34" charset="0"/>
                <a:sym typeface="+mn-ea"/>
              </a:rPr>
              <a:t>理解和表达</a:t>
            </a:r>
            <a:r>
              <a:rPr lang="en-US" altLang="zh-CN">
                <a:latin typeface="Arial" panose="020B0604020202020204" pitchFamily="34" charset="0"/>
                <a:sym typeface="+mn-ea"/>
              </a:rPr>
              <a:t>)</a:t>
            </a:r>
            <a:r>
              <a:rPr lang="zh-CN" altLang="zh-CN" dirty="0">
                <a:latin typeface="Arial" panose="020B0604020202020204" pitchFamily="34" charset="0"/>
                <a:sym typeface="+mn-ea"/>
              </a:rPr>
              <a:t>的准备阶段。当这种准备积累到一定程度，在外界交际环境的作用下，儿童才开始理解和说出大量的话语。</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
        <p:nvSpPr>
          <p:cNvPr id="25602" name="Rectangle 2"/>
          <p:cNvSpPr>
            <a:spLocks noGrp="1"/>
          </p:cNvSpPr>
          <p:nvPr/>
        </p:nvSpPr>
        <p:spPr>
          <a:xfrm>
            <a:off x="461963" y="558165"/>
            <a:ext cx="6573837" cy="792163"/>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幼儿英语学习的特点</a:t>
            </a:r>
            <a:endParaRPr lang="zh-CN" altLang="en-US" sz="3200" dirty="0">
              <a:solidFill>
                <a:srgbClr val="8D38C2"/>
              </a:solidFill>
              <a:ea typeface="黑体" panose="02010609060101010101" charset="-122"/>
              <a:sym typeface="+mn-ea"/>
            </a:endParaRPr>
          </a:p>
        </p:txBody>
      </p:sp>
      <p:sp>
        <p:nvSpPr>
          <p:cNvPr id="8" name="文本框 7"/>
          <p:cNvSpPr txBox="1"/>
          <p:nvPr/>
        </p:nvSpPr>
        <p:spPr>
          <a:xfrm>
            <a:off x="2938145" y="1618615"/>
            <a:ext cx="8206105" cy="1960245"/>
          </a:xfrm>
          <a:prstGeom prst="rect">
            <a:avLst/>
          </a:prstGeom>
          <a:noFill/>
        </p:spPr>
        <p:txBody>
          <a:bodyPr wrap="square" rtlCol="0">
            <a:spAutoFit/>
          </a:bodyPr>
          <a:p>
            <a:pPr marL="285750" indent="-285750">
              <a:lnSpc>
                <a:spcPct val="135000"/>
              </a:lnSpc>
              <a:spcBef>
                <a:spcPts val="0"/>
              </a:spcBef>
              <a:spcAft>
                <a:spcPts val="0"/>
              </a:spcAft>
              <a:buFont typeface="Wingdings" panose="05000000000000000000" charset="0"/>
              <a:buChar char=""/>
            </a:pPr>
            <a:r>
              <a:rPr lang="zh-CN" altLang="zh-CN" dirty="0">
                <a:sym typeface="+mn-ea"/>
              </a:rPr>
              <a:t>幼儿主要通过别人的动作、表情或事物的颜色、形状等直观形象的直接感知来进行思维活动，具有直觉行动性思维和具体形象性思维的特点。因此幼儿在语言学习方面是很自然的，对英语学习也没有明确的意识，会主动去接受和表达这门语言，以达到交流信息和感情的目的。在交流过程中，幼儿会忽略语言本身，而重视语言交流的结果。</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2000"/>
                                        <p:tgtEl>
                                          <p:spTgt spid="10"/>
                                        </p:tgtEl>
                                      </p:cBhvr>
                                    </p:animEffect>
                                  </p:childTnLst>
                                </p:cTn>
                              </p:par>
                            </p:childTnLst>
                          </p:cTn>
                        </p:par>
                        <p:par>
                          <p:cTn id="13" fill="hold">
                            <p:stCondLst>
                              <p:cond delay="2000"/>
                            </p:stCondLst>
                            <p:childTnLst>
                              <p:par>
                                <p:cTn id="14" presetID="3" presetClass="entr" presetSubtype="10" fill="hold" grpId="2"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edge">
                                      <p:cBhvr>
                                        <p:cTn id="24" dur="2000"/>
                                        <p:tgtEl>
                                          <p:spTgt spid="11"/>
                                        </p:tgtEl>
                                      </p:cBhvr>
                                    </p:animEffect>
                                  </p:childTnLst>
                                </p:cTn>
                              </p:par>
                            </p:childTnLst>
                          </p:cTn>
                        </p:par>
                        <p:par>
                          <p:cTn id="25" fill="hold">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8" grpId="1"/>
      <p:bldP spid="4" grpId="0"/>
      <p:bldP spid="4" grpId="1"/>
      <p:bldP spid="8" grpId="2"/>
      <p:bldP spid="10" grpId="0" bldLvl="0" animBg="1"/>
      <p:bldP spid="11" grpId="0" bldLvl="0" animBg="1"/>
      <p:bldP spid="5" grpId="0" bldLvl="0" animBg="1"/>
      <p:bldP spid="1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1712595"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圆顶角 96"/>
          <p:cNvSpPr/>
          <p:nvPr>
            <p:custDataLst>
              <p:tags r:id="rId1"/>
            </p:custDataLst>
          </p:nvPr>
        </p:nvSpPr>
        <p:spPr>
          <a:xfrm rot="16200000">
            <a:off x="5540798" y="410397"/>
            <a:ext cx="2340000" cy="8280000"/>
          </a:xfrm>
          <a:prstGeom prst="round2SameRect">
            <a:avLst>
              <a:gd name="adj1" fmla="val 0"/>
              <a:gd name="adj2" fmla="val 0"/>
            </a:avLst>
          </a:prstGeom>
          <a:gradFill flip="none" rotWithShape="1">
            <a:gsLst>
              <a:gs pos="98000">
                <a:srgbClr val="4BA151">
                  <a:lumMod val="60000"/>
                  <a:lumOff val="40000"/>
                  <a:alpha val="0"/>
                </a:srgbClr>
              </a:gs>
              <a:gs pos="35000">
                <a:srgbClr val="4BA151">
                  <a:lumMod val="60000"/>
                  <a:lumOff val="40000"/>
                </a:srgbClr>
              </a:gs>
            </a:gsLst>
            <a:lin ang="5400000" scaled="1"/>
            <a:tileRect/>
          </a:gradFill>
          <a:ln w="12700" cap="flat" cmpd="sng" algn="ctr">
            <a:noFill/>
            <a:prstDash val="solid"/>
            <a:miter lim="800000"/>
          </a:ln>
          <a:effectLst/>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汉仪旗黑-50S" panose="00020600040101010101" pitchFamily="18" charset="-122"/>
              <a:ea typeface="汉仪旗黑-50S" panose="00020600040101010101" pitchFamily="18" charset="-122"/>
            </a:endParaRPr>
          </a:p>
        </p:txBody>
      </p:sp>
      <p:sp>
        <p:nvSpPr>
          <p:cNvPr id="10" name="矩形: 圆顶角 89"/>
          <p:cNvSpPr/>
          <p:nvPr>
            <p:custDataLst>
              <p:tags r:id="rId2"/>
            </p:custDataLst>
          </p:nvPr>
        </p:nvSpPr>
        <p:spPr>
          <a:xfrm rot="16200000">
            <a:off x="378460" y="3527425"/>
            <a:ext cx="2339975" cy="2044700"/>
          </a:xfrm>
          <a:prstGeom prst="round2SameRect">
            <a:avLst>
              <a:gd name="adj1" fmla="val 7422"/>
              <a:gd name="adj2" fmla="val 0"/>
            </a:avLst>
          </a:prstGeom>
          <a:solidFill>
            <a:srgbClr val="4BA151">
              <a:lumMod val="7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17" name="文本框 116"/>
          <p:cNvSpPr txBox="1"/>
          <p:nvPr>
            <p:custDataLst>
              <p:tags r:id="rId3"/>
            </p:custDataLst>
          </p:nvPr>
        </p:nvSpPr>
        <p:spPr>
          <a:xfrm>
            <a:off x="615950" y="3981450"/>
            <a:ext cx="2059305" cy="1014730"/>
          </a:xfrm>
          <a:prstGeom prst="rect">
            <a:avLst/>
          </a:prstGeom>
          <a:noFill/>
        </p:spPr>
        <p:txBody>
          <a:bodyPr wrap="square">
            <a:spAutoFit/>
          </a:bodyPr>
          <a:p>
            <a:r>
              <a:rPr lang="zh-CN" altLang="zh-CN" sz="2000" dirty="0">
                <a:solidFill>
                  <a:schemeClr val="bg1"/>
                </a:solidFill>
                <a:latin typeface="Arial" panose="020B0604020202020204" pitchFamily="34" charset="0"/>
                <a:sym typeface="+mn-ea"/>
              </a:rPr>
              <a:t>4.幼儿英语学习</a:t>
            </a:r>
            <a:endParaRPr lang="zh-CN" altLang="zh-CN" sz="2000" dirty="0">
              <a:solidFill>
                <a:schemeClr val="bg1"/>
              </a:solidFill>
              <a:latin typeface="Arial" panose="020B0604020202020204" pitchFamily="34" charset="0"/>
              <a:sym typeface="+mn-ea"/>
            </a:endParaRPr>
          </a:p>
          <a:p>
            <a:r>
              <a:rPr lang="zh-CN" altLang="zh-CN" sz="2000" dirty="0">
                <a:solidFill>
                  <a:schemeClr val="bg1"/>
                </a:solidFill>
                <a:latin typeface="Arial" panose="020B0604020202020204" pitchFamily="34" charset="0"/>
                <a:sym typeface="+mn-ea"/>
              </a:rPr>
              <a:t> </a:t>
            </a:r>
            <a:r>
              <a:rPr lang="en-US" altLang="zh-CN" sz="2000" dirty="0">
                <a:solidFill>
                  <a:schemeClr val="bg1"/>
                </a:solidFill>
                <a:latin typeface="Arial" panose="020B0604020202020204" pitchFamily="34" charset="0"/>
                <a:sym typeface="+mn-ea"/>
              </a:rPr>
              <a:t>  </a:t>
            </a:r>
            <a:r>
              <a:rPr lang="zh-CN" altLang="zh-CN" sz="2000" dirty="0">
                <a:solidFill>
                  <a:schemeClr val="bg1"/>
                </a:solidFill>
                <a:latin typeface="Arial" panose="020B0604020202020204" pitchFamily="34" charset="0"/>
                <a:sym typeface="+mn-ea"/>
              </a:rPr>
              <a:t>存在沉默期(silent period)</a:t>
            </a:r>
            <a:endParaRPr lang="zh-CN" altLang="zh-CN" sz="2000" dirty="0">
              <a:solidFill>
                <a:schemeClr val="bg1"/>
              </a:solidFill>
              <a:latin typeface="Arial" panose="020B0604020202020204" pitchFamily="34" charset="0"/>
              <a:sym typeface="+mn-ea"/>
            </a:endParaRPr>
          </a:p>
        </p:txBody>
      </p:sp>
      <p:sp>
        <p:nvSpPr>
          <p:cNvPr id="25602" name="Rectangle 2"/>
          <p:cNvSpPr>
            <a:spLocks noGrp="1"/>
          </p:cNvSpPr>
          <p:nvPr/>
        </p:nvSpPr>
        <p:spPr>
          <a:xfrm>
            <a:off x="615633" y="802640"/>
            <a:ext cx="6573837" cy="792163"/>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dirty="0">
                <a:solidFill>
                  <a:srgbClr val="8D38C2"/>
                </a:solidFill>
                <a:ea typeface="黑体" panose="02010609060101010101" charset="-122"/>
              </a:rPr>
              <a:t>一、</a:t>
            </a:r>
            <a:r>
              <a:rPr lang="zh-CN" altLang="en-US" sz="3200" dirty="0">
                <a:solidFill>
                  <a:srgbClr val="8D38C2"/>
                </a:solidFill>
                <a:ea typeface="黑体" panose="02010609060101010101" charset="-122"/>
                <a:sym typeface="+mn-ea"/>
              </a:rPr>
              <a:t>幼儿英语学习的特点</a:t>
            </a:r>
            <a:endParaRPr lang="zh-CN" altLang="en-US" sz="3200" dirty="0">
              <a:solidFill>
                <a:srgbClr val="8D38C2"/>
              </a:solidFill>
              <a:ea typeface="黑体" panose="02010609060101010101" charset="-122"/>
              <a:sym typeface="+mn-ea"/>
            </a:endParaRPr>
          </a:p>
        </p:txBody>
      </p:sp>
      <p:sp>
        <p:nvSpPr>
          <p:cNvPr id="196" name="文本框 195"/>
          <p:cNvSpPr txBox="1"/>
          <p:nvPr/>
        </p:nvSpPr>
        <p:spPr>
          <a:xfrm>
            <a:off x="2571115" y="3380105"/>
            <a:ext cx="8571865" cy="2217420"/>
          </a:xfrm>
          <a:prstGeom prst="rect">
            <a:avLst/>
          </a:prstGeom>
          <a:noFill/>
        </p:spPr>
        <p:txBody>
          <a:bodyPr wrap="square" anchor="ctr" anchorCtr="0">
            <a:noAutofit/>
          </a:bodyPr>
          <a:p>
            <a:pPr algn="just">
              <a:lnSpc>
                <a:spcPct val="150000"/>
              </a:lnSpc>
              <a:buFont typeface="Wingdings" panose="05000000000000000000" charset="0"/>
            </a:pPr>
            <a:r>
              <a:rPr lang="zh-CN" altLang="zh-CN" sz="2000" dirty="0">
                <a:latin typeface="微软雅黑" panose="020B0503020204020204" pitchFamily="34" charset="-122"/>
                <a:ea typeface="微软雅黑" panose="020B0503020204020204" pitchFamily="34" charset="-122"/>
                <a:sym typeface="+mn-ea"/>
              </a:rPr>
              <a:t>●</a:t>
            </a:r>
            <a:r>
              <a:rPr lang="en-US" altLang="zh-CN" dirty="0">
                <a:latin typeface="微软雅黑" panose="020B0503020204020204" pitchFamily="34" charset="-122"/>
                <a:ea typeface="微软雅黑" panose="020B0503020204020204" pitchFamily="34" charset="-122"/>
                <a:sym typeface="+mn-ea"/>
              </a:rPr>
              <a:t> </a:t>
            </a:r>
            <a:r>
              <a:rPr lang="zh-CN" altLang="zh-CN" dirty="0">
                <a:latin typeface="Arial" panose="020B0604020202020204" pitchFamily="34" charset="0"/>
                <a:sym typeface="+mn-ea"/>
              </a:rPr>
              <a:t>克拉申的理论也认为，儿童在习得母语时，总是经历一个为期大约一年的</a:t>
            </a:r>
            <a:r>
              <a:rPr lang="en-US" altLang="zh-CN">
                <a:latin typeface="Arial" panose="020B0604020202020204" pitchFamily="34" charset="0"/>
                <a:sym typeface="+mn-ea"/>
              </a:rPr>
              <a:t>“</a:t>
            </a:r>
            <a:r>
              <a:rPr lang="zh-CN" altLang="zh-CN" dirty="0">
                <a:latin typeface="Arial" panose="020B0604020202020204" pitchFamily="34" charset="0"/>
                <a:sym typeface="+mn-ea"/>
              </a:rPr>
              <a:t>听</a:t>
            </a:r>
            <a:r>
              <a:rPr lang="en-US" altLang="zh-CN">
                <a:latin typeface="Arial" panose="020B0604020202020204" pitchFamily="34" charset="0"/>
                <a:sym typeface="+mn-ea"/>
              </a:rPr>
              <a:t>”</a:t>
            </a:r>
            <a:r>
              <a:rPr lang="zh-CN" altLang="zh-CN" dirty="0">
                <a:latin typeface="Arial" panose="020B0604020202020204" pitchFamily="34" charset="0"/>
                <a:sym typeface="+mn-ea"/>
              </a:rPr>
              <a:t>的</a:t>
            </a:r>
            <a:endParaRPr lang="zh-CN" altLang="zh-CN" dirty="0">
              <a:latin typeface="Arial" panose="020B0604020202020204" pitchFamily="34" charset="0"/>
              <a:sym typeface="+mn-ea"/>
            </a:endParaRPr>
          </a:p>
          <a:p>
            <a:pPr algn="just">
              <a:lnSpc>
                <a:spcPct val="150000"/>
              </a:lnSpc>
              <a:buFont typeface="Wingdings" panose="05000000000000000000" charset="0"/>
            </a:pPr>
            <a:r>
              <a:rPr lang="zh-CN" altLang="zh-CN" dirty="0">
                <a:latin typeface="Arial" panose="020B0604020202020204" pitchFamily="34" charset="0"/>
                <a:sym typeface="+mn-ea"/>
              </a:rPr>
              <a:t> </a:t>
            </a:r>
            <a:r>
              <a:rPr lang="en-US" altLang="zh-CN" dirty="0">
                <a:latin typeface="Arial" panose="020B0604020202020204" pitchFamily="34" charset="0"/>
                <a:sym typeface="+mn-ea"/>
              </a:rPr>
              <a:t>  </a:t>
            </a:r>
            <a:r>
              <a:rPr lang="zh-CN" altLang="zh-CN" dirty="0">
                <a:latin typeface="Arial" panose="020B0604020202020204" pitchFamily="34" charset="0"/>
                <a:sym typeface="+mn-ea"/>
              </a:rPr>
              <a:t>过程</a:t>
            </a:r>
            <a:r>
              <a:rPr lang="en-US" altLang="zh-CN">
                <a:latin typeface="Arial" panose="020B0604020202020204" pitchFamily="34" charset="0"/>
                <a:sym typeface="+mn-ea"/>
              </a:rPr>
              <a:t>(</a:t>
            </a:r>
            <a:r>
              <a:rPr lang="zh-CN" altLang="zh-CN" dirty="0">
                <a:latin typeface="Arial" panose="020B0604020202020204" pitchFamily="34" charset="0"/>
                <a:sym typeface="+mn-ea"/>
              </a:rPr>
              <a:t>沉默期</a:t>
            </a:r>
            <a:r>
              <a:rPr lang="en-US" altLang="zh-CN">
                <a:latin typeface="Arial" panose="020B0604020202020204" pitchFamily="34" charset="0"/>
                <a:sym typeface="+mn-ea"/>
              </a:rPr>
              <a:t>)</a:t>
            </a:r>
            <a:r>
              <a:rPr lang="zh-CN" altLang="zh-CN" dirty="0">
                <a:latin typeface="Arial" panose="020B0604020202020204" pitchFamily="34" charset="0"/>
                <a:sym typeface="+mn-ea"/>
              </a:rPr>
              <a:t>，然后才开口说出第一个词。这一规律同样适合于第二语言习得。</a:t>
            </a:r>
            <a:endParaRPr lang="zh-CN" altLang="zh-CN" dirty="0">
              <a:latin typeface="Arial" panose="020B0604020202020204" pitchFamily="34" charset="0"/>
              <a:sym typeface="+mn-ea"/>
            </a:endParaRPr>
          </a:p>
          <a:p>
            <a:pPr algn="just">
              <a:lnSpc>
                <a:spcPct val="150000"/>
              </a:lnSpc>
              <a:buFont typeface="Wingdings" panose="05000000000000000000" charset="0"/>
            </a:pPr>
            <a:r>
              <a:rPr lang="zh-CN" altLang="zh-CN" dirty="0">
                <a:latin typeface="Arial" panose="020B0604020202020204" pitchFamily="34" charset="0"/>
                <a:sym typeface="+mn-ea"/>
              </a:rPr>
              <a:t> </a:t>
            </a:r>
            <a:r>
              <a:rPr lang="en-US" altLang="zh-CN" dirty="0">
                <a:latin typeface="Arial" panose="020B0604020202020204" pitchFamily="34" charset="0"/>
                <a:sym typeface="+mn-ea"/>
              </a:rPr>
              <a:t>  </a:t>
            </a:r>
            <a:r>
              <a:rPr lang="zh-CN" altLang="zh-CN" dirty="0">
                <a:latin typeface="Arial" panose="020B0604020202020204" pitchFamily="34" charset="0"/>
                <a:sym typeface="+mn-ea"/>
              </a:rPr>
              <a:t>第二语言沉默期的长短因人而异，有的只要一天，有的则要半年或更久。 </a:t>
            </a:r>
            <a:r>
              <a:rPr lang="en-US" altLang="zh-CN" dirty="0">
                <a:latin typeface="Arial" panose="020B0604020202020204" pitchFamily="34" charset="0"/>
                <a:sym typeface="+mn-ea"/>
              </a:rPr>
              <a:t>  </a:t>
            </a:r>
            <a:endParaRPr lang="en-US" altLang="zh-CN" dirty="0">
              <a:latin typeface="Arial" panose="020B0604020202020204" pitchFamily="34" charset="0"/>
              <a:sym typeface="+mn-ea"/>
            </a:endParaRPr>
          </a:p>
          <a:p>
            <a:pPr algn="just">
              <a:lnSpc>
                <a:spcPct val="150000"/>
              </a:lnSpc>
              <a:buFont typeface="Wingdings" panose="05000000000000000000" charset="0"/>
            </a:pPr>
            <a:r>
              <a:rPr lang="en-US" altLang="zh-CN" dirty="0">
                <a:latin typeface="Arial" panose="020B0604020202020204" pitchFamily="34" charset="0"/>
                <a:sym typeface="+mn-ea"/>
              </a:rPr>
              <a:t>   </a:t>
            </a:r>
            <a:r>
              <a:rPr lang="zh-CN" altLang="zh-CN" dirty="0">
                <a:latin typeface="Arial" panose="020B0604020202020204" pitchFamily="34" charset="0"/>
                <a:sym typeface="+mn-ea"/>
              </a:rPr>
              <a:t>第二语言的沉默期比第一语言相对较短。</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pic>
        <p:nvPicPr>
          <p:cNvPr id="105" name="图片 104"/>
          <p:cNvPicPr/>
          <p:nvPr/>
        </p:nvPicPr>
        <p:blipFill>
          <a:blip r:embed="rId4"/>
          <a:stretch>
            <a:fillRect/>
          </a:stretch>
        </p:blipFill>
        <p:spPr>
          <a:xfrm>
            <a:off x="6866255" y="802640"/>
            <a:ext cx="2345690" cy="2035175"/>
          </a:xfrm>
          <a:prstGeom prst="rect">
            <a:avLst/>
          </a:prstGeom>
          <a:noFill/>
          <a:ln w="9525">
            <a:noFill/>
          </a:ln>
          <a:effectLst>
            <a:softEdge rad="3175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2000"/>
                                        <p:tgtEl>
                                          <p:spTgt spid="10"/>
                                        </p:tgtEl>
                                      </p:cBhvr>
                                    </p:animEffect>
                                  </p:childTnLst>
                                </p:cTn>
                              </p:par>
                            </p:childTnLst>
                          </p:cTn>
                        </p:par>
                        <p:par>
                          <p:cTn id="13" fill="hold">
                            <p:stCondLst>
                              <p:cond delay="2000"/>
                            </p:stCondLst>
                            <p:childTnLst>
                              <p:par>
                                <p:cTn id="14" presetID="55" presetClass="entr" presetSubtype="0" fill="hold" nodeType="afterEffect">
                                  <p:stCondLst>
                                    <p:cond delay="0"/>
                                  </p:stCondLst>
                                  <p:childTnLst>
                                    <p:set>
                                      <p:cBhvr>
                                        <p:cTn id="15" dur="1000" fill="hold">
                                          <p:stCondLst>
                                            <p:cond delay="0"/>
                                          </p:stCondLst>
                                        </p:cTn>
                                        <p:tgtEl>
                                          <p:spTgt spid="105"/>
                                        </p:tgtEl>
                                        <p:attrNameLst>
                                          <p:attrName>style.visibility</p:attrName>
                                        </p:attrNameLst>
                                      </p:cBhvr>
                                      <p:to>
                                        <p:strVal val="visible"/>
                                      </p:to>
                                    </p:set>
                                    <p:anim calcmode="lin" valueType="num">
                                      <p:cBhvr>
                                        <p:cTn id="16" dur="1000" fill="hold"/>
                                        <p:tgtEl>
                                          <p:spTgt spid="105"/>
                                        </p:tgtEl>
                                        <p:attrNameLst>
                                          <p:attrName>ppt_w</p:attrName>
                                        </p:attrNameLst>
                                      </p:cBhvr>
                                      <p:tavLst>
                                        <p:tav tm="0">
                                          <p:val>
                                            <p:strVal val="#ppt_w*0.70"/>
                                          </p:val>
                                        </p:tav>
                                        <p:tav tm="100000">
                                          <p:val>
                                            <p:strVal val="#ppt_w"/>
                                          </p:val>
                                        </p:tav>
                                      </p:tavLst>
                                    </p:anim>
                                    <p:anim calcmode="lin" valueType="num">
                                      <p:cBhvr>
                                        <p:cTn id="17" dur="1000" fill="hold"/>
                                        <p:tgtEl>
                                          <p:spTgt spid="105"/>
                                        </p:tgtEl>
                                        <p:attrNameLst>
                                          <p:attrName>ppt_h</p:attrName>
                                        </p:attrNameLst>
                                      </p:cBhvr>
                                      <p:tavLst>
                                        <p:tav tm="0">
                                          <p:val>
                                            <p:strVal val="#ppt_h"/>
                                          </p:val>
                                        </p:tav>
                                        <p:tav tm="100000">
                                          <p:val>
                                            <p:strVal val="#ppt_h"/>
                                          </p:val>
                                        </p:tav>
                                      </p:tavLst>
                                    </p:anim>
                                    <p:animEffect transition="in" filter="fade">
                                      <p:cBhvr>
                                        <p:cTn id="18" dur="10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nodeType="withEffect">
                                  <p:stCondLst>
                                    <p:cond delay="0"/>
                                  </p:stCondLst>
                                  <p:childTnLst>
                                    <p:set>
                                      <p:cBhvr>
                                        <p:cTn id="25" dur="1" fill="hold">
                                          <p:stCondLst>
                                            <p:cond delay="0"/>
                                          </p:stCondLst>
                                        </p:cTn>
                                        <p:tgtEl>
                                          <p:spTgt spid="196">
                                            <p:txEl>
                                              <p:pRg st="0" end="0"/>
                                            </p:txEl>
                                          </p:spTgt>
                                        </p:tgtEl>
                                        <p:attrNameLst>
                                          <p:attrName>style.visibility</p:attrName>
                                        </p:attrNameLst>
                                      </p:cBhvr>
                                      <p:to>
                                        <p:strVal val="visible"/>
                                      </p:to>
                                    </p:set>
                                    <p:animEffect transition="in" filter="blinds(horizontal)">
                                      <p:cBhvr>
                                        <p:cTn id="26" dur="500"/>
                                        <p:tgtEl>
                                          <p:spTgt spid="196">
                                            <p:txEl>
                                              <p:pRg st="0" end="0"/>
                                            </p:txEl>
                                          </p:spTgt>
                                        </p:tgtEl>
                                      </p:cBhvr>
                                    </p:animEffect>
                                  </p:childTnLst>
                                </p:cTn>
                              </p:par>
                            </p:childTnLst>
                          </p:cTn>
                        </p:par>
                        <p:par>
                          <p:cTn id="27" fill="hold">
                            <p:stCondLst>
                              <p:cond delay="500"/>
                            </p:stCondLst>
                            <p:childTnLst>
                              <p:par>
                                <p:cTn id="28" presetID="3" presetClass="entr" presetSubtype="10" fill="hold" nodeType="afterEffect">
                                  <p:stCondLst>
                                    <p:cond delay="0"/>
                                  </p:stCondLst>
                                  <p:childTnLst>
                                    <p:set>
                                      <p:cBhvr>
                                        <p:cTn id="29" dur="1" fill="hold">
                                          <p:stCondLst>
                                            <p:cond delay="0"/>
                                          </p:stCondLst>
                                        </p:cTn>
                                        <p:tgtEl>
                                          <p:spTgt spid="196">
                                            <p:txEl>
                                              <p:pRg st="1" end="1"/>
                                            </p:txEl>
                                          </p:spTgt>
                                        </p:tgtEl>
                                        <p:attrNameLst>
                                          <p:attrName>style.visibility</p:attrName>
                                        </p:attrNameLst>
                                      </p:cBhvr>
                                      <p:to>
                                        <p:strVal val="visible"/>
                                      </p:to>
                                    </p:set>
                                    <p:animEffect transition="in" filter="blinds(horizontal)">
                                      <p:cBhvr>
                                        <p:cTn id="30" dur="500"/>
                                        <p:tgtEl>
                                          <p:spTgt spid="196">
                                            <p:txEl>
                                              <p:pRg st="1" end="1"/>
                                            </p:txEl>
                                          </p:spTgt>
                                        </p:tgtEl>
                                      </p:cBhvr>
                                    </p:animEffect>
                                  </p:childTnLst>
                                </p:cTn>
                              </p:par>
                            </p:childTnLst>
                          </p:cTn>
                        </p:par>
                        <p:par>
                          <p:cTn id="31" fill="hold">
                            <p:stCondLst>
                              <p:cond delay="1000"/>
                            </p:stCondLst>
                            <p:childTnLst>
                              <p:par>
                                <p:cTn id="32" presetID="3" presetClass="entr" presetSubtype="10" fill="hold" nodeType="afterEffect">
                                  <p:stCondLst>
                                    <p:cond delay="0"/>
                                  </p:stCondLst>
                                  <p:childTnLst>
                                    <p:set>
                                      <p:cBhvr>
                                        <p:cTn id="33" dur="1" fill="hold">
                                          <p:stCondLst>
                                            <p:cond delay="0"/>
                                          </p:stCondLst>
                                        </p:cTn>
                                        <p:tgtEl>
                                          <p:spTgt spid="196">
                                            <p:txEl>
                                              <p:pRg st="2" end="2"/>
                                            </p:txEl>
                                          </p:spTgt>
                                        </p:tgtEl>
                                        <p:attrNameLst>
                                          <p:attrName>style.visibility</p:attrName>
                                        </p:attrNameLst>
                                      </p:cBhvr>
                                      <p:to>
                                        <p:strVal val="visible"/>
                                      </p:to>
                                    </p:set>
                                    <p:animEffect transition="in" filter="blinds(horizontal)">
                                      <p:cBhvr>
                                        <p:cTn id="34" dur="500"/>
                                        <p:tgtEl>
                                          <p:spTgt spid="196">
                                            <p:txEl>
                                              <p:pRg st="2" end="2"/>
                                            </p:txEl>
                                          </p:spTgt>
                                        </p:tgtEl>
                                      </p:cBhvr>
                                    </p:animEffect>
                                  </p:childTnLst>
                                </p:cTn>
                              </p:par>
                            </p:childTnLst>
                          </p:cTn>
                        </p:par>
                        <p:par>
                          <p:cTn id="35" fill="hold">
                            <p:stCondLst>
                              <p:cond delay="1500"/>
                            </p:stCondLst>
                            <p:childTnLst>
                              <p:par>
                                <p:cTn id="36" presetID="3" presetClass="entr" presetSubtype="10" fill="hold" nodeType="afterEffect">
                                  <p:stCondLst>
                                    <p:cond delay="0"/>
                                  </p:stCondLst>
                                  <p:childTnLst>
                                    <p:set>
                                      <p:cBhvr>
                                        <p:cTn id="37" dur="1" fill="hold">
                                          <p:stCondLst>
                                            <p:cond delay="0"/>
                                          </p:stCondLst>
                                        </p:cTn>
                                        <p:tgtEl>
                                          <p:spTgt spid="196">
                                            <p:txEl>
                                              <p:pRg st="3" end="3"/>
                                            </p:txEl>
                                          </p:spTgt>
                                        </p:tgtEl>
                                        <p:attrNameLst>
                                          <p:attrName>style.visibility</p:attrName>
                                        </p:attrNameLst>
                                      </p:cBhvr>
                                      <p:to>
                                        <p:strVal val="visible"/>
                                      </p:to>
                                    </p:set>
                                    <p:animEffect transition="in" filter="blinds(horizontal)">
                                      <p:cBhvr>
                                        <p:cTn id="38" dur="500"/>
                                        <p:tgtEl>
                                          <p:spTgt spid="1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2" grpId="1"/>
      <p:bldP spid="10"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6802120" y="1845310"/>
            <a:ext cx="4206240" cy="399224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25602" name="Rectangle 2"/>
          <p:cNvSpPr>
            <a:spLocks noGrp="1"/>
          </p:cNvSpPr>
          <p:nvPr>
            <p:ph type="title"/>
          </p:nvPr>
        </p:nvSpPr>
        <p:spPr>
          <a:xfrm>
            <a:off x="462280" y="558165"/>
            <a:ext cx="10219055" cy="792480"/>
          </a:xfrm>
        </p:spPr>
        <p:txBody>
          <a:bodyPr vert="horz" wrap="square" lIns="91440" tIns="45720" rIns="91440" bIns="45720" anchor="ctr" anchorCtr="0"/>
          <a:p>
            <a:r>
              <a:rPr lang="zh-CN" altLang="en-US" sz="3200" dirty="0">
                <a:solidFill>
                  <a:srgbClr val="8D38C2"/>
                </a:solidFill>
                <a:ea typeface="黑体" panose="02010609060101010101" charset="-122"/>
                <a:sym typeface="+mn-ea"/>
              </a:rPr>
              <a:t>二、幼儿英语学习的影响因素</a:t>
            </a:r>
            <a:endParaRPr lang="zh-CN" altLang="en-US" sz="3200" dirty="0">
              <a:solidFill>
                <a:srgbClr val="8D38C2"/>
              </a:solidFill>
              <a:ea typeface="黑体" panose="02010609060101010101" charset="-122"/>
              <a:sym typeface="+mn-ea"/>
            </a:endParaRPr>
          </a:p>
        </p:txBody>
      </p:sp>
      <p:sp>
        <p:nvSpPr>
          <p:cNvPr id="225" name="文本框"/>
          <p:cNvSpPr txBox="1"/>
          <p:nvPr/>
        </p:nvSpPr>
        <p:spPr>
          <a:xfrm>
            <a:off x="1643918" y="2042057"/>
            <a:ext cx="4293508" cy="1936750"/>
          </a:xfrm>
          <a:prstGeom prst="rect">
            <a:avLst/>
          </a:prstGeom>
          <a:noFill/>
        </p:spPr>
        <p:txBody>
          <a:bodyPr wrap="square" lIns="91423" tIns="45712" rIns="91423" bIns="45712" rtlCol="0" anchor="ctr" anchorCtr="0">
            <a:spAutoFit/>
          </a:bodyPr>
          <a:p>
            <a:pPr indent="0">
              <a:lnSpc>
                <a:spcPct val="200000"/>
              </a:lnSpc>
            </a:pPr>
            <a:r>
              <a:rPr lang="zh-CN" altLang="zh-CN" sz="2000" dirty="0">
                <a:latin typeface="Arial" panose="020B0604020202020204" pitchFamily="34" charset="0"/>
                <a:sym typeface="+mn-ea"/>
              </a:rPr>
              <a:t>（一）幼儿自身的发展因素</a:t>
            </a:r>
            <a:endParaRPr lang="zh-CN" altLang="zh-CN" sz="2000" dirty="0">
              <a:latin typeface="Arial" panose="020B0604020202020204" pitchFamily="34" charset="0"/>
            </a:endParaRPr>
          </a:p>
          <a:p>
            <a:pPr indent="0">
              <a:lnSpc>
                <a:spcPct val="200000"/>
              </a:lnSpc>
            </a:pPr>
            <a:r>
              <a:rPr lang="zh-CN" altLang="zh-CN" sz="2000" dirty="0">
                <a:latin typeface="Arial" panose="020B0604020202020204" pitchFamily="34" charset="0"/>
                <a:sym typeface="+mn-ea"/>
              </a:rPr>
              <a:t>（二）环境与教育因素</a:t>
            </a:r>
            <a:endParaRPr lang="en-US" altLang="zh-CN" sz="2000" dirty="0">
              <a:latin typeface="Arial" panose="020B0604020202020204" pitchFamily="34" charset="0"/>
            </a:endParaRPr>
          </a:p>
          <a:p>
            <a:pPr indent="0">
              <a:lnSpc>
                <a:spcPct val="200000"/>
              </a:lnSpc>
            </a:pPr>
            <a:r>
              <a:rPr lang="zh-CN" altLang="zh-CN" sz="2000" dirty="0">
                <a:latin typeface="Arial" panose="020B0604020202020204" pitchFamily="34" charset="0"/>
                <a:sym typeface="+mn-ea"/>
              </a:rPr>
              <a:t>（三）母语干扰因素</a:t>
            </a:r>
            <a:endParaRPr kumimoji="0" lang="zh-CN" altLang="zh-CN" sz="2000" b="0" i="0" u="none" strike="noStrike" kern="1200" cap="none" spc="0" normalizeH="0" baseline="0" dirty="0">
              <a:latin typeface="Arial" panose="020B0604020202020204" pitchFamily="34" charset="0"/>
              <a:sym typeface="汉仪旗黑-50S" panose="00020600040101010101" pitchFamily="18" charset="-122"/>
            </a:endParaRPr>
          </a:p>
        </p:txBody>
      </p:sp>
      <p:grpSp>
        <p:nvGrpSpPr>
          <p:cNvPr id="238" name="图形 232"/>
          <p:cNvGrpSpPr/>
          <p:nvPr/>
        </p:nvGrpSpPr>
        <p:grpSpPr>
          <a:xfrm>
            <a:off x="6702782" y="181934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25"/>
                                        </p:tgtEl>
                                        <p:attrNameLst>
                                          <p:attrName>style.visibility</p:attrName>
                                        </p:attrNameLst>
                                      </p:cBhvr>
                                      <p:to>
                                        <p:strVal val="visible"/>
                                      </p:to>
                                    </p:set>
                                    <p:animEffect transition="in" filter="wedge">
                                      <p:cBhvr>
                                        <p:cTn id="12" dur="20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25" grpId="0"/>
      <p:bldP spid="22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ph type="title"/>
          </p:nvPr>
        </p:nvSpPr>
        <p:spPr>
          <a:xfrm>
            <a:off x="462280" y="558165"/>
            <a:ext cx="10219055" cy="792480"/>
          </a:xfrm>
        </p:spPr>
        <p:txBody>
          <a:bodyPr vert="horz" wrap="square" lIns="91440" tIns="45720" rIns="91440" bIns="45720" anchor="ctr" anchorCtr="0"/>
          <a:p>
            <a:r>
              <a:rPr lang="zh-CN" altLang="en-US" sz="3200" b="1" dirty="0">
                <a:solidFill>
                  <a:srgbClr val="7030A0"/>
                </a:solidFill>
                <a:latin typeface="黑体" panose="02010609060101010101" charset="-122"/>
                <a:ea typeface="黑体" panose="02010609060101010101" charset="-122"/>
                <a:sym typeface="+mn-ea"/>
              </a:rPr>
              <a:t>三、</a:t>
            </a:r>
            <a:r>
              <a:rPr lang="zh-CN" altLang="en-US" sz="3200" dirty="0">
                <a:solidFill>
                  <a:srgbClr val="8D38C2"/>
                </a:solidFill>
                <a:ea typeface="黑体" panose="02010609060101010101" charset="-122"/>
                <a:sym typeface="+mn-ea"/>
              </a:rPr>
              <a:t>幼儿英语学习的影响因素</a:t>
            </a:r>
            <a:endParaRPr lang="zh-CN" altLang="en-US" sz="3200" dirty="0">
              <a:solidFill>
                <a:srgbClr val="8D38C2"/>
              </a:solidFill>
              <a:ea typeface="黑体" panose="02010609060101010101" charset="-122"/>
            </a:endParaRPr>
          </a:p>
        </p:txBody>
      </p:sp>
      <p:sp>
        <p:nvSpPr>
          <p:cNvPr id="227" name="文本框 226"/>
          <p:cNvSpPr txBox="1"/>
          <p:nvPr/>
        </p:nvSpPr>
        <p:spPr>
          <a:xfrm>
            <a:off x="727075" y="144326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en-US" sz="2000" b="1" dirty="0">
                <a:latin typeface="Arial" panose="020B0604020202020204" pitchFamily="34" charset="0"/>
                <a:sym typeface="+mn-ea"/>
              </a:rPr>
              <a:t>（一）幼儿自身的发展因素</a:t>
            </a:r>
            <a:endParaRPr lang="zh-CN" altLang="en-US" sz="2000" b="1" dirty="0">
              <a:latin typeface="Arial" panose="020B0604020202020204" pitchFamily="34" charset="0"/>
              <a:ea typeface="汉仪旗黑X1-75W" panose="00020600040101010101" pitchFamily="18" charset="-122"/>
              <a:sym typeface="+mn-ea"/>
            </a:endParaRPr>
          </a:p>
        </p:txBody>
      </p:sp>
      <p:sp>
        <p:nvSpPr>
          <p:cNvPr id="194" name="文本框 193"/>
          <p:cNvSpPr txBox="1"/>
          <p:nvPr/>
        </p:nvSpPr>
        <p:spPr>
          <a:xfrm>
            <a:off x="1079183" y="1974215"/>
            <a:ext cx="9749790" cy="491490"/>
          </a:xfrm>
          <a:prstGeom prst="rect">
            <a:avLst/>
          </a:prstGeom>
          <a:noFill/>
        </p:spPr>
        <p:txBody>
          <a:bodyPr wrap="square">
            <a:spAutoFit/>
          </a:bodyPr>
          <a:p>
            <a:pPr algn="just">
              <a:lnSpc>
                <a:spcPct val="130000"/>
              </a:lnSpc>
              <a:spcBef>
                <a:spcPts val="0"/>
              </a:spcBef>
              <a:spcAft>
                <a:spcPts val="0"/>
              </a:spcAft>
            </a:pP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1.智力因素</a:t>
            </a:r>
            <a:endParaRPr lang="zh-CN" altLang="en-US" sz="2000" b="1"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079500" y="2705100"/>
            <a:ext cx="9749155" cy="2185035"/>
          </a:xfrm>
          <a:prstGeom prst="rect">
            <a:avLst/>
          </a:prstGeom>
          <a:noFill/>
        </p:spPr>
        <p:txBody>
          <a:bodyPr wrap="square">
            <a:noAutofit/>
          </a:bodyPr>
          <a:p>
            <a:pPr marL="285750" indent="-285750">
              <a:lnSpc>
                <a:spcPct val="150000"/>
              </a:lnSpc>
              <a:buFont typeface="Wingdings" panose="05000000000000000000" charset="0"/>
              <a:buChar char=""/>
            </a:pPr>
            <a:r>
              <a:rPr lang="zh-CN" altLang="zh-CN" dirty="0">
                <a:latin typeface="Arial" panose="020B0604020202020204" pitchFamily="34" charset="0"/>
                <a:sym typeface="+mn-ea"/>
              </a:rPr>
              <a:t>根据国内外心理学家的研究理论可以概括为，智力是一种综合的认识能力，它包括注意力、观察力、记忆力、想象力和思维力五个基本因素，抽象思维能力是智力的核心，创造力是智力的最高表现。因此，智力是影响学习的重要因素。在正式的课堂英语教育环境下，智力发展水平的程度不同，对英语的理解与感悟不同，学习效果也不同。但对年龄较低的幼儿来说，智力并非影响英语学习的决定因素。</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edge">
                                      <p:cBhvr>
                                        <p:cTn id="15" dur="20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96"/>
                                        </p:tgtEl>
                                        <p:attrNameLst>
                                          <p:attrName>style.visibility</p:attrName>
                                        </p:attrNameLst>
                                      </p:cBhvr>
                                      <p:to>
                                        <p:strVal val="visible"/>
                                      </p:to>
                                    </p:set>
                                    <p:animEffect transition="in" filter="blinds(horizontal)">
                                      <p:cBhvr>
                                        <p:cTn id="20"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27" grpId="0"/>
      <p:bldP spid="25602" grpId="1"/>
      <p:bldP spid="227" grpId="1"/>
      <p:bldP spid="194" grpId="0"/>
      <p:bldP spid="194" grpId="1"/>
      <p:bldP spid="196" grpId="0"/>
      <p:bldP spid="19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 name="文本框 193"/>
          <p:cNvSpPr txBox="1"/>
          <p:nvPr/>
        </p:nvSpPr>
        <p:spPr>
          <a:xfrm>
            <a:off x="1835150" y="2065020"/>
            <a:ext cx="3515360" cy="491490"/>
          </a:xfrm>
          <a:prstGeom prst="rect">
            <a:avLst/>
          </a:prstGeom>
          <a:noFill/>
        </p:spPr>
        <p:txBody>
          <a:bodyPr wrap="square">
            <a:spAutoFit/>
          </a:bodyPr>
          <a:p>
            <a:pPr algn="just">
              <a:lnSpc>
                <a:spcPct val="130000"/>
              </a:lnSpc>
              <a:spcBef>
                <a:spcPts val="0"/>
              </a:spcBef>
              <a:spcAft>
                <a:spcPts val="0"/>
              </a:spcAft>
            </a:pP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2.非智力因素</a:t>
            </a:r>
            <a:endParaRPr lang="zh-CN" altLang="en-US" sz="2000" b="1"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710055" y="2779395"/>
            <a:ext cx="3285490" cy="1415415"/>
          </a:xfrm>
          <a:prstGeom prst="rect">
            <a:avLst/>
          </a:prstGeom>
          <a:noFill/>
        </p:spPr>
        <p:txBody>
          <a:bodyPr wrap="square">
            <a:noAutofit/>
          </a:bodyPr>
          <a:p>
            <a:pPr marL="285750" indent="-285750" defTabSz="914400">
              <a:lnSpc>
                <a:spcPct val="150000"/>
              </a:lnSpc>
              <a:buFont typeface="Wingdings" panose="05000000000000000000" charset="0"/>
              <a:buChar char=""/>
            </a:pPr>
            <a:r>
              <a:rPr lang="en-US" altLang="zh-CN" sz="2000" dirty="0">
                <a:latin typeface="Arial" panose="020B0604020202020204" pitchFamily="34" charset="0"/>
                <a:sym typeface="+mn-ea"/>
              </a:rPr>
              <a:t>    1</a:t>
            </a:r>
            <a:r>
              <a:rPr lang="zh-CN" altLang="zh-CN" sz="2000" dirty="0">
                <a:latin typeface="Arial" panose="020B0604020202020204" pitchFamily="34" charset="0"/>
                <a:sym typeface="+mn-ea"/>
              </a:rPr>
              <a:t>）个性与气质</a:t>
            </a:r>
            <a:endParaRPr lang="zh-CN" altLang="zh-CN" sz="2000" dirty="0">
              <a:latin typeface="Arial" panose="020B0604020202020204" pitchFamily="34" charset="0"/>
            </a:endParaRPr>
          </a:p>
          <a:p>
            <a:pPr marL="285750" indent="-285750" defTabSz="914400">
              <a:lnSpc>
                <a:spcPct val="150000"/>
              </a:lnSpc>
              <a:buFont typeface="Wingdings" panose="05000000000000000000" charset="0"/>
              <a:buChar char=""/>
            </a:pPr>
            <a:r>
              <a:rPr lang="en-US" altLang="zh-CN" sz="2000" dirty="0">
                <a:latin typeface="Arial" panose="020B0604020202020204" pitchFamily="34" charset="0"/>
                <a:sym typeface="+mn-ea"/>
              </a:rPr>
              <a:t>    2</a:t>
            </a:r>
            <a:r>
              <a:rPr lang="zh-CN" altLang="zh-CN" sz="2000" dirty="0">
                <a:latin typeface="Arial" panose="020B0604020202020204" pitchFamily="34" charset="0"/>
                <a:sym typeface="+mn-ea"/>
              </a:rPr>
              <a:t>）动机与态度</a:t>
            </a:r>
            <a:endParaRPr lang="zh-CN" altLang="zh-CN" sz="2000" dirty="0">
              <a:latin typeface="Arial" panose="020B0604020202020204" pitchFamily="34" charset="0"/>
            </a:endParaRPr>
          </a:p>
          <a:p>
            <a:pPr marL="285750" indent="-285750" defTabSz="914400">
              <a:lnSpc>
                <a:spcPct val="150000"/>
              </a:lnSpc>
              <a:buFont typeface="Wingdings" panose="05000000000000000000" charset="0"/>
              <a:buChar char=""/>
            </a:pPr>
            <a:r>
              <a:rPr lang="en-US" altLang="zh-CN" sz="2000" dirty="0">
                <a:latin typeface="Arial" panose="020B0604020202020204" pitchFamily="34" charset="0"/>
                <a:sym typeface="+mn-ea"/>
              </a:rPr>
              <a:t>    3</a:t>
            </a:r>
            <a:r>
              <a:rPr lang="zh-CN" altLang="zh-CN" sz="2000" dirty="0">
                <a:latin typeface="Arial" panose="020B0604020202020204" pitchFamily="34" charset="0"/>
                <a:sym typeface="+mn-ea"/>
              </a:rPr>
              <a:t>）情感与意志</a:t>
            </a:r>
            <a:endParaRPr lang="zh-CN" altLang="en-US" sz="2000"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
        <p:nvSpPr>
          <p:cNvPr id="25602" name="Rectangle 2"/>
          <p:cNvSpPr>
            <a:spLocks noGrp="1"/>
          </p:cNvSpPr>
          <p:nvPr/>
        </p:nvSpPr>
        <p:spPr>
          <a:xfrm>
            <a:off x="462280" y="558165"/>
            <a:ext cx="10219055" cy="792480"/>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7030A0"/>
                </a:solidFill>
                <a:latin typeface="黑体" panose="02010609060101010101" charset="-122"/>
                <a:ea typeface="黑体" panose="02010609060101010101" charset="-122"/>
                <a:sym typeface="+mn-ea"/>
              </a:rPr>
              <a:t>三、</a:t>
            </a:r>
            <a:r>
              <a:rPr lang="zh-CN" altLang="en-US" sz="3200" dirty="0">
                <a:solidFill>
                  <a:srgbClr val="8D38C2"/>
                </a:solidFill>
                <a:ea typeface="黑体" panose="02010609060101010101" charset="-122"/>
                <a:sym typeface="+mn-ea"/>
              </a:rPr>
              <a:t>幼儿英语学习的影响因素</a:t>
            </a:r>
            <a:endParaRPr lang="zh-CN" altLang="en-US" sz="3200" dirty="0">
              <a:solidFill>
                <a:srgbClr val="8D38C2"/>
              </a:solidFill>
              <a:ea typeface="黑体" panose="02010609060101010101" charset="-122"/>
            </a:endParaRPr>
          </a:p>
        </p:txBody>
      </p:sp>
      <p:sp>
        <p:nvSpPr>
          <p:cNvPr id="227" name="文本框 226"/>
          <p:cNvSpPr txBox="1"/>
          <p:nvPr/>
        </p:nvSpPr>
        <p:spPr>
          <a:xfrm>
            <a:off x="727075" y="144326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en-US" sz="2000" b="1" dirty="0">
                <a:latin typeface="Arial" panose="020B0604020202020204" pitchFamily="34" charset="0"/>
                <a:sym typeface="+mn-ea"/>
              </a:rPr>
              <a:t>（一）幼儿自身的发展因素</a:t>
            </a:r>
            <a:endParaRPr lang="zh-CN" altLang="en-US" sz="2000" b="1" dirty="0">
              <a:latin typeface="Arial" panose="020B0604020202020204" pitchFamily="34" charset="0"/>
              <a:ea typeface="汉仪旗黑X1-75W" panose="00020600040101010101" pitchFamily="18" charset="-122"/>
              <a:sym typeface="+mn-ea"/>
            </a:endParaRPr>
          </a:p>
        </p:txBody>
      </p:sp>
      <p:pic>
        <p:nvPicPr>
          <p:cNvPr id="2" name="图片 1"/>
          <p:cNvPicPr>
            <a:picLocks noChangeAspect="1"/>
          </p:cNvPicPr>
          <p:nvPr/>
        </p:nvPicPr>
        <p:blipFill>
          <a:blip r:embed="rId1"/>
          <a:stretch>
            <a:fillRect/>
          </a:stretch>
        </p:blipFill>
        <p:spPr>
          <a:xfrm>
            <a:off x="5772150" y="1842135"/>
            <a:ext cx="4650740" cy="3220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edge">
                                      <p:cBhvr>
                                        <p:cTn id="15" dur="20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196"/>
                                        </p:tgtEl>
                                        <p:attrNameLst>
                                          <p:attrName>style.visibility</p:attrName>
                                        </p:attrNameLst>
                                      </p:cBhvr>
                                      <p:to>
                                        <p:strVal val="visible"/>
                                      </p:to>
                                    </p:set>
                                    <p:animEffect transition="in" filter="wedge">
                                      <p:cBhvr>
                                        <p:cTn id="20" dur="20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27" grpId="0"/>
      <p:bldP spid="25602" grpId="1"/>
      <p:bldP spid="227" grpId="1"/>
      <p:bldP spid="194" grpId="0"/>
      <p:bldP spid="194" grpId="1"/>
      <p:bldP spid="196" grpId="0"/>
      <p:bldP spid="19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 name="文本框 193"/>
          <p:cNvSpPr txBox="1"/>
          <p:nvPr/>
        </p:nvSpPr>
        <p:spPr>
          <a:xfrm>
            <a:off x="1343343" y="1830070"/>
            <a:ext cx="9749790" cy="491490"/>
          </a:xfrm>
          <a:prstGeom prst="rect">
            <a:avLst/>
          </a:prstGeom>
          <a:noFill/>
        </p:spPr>
        <p:txBody>
          <a:bodyPr wrap="square">
            <a:spAutoFit/>
          </a:bodyPr>
          <a:p>
            <a:pPr algn="just">
              <a:lnSpc>
                <a:spcPct val="130000"/>
              </a:lnSpc>
              <a:spcBef>
                <a:spcPts val="0"/>
              </a:spcBef>
              <a:spcAft>
                <a:spcPts val="0"/>
              </a:spcAft>
            </a:pP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2.非智力因素</a:t>
            </a:r>
            <a:endParaRPr lang="zh-CN" altLang="en-US" sz="2000" b="1"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344295" y="2321560"/>
            <a:ext cx="9749155" cy="3552190"/>
          </a:xfrm>
          <a:prstGeom prst="rect">
            <a:avLst/>
          </a:prstGeom>
          <a:noFill/>
        </p:spPr>
        <p:txBody>
          <a:bodyPr wrap="square">
            <a:noAutofit/>
          </a:bodyPr>
          <a:p>
            <a:pPr marL="285750" indent="-285750" defTabSz="914400">
              <a:lnSpc>
                <a:spcPct val="150000"/>
              </a:lnSpc>
              <a:buFont typeface="Wingdings" panose="05000000000000000000" charset="0"/>
              <a:buChar char=""/>
            </a:pPr>
            <a:r>
              <a:rPr lang="en-US" altLang="zh-CN" dirty="0">
                <a:latin typeface="Arial" panose="020B0604020202020204" pitchFamily="34" charset="0"/>
                <a:sym typeface="+mn-ea"/>
              </a:rPr>
              <a:t>    1</a:t>
            </a:r>
            <a:r>
              <a:rPr lang="zh-CN" altLang="zh-CN" dirty="0">
                <a:latin typeface="Arial" panose="020B0604020202020204" pitchFamily="34" charset="0"/>
                <a:sym typeface="+mn-ea"/>
              </a:rPr>
              <a:t>）个性与气质</a:t>
            </a:r>
            <a:endParaRPr lang="zh-CN" altLang="zh-CN" dirty="0">
              <a:latin typeface="Arial" panose="020B0604020202020204" pitchFamily="34" charset="0"/>
              <a:sym typeface="+mn-ea"/>
            </a:endParaRPr>
          </a:p>
          <a:p>
            <a:pPr marL="285750" indent="-285750" defTabSz="914400">
              <a:lnSpc>
                <a:spcPct val="150000"/>
              </a:lnSpc>
              <a:buFont typeface="Wingdings" panose="05000000000000000000" charset="0"/>
              <a:buChar char=""/>
            </a:pPr>
            <a:r>
              <a:rPr lang="zh-CN" altLang="zh-CN" dirty="0">
                <a:latin typeface="Arial" panose="020B0604020202020204" pitchFamily="34" charset="0"/>
                <a:sym typeface="+mn-ea"/>
              </a:rPr>
              <a:t>性格因素对提高英语学习成绩和促进智力发展具有重要作用。不同性格的学习者在处理同样的学习任务时会运用不同的策略。所以幼儿的个性直接影响到语言运用能力，是英语学习成功与否的重要因素</a:t>
            </a:r>
            <a:r>
              <a:rPr lang="zh-CN" altLang="en-US" dirty="0">
                <a:latin typeface="Arial" panose="020B0604020202020204" pitchFamily="34" charset="0"/>
                <a:sym typeface="+mn-ea"/>
              </a:rPr>
              <a:t>。</a:t>
            </a:r>
            <a:endParaRPr lang="zh-CN" altLang="zh-CN" dirty="0">
              <a:latin typeface="Arial" panose="020B0604020202020204" pitchFamily="34" charset="0"/>
            </a:endParaRPr>
          </a:p>
          <a:p>
            <a:pPr marL="285750" indent="-285750" defTabSz="914400">
              <a:lnSpc>
                <a:spcPct val="150000"/>
              </a:lnSpc>
              <a:buFont typeface="Wingdings" panose="05000000000000000000" charset="0"/>
              <a:buChar char=""/>
            </a:pPr>
            <a:r>
              <a:rPr lang="en-US" altLang="zh-CN" dirty="0">
                <a:latin typeface="Arial" panose="020B0604020202020204" pitchFamily="34" charset="0"/>
                <a:sym typeface="+mn-ea"/>
              </a:rPr>
              <a:t>    2</a:t>
            </a:r>
            <a:r>
              <a:rPr lang="zh-CN" altLang="zh-CN" dirty="0">
                <a:latin typeface="Arial" panose="020B0604020202020204" pitchFamily="34" charset="0"/>
                <a:sym typeface="+mn-ea"/>
              </a:rPr>
              <a:t>）动机与态度</a:t>
            </a:r>
            <a:endParaRPr lang="zh-CN" altLang="zh-CN" dirty="0">
              <a:latin typeface="Arial" panose="020B0604020202020204" pitchFamily="34" charset="0"/>
              <a:sym typeface="+mn-ea"/>
            </a:endParaRPr>
          </a:p>
          <a:p>
            <a:pPr marL="285750" indent="-285750" defTabSz="914400">
              <a:lnSpc>
                <a:spcPct val="150000"/>
              </a:lnSpc>
              <a:buFont typeface="Wingdings" panose="05000000000000000000" charset="0"/>
              <a:buChar char=""/>
            </a:pPr>
            <a:r>
              <a:rPr lang="zh-CN" altLang="zh-CN" dirty="0">
                <a:latin typeface="Arial" panose="020B0604020202020204" pitchFamily="34" charset="0"/>
                <a:sym typeface="+mn-ea"/>
              </a:rPr>
              <a:t>克拉申认为，动机作为一种内在的动力，一种促使人们采取某一行动的欲望，也是影响第二语言学习成效的重要情感因素。</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
        <p:nvSpPr>
          <p:cNvPr id="25602" name="Rectangle 2"/>
          <p:cNvSpPr>
            <a:spLocks noGrp="1"/>
          </p:cNvSpPr>
          <p:nvPr/>
        </p:nvSpPr>
        <p:spPr>
          <a:xfrm>
            <a:off x="462280" y="558165"/>
            <a:ext cx="10219055" cy="792480"/>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7030A0"/>
                </a:solidFill>
                <a:latin typeface="黑体" panose="02010609060101010101" charset="-122"/>
                <a:ea typeface="黑体" panose="02010609060101010101" charset="-122"/>
                <a:sym typeface="+mn-ea"/>
              </a:rPr>
              <a:t>三、</a:t>
            </a:r>
            <a:r>
              <a:rPr lang="zh-CN" altLang="en-US" sz="3200" dirty="0">
                <a:solidFill>
                  <a:srgbClr val="8D38C2"/>
                </a:solidFill>
                <a:ea typeface="黑体" panose="02010609060101010101" charset="-122"/>
                <a:sym typeface="+mn-ea"/>
              </a:rPr>
              <a:t>幼儿英语学习的影响因素</a:t>
            </a:r>
            <a:endParaRPr lang="zh-CN" altLang="en-US" sz="3200" dirty="0">
              <a:solidFill>
                <a:srgbClr val="8D38C2"/>
              </a:solidFill>
              <a:ea typeface="黑体" panose="02010609060101010101" charset="-122"/>
            </a:endParaRPr>
          </a:p>
        </p:txBody>
      </p:sp>
      <p:sp>
        <p:nvSpPr>
          <p:cNvPr id="227" name="文本框 226"/>
          <p:cNvSpPr txBox="1"/>
          <p:nvPr/>
        </p:nvSpPr>
        <p:spPr>
          <a:xfrm>
            <a:off x="784225" y="135055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en-US" sz="2000" b="1" dirty="0">
                <a:latin typeface="Arial" panose="020B0604020202020204" pitchFamily="34" charset="0"/>
                <a:sym typeface="+mn-ea"/>
              </a:rPr>
              <a:t>（一）幼儿自身的发展因素</a:t>
            </a:r>
            <a:endParaRPr lang="zh-CN" altLang="en-US" sz="2000" b="1" dirty="0">
              <a:latin typeface="Arial" panose="020B0604020202020204" pitchFamily="34" charset="0"/>
              <a:ea typeface="汉仪旗黑X1-75W"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edge">
                                      <p:cBhvr>
                                        <p:cTn id="15" dur="20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6">
                                            <p:txEl>
                                              <p:pRg st="0" end="0"/>
                                            </p:txEl>
                                          </p:spTgt>
                                        </p:tgtEl>
                                        <p:attrNameLst>
                                          <p:attrName>style.visibility</p:attrName>
                                        </p:attrNameLst>
                                      </p:cBhvr>
                                      <p:to>
                                        <p:strVal val="visible"/>
                                      </p:to>
                                    </p:set>
                                    <p:animEffect transition="in" filter="blinds(horizontal)">
                                      <p:cBhvr>
                                        <p:cTn id="20" dur="500"/>
                                        <p:tgtEl>
                                          <p:spTgt spid="196">
                                            <p:txEl>
                                              <p:pRg st="0" end="0"/>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96">
                                            <p:txEl>
                                              <p:pRg st="1" end="1"/>
                                            </p:txEl>
                                          </p:spTgt>
                                        </p:tgtEl>
                                        <p:attrNameLst>
                                          <p:attrName>style.visibility</p:attrName>
                                        </p:attrNameLst>
                                      </p:cBhvr>
                                      <p:to>
                                        <p:strVal val="visible"/>
                                      </p:to>
                                    </p:set>
                                    <p:animEffect transition="in" filter="blinds(horizontal)">
                                      <p:cBhvr>
                                        <p:cTn id="23" dur="500"/>
                                        <p:tgtEl>
                                          <p:spTgt spid="19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96">
                                            <p:txEl>
                                              <p:pRg st="2" end="2"/>
                                            </p:txEl>
                                          </p:spTgt>
                                        </p:tgtEl>
                                        <p:attrNameLst>
                                          <p:attrName>style.visibility</p:attrName>
                                        </p:attrNameLst>
                                      </p:cBhvr>
                                      <p:to>
                                        <p:strVal val="visible"/>
                                      </p:to>
                                    </p:set>
                                    <p:animEffect transition="in" filter="blinds(horizontal)">
                                      <p:cBhvr>
                                        <p:cTn id="28" dur="500"/>
                                        <p:tgtEl>
                                          <p:spTgt spid="196">
                                            <p:txEl>
                                              <p:pRg st="2" end="2"/>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96">
                                            <p:txEl>
                                              <p:pRg st="3" end="3"/>
                                            </p:txEl>
                                          </p:spTgt>
                                        </p:tgtEl>
                                        <p:attrNameLst>
                                          <p:attrName>style.visibility</p:attrName>
                                        </p:attrNameLst>
                                      </p:cBhvr>
                                      <p:to>
                                        <p:strVal val="visible"/>
                                      </p:to>
                                    </p:set>
                                    <p:animEffect transition="in" filter="blinds(horizontal)">
                                      <p:cBhvr>
                                        <p:cTn id="31" dur="500"/>
                                        <p:tgtEl>
                                          <p:spTgt spid="1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27" grpId="0"/>
      <p:bldP spid="25602" grpId="1"/>
      <p:bldP spid="227" grpId="1"/>
      <p:bldP spid="194" grpId="0"/>
      <p:bldP spid="19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 name="文本框 193"/>
          <p:cNvSpPr txBox="1"/>
          <p:nvPr/>
        </p:nvSpPr>
        <p:spPr>
          <a:xfrm>
            <a:off x="1343343" y="1830070"/>
            <a:ext cx="9749790" cy="491490"/>
          </a:xfrm>
          <a:prstGeom prst="rect">
            <a:avLst/>
          </a:prstGeom>
          <a:noFill/>
        </p:spPr>
        <p:txBody>
          <a:bodyPr wrap="square">
            <a:spAutoFit/>
          </a:bodyPr>
          <a:p>
            <a:pPr algn="just">
              <a:lnSpc>
                <a:spcPct val="130000"/>
              </a:lnSpc>
              <a:spcBef>
                <a:spcPts val="0"/>
              </a:spcBef>
              <a:spcAft>
                <a:spcPts val="0"/>
              </a:spcAft>
            </a:pP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2.非智力因素</a:t>
            </a:r>
            <a:endParaRPr lang="zh-CN" altLang="en-US" sz="2000" b="1"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25602" name="Rectangle 2"/>
          <p:cNvSpPr>
            <a:spLocks noGrp="1"/>
          </p:cNvSpPr>
          <p:nvPr/>
        </p:nvSpPr>
        <p:spPr>
          <a:xfrm>
            <a:off x="462280" y="558165"/>
            <a:ext cx="10219055" cy="792480"/>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7030A0"/>
                </a:solidFill>
                <a:latin typeface="黑体" panose="02010609060101010101" charset="-122"/>
                <a:ea typeface="黑体" panose="02010609060101010101" charset="-122"/>
                <a:sym typeface="+mn-ea"/>
              </a:rPr>
              <a:t>三、</a:t>
            </a:r>
            <a:r>
              <a:rPr lang="zh-CN" altLang="en-US" sz="3200" dirty="0">
                <a:solidFill>
                  <a:srgbClr val="8D38C2"/>
                </a:solidFill>
                <a:ea typeface="黑体" panose="02010609060101010101" charset="-122"/>
                <a:sym typeface="+mn-ea"/>
              </a:rPr>
              <a:t>幼儿英语学习的影响因素</a:t>
            </a:r>
            <a:endParaRPr lang="zh-CN" altLang="en-US" sz="3200" dirty="0">
              <a:solidFill>
                <a:srgbClr val="8D38C2"/>
              </a:solidFill>
              <a:ea typeface="黑体" panose="02010609060101010101" charset="-122"/>
            </a:endParaRPr>
          </a:p>
        </p:txBody>
      </p:sp>
      <p:sp>
        <p:nvSpPr>
          <p:cNvPr id="227" name="文本框 226"/>
          <p:cNvSpPr txBox="1"/>
          <p:nvPr/>
        </p:nvSpPr>
        <p:spPr>
          <a:xfrm>
            <a:off x="784225" y="135055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en-US" sz="2000" b="1" dirty="0">
                <a:latin typeface="Arial" panose="020B0604020202020204" pitchFamily="34" charset="0"/>
                <a:sym typeface="+mn-ea"/>
              </a:rPr>
              <a:t>（一）幼儿自身的发展因素</a:t>
            </a:r>
            <a:endParaRPr lang="zh-CN" altLang="en-US" sz="2000" b="1" dirty="0">
              <a:latin typeface="Arial" panose="020B0604020202020204" pitchFamily="34" charset="0"/>
              <a:ea typeface="汉仪旗黑X1-75W" panose="00020600040101010101" pitchFamily="18" charset="-122"/>
              <a:sym typeface="+mn-ea"/>
            </a:endParaRPr>
          </a:p>
        </p:txBody>
      </p:sp>
      <p:sp>
        <p:nvSpPr>
          <p:cNvPr id="2" name="文本框 1"/>
          <p:cNvSpPr txBox="1"/>
          <p:nvPr/>
        </p:nvSpPr>
        <p:spPr>
          <a:xfrm>
            <a:off x="1221105" y="2689860"/>
            <a:ext cx="9749155" cy="2938145"/>
          </a:xfrm>
          <a:prstGeom prst="rect">
            <a:avLst/>
          </a:prstGeom>
          <a:noFill/>
        </p:spPr>
        <p:txBody>
          <a:bodyPr wrap="square">
            <a:noAutofit/>
          </a:bodyPr>
          <a:p>
            <a:pPr marL="285750" indent="-285750" defTabSz="914400" fontAlgn="auto">
              <a:lnSpc>
                <a:spcPct val="150000"/>
              </a:lnSpc>
              <a:buFont typeface="Wingdings" panose="05000000000000000000" charset="0"/>
              <a:buChar char=""/>
            </a:pPr>
            <a:r>
              <a:rPr lang="en-US" altLang="zh-CN" dirty="0">
                <a:latin typeface="Arial" panose="020B0604020202020204" pitchFamily="34" charset="0"/>
                <a:sym typeface="+mn-ea"/>
              </a:rPr>
              <a:t>   </a:t>
            </a:r>
            <a:r>
              <a:rPr lang="en-US" altLang="zh-CN" dirty="0">
                <a:latin typeface="Arial" panose="020B0604020202020204" pitchFamily="34" charset="0"/>
                <a:sym typeface="+mn-ea"/>
              </a:rPr>
              <a:t>3</a:t>
            </a:r>
            <a:r>
              <a:rPr lang="zh-CN" altLang="zh-CN" dirty="0">
                <a:latin typeface="Arial" panose="020B0604020202020204" pitchFamily="34" charset="0"/>
                <a:sym typeface="+mn-ea"/>
              </a:rPr>
              <a:t>）情感与意志</a:t>
            </a:r>
            <a:endParaRPr lang="zh-CN" altLang="zh-CN" dirty="0">
              <a:latin typeface="Arial" panose="020B0604020202020204" pitchFamily="34" charset="0"/>
              <a:sym typeface="+mn-ea"/>
            </a:endParaRPr>
          </a:p>
          <a:p>
            <a:pPr marL="285750" indent="-285750" defTabSz="914400">
              <a:lnSpc>
                <a:spcPct val="150000"/>
              </a:lnSpc>
              <a:buFont typeface="Wingdings" panose="05000000000000000000" charset="0"/>
              <a:buChar char=""/>
            </a:pPr>
            <a:r>
              <a:rPr lang="zh-CN" altLang="zh-CN" dirty="0">
                <a:latin typeface="Arial" panose="020B0604020202020204" pitchFamily="34" charset="0"/>
                <a:sym typeface="+mn-ea"/>
              </a:rPr>
              <a:t>在英语学习中的情感，是指幼儿对英语和英语使用所持的态度。幼儿对本族语与英语的关系情感对学习有动力或阻力作用。幼儿英语学习的意志表现为，幼儿在学习使用英语的过程中，根据学习任务的具体要求自觉确定完成任务的目标，并根据目标、动机调节支配行动，努力克服困难，实现目标的英语学习心理过程。在英语教学活动中培养幼儿良好意志品质，有助于提高英语学习的效果。</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edge">
                                      <p:cBhvr>
                                        <p:cTn id="15" dur="20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27" grpId="0"/>
      <p:bldP spid="25602" grpId="1"/>
      <p:bldP spid="227" grpId="1"/>
      <p:bldP spid="194" grpId="0"/>
      <p:bldP spid="194" grpId="1"/>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nvSpPr>
        <p:spPr>
          <a:xfrm>
            <a:off x="462280" y="448945"/>
            <a:ext cx="10219055" cy="792480"/>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7030A0"/>
                </a:solidFill>
                <a:latin typeface="黑体" panose="02010609060101010101" charset="-122"/>
                <a:ea typeface="黑体" panose="02010609060101010101" charset="-122"/>
                <a:sym typeface="+mn-ea"/>
              </a:rPr>
              <a:t>三、</a:t>
            </a:r>
            <a:r>
              <a:rPr lang="zh-CN" altLang="en-US" sz="3200" dirty="0">
                <a:solidFill>
                  <a:srgbClr val="8D38C2"/>
                </a:solidFill>
                <a:ea typeface="黑体" panose="02010609060101010101" charset="-122"/>
                <a:sym typeface="+mn-ea"/>
              </a:rPr>
              <a:t>幼儿英语学习的影响因素</a:t>
            </a:r>
            <a:endParaRPr lang="zh-CN" altLang="en-US" sz="3200" dirty="0">
              <a:solidFill>
                <a:srgbClr val="8D38C2"/>
              </a:solidFill>
              <a:ea typeface="黑体" panose="02010609060101010101" charset="-122"/>
            </a:endParaRPr>
          </a:p>
        </p:txBody>
      </p:sp>
      <p:sp>
        <p:nvSpPr>
          <p:cNvPr id="227" name="文本框 226"/>
          <p:cNvSpPr txBox="1"/>
          <p:nvPr/>
        </p:nvSpPr>
        <p:spPr>
          <a:xfrm>
            <a:off x="784225" y="124133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zh-CN" sz="2000" b="1" noProof="0" dirty="0">
                <a:latin typeface="Microsoft YaHei Bold" panose="020B0503020204020204" charset="-122"/>
                <a:ea typeface="Microsoft YaHei Bold" panose="020B0503020204020204" charset="-122"/>
                <a:sym typeface="+mn-ea"/>
              </a:rPr>
              <a:t>（二）环境与教育因素</a:t>
            </a:r>
            <a:endParaRPr lang="zh-CN" altLang="en-US" sz="2000" b="1" dirty="0">
              <a:latin typeface="Arial" panose="020B0604020202020204" pitchFamily="34" charset="0"/>
              <a:ea typeface="汉仪旗黑X1-75W" panose="00020600040101010101" pitchFamily="18" charset="-122"/>
              <a:sym typeface="+mn-ea"/>
            </a:endParaRPr>
          </a:p>
        </p:txBody>
      </p:sp>
      <p:sp>
        <p:nvSpPr>
          <p:cNvPr id="194" name="文本框 193"/>
          <p:cNvSpPr txBox="1"/>
          <p:nvPr/>
        </p:nvSpPr>
        <p:spPr>
          <a:xfrm>
            <a:off x="1369060" y="1640205"/>
            <a:ext cx="2914015" cy="491490"/>
          </a:xfrm>
          <a:prstGeom prst="rect">
            <a:avLst/>
          </a:prstGeom>
          <a:noFill/>
        </p:spPr>
        <p:txBody>
          <a:bodyPr wrap="square">
            <a:spAutoFit/>
          </a:bodyPr>
          <a:p>
            <a:pPr algn="just">
              <a:lnSpc>
                <a:spcPct val="130000"/>
              </a:lnSpc>
              <a:spcBef>
                <a:spcPts val="0"/>
              </a:spcBef>
              <a:spcAft>
                <a:spcPts val="0"/>
              </a:spcAft>
            </a:pP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1.语言环境因素</a:t>
            </a:r>
            <a:endParaRPr lang="zh-CN" altLang="en-US" sz="2000" b="1"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221105" y="2140585"/>
            <a:ext cx="9749155" cy="2708275"/>
          </a:xfrm>
          <a:prstGeom prst="rect">
            <a:avLst/>
          </a:prstGeom>
          <a:noFill/>
        </p:spPr>
        <p:txBody>
          <a:bodyPr wrap="square">
            <a:noAutofit/>
          </a:bodyPr>
          <a:p>
            <a:pPr marL="285750" marR="0" indent="-285750" algn="just" defTabSz="914400" rtl="0">
              <a:lnSpc>
                <a:spcPct val="150000"/>
              </a:lnSpc>
              <a:buClrTx/>
              <a:buSzTx/>
              <a:buFont typeface="Wingdings" panose="05000000000000000000" charset="0"/>
              <a:buChar char=""/>
              <a:defRPr/>
            </a:pP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1</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在社会语言环境方面，第二语言与外语有着根本的差别</a:t>
            </a: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第二语言学习者一般都有一个比较自然的语言环境。在我国，英语始终是一门外语，离开英语教学环境，幼儿就没有机会练习和实践所学的英语语言。</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L="285750" marR="0" indent="-285750" algn="just" defTabSz="914400" rtl="0">
              <a:lnSpc>
                <a:spcPct val="150000"/>
              </a:lnSpc>
              <a:buClrTx/>
              <a:buSzTx/>
              <a:buFont typeface="Wingdings" panose="05000000000000000000" charset="0"/>
              <a:buChar char=""/>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2</a:t>
            </a: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在第二语言课堂教学中，教师的语言程度、同学的语言程度等都提供了较理想的</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可理解性输入</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而外语学习则不同，外语教师语言水平总体上不能与第二语言教师相比，</a:t>
            </a: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同学的语言程度也有限。</a:t>
            </a:r>
            <a:endParaRPr lang="zh-CN" altLang="en-US" dirty="0">
              <a:latin typeface="Microsoft YaHei Regular" panose="020B0503020204020204" charset="-122"/>
              <a:ea typeface="Microsoft YaHei Regular" panose="020B0503020204020204" charset="-122"/>
              <a:cs typeface="Microsoft YaHei Regular" panose="020B0503020204020204" charset="-122"/>
              <a:sym typeface="汉仪旗黑-50S" panose="00020600040101010101" pitchFamily="18" charset="-122"/>
            </a:endParaRPr>
          </a:p>
        </p:txBody>
      </p:sp>
      <p:sp>
        <p:nvSpPr>
          <p:cNvPr id="3" name="文本框 2"/>
          <p:cNvSpPr txBox="1"/>
          <p:nvPr/>
        </p:nvSpPr>
        <p:spPr>
          <a:xfrm>
            <a:off x="1368743" y="4853940"/>
            <a:ext cx="9749790" cy="491490"/>
          </a:xfrm>
          <a:prstGeom prst="rect">
            <a:avLst/>
          </a:prstGeom>
          <a:noFill/>
        </p:spPr>
        <p:txBody>
          <a:bodyPr wrap="square">
            <a:spAutoFit/>
          </a:bodyPr>
          <a:p>
            <a:pPr algn="just">
              <a:lnSpc>
                <a:spcPct val="130000"/>
              </a:lnSpc>
              <a:spcBef>
                <a:spcPts val="0"/>
              </a:spcBef>
              <a:spcAft>
                <a:spcPts val="0"/>
              </a:spcAft>
            </a:pPr>
            <a:r>
              <a:rPr lang="en-US" altLang="zh-CN" sz="2000" b="1" dirty="0">
                <a:solidFill>
                  <a:srgbClr val="23685B"/>
                </a:solidFill>
                <a:latin typeface="汉仪旗黑X1-75W" panose="00020600040101010101" pitchFamily="18" charset="-122"/>
                <a:ea typeface="汉仪旗黑X1-75W" panose="00020600040101010101" pitchFamily="18" charset="-122"/>
                <a:sym typeface="+mn-ea"/>
              </a:rPr>
              <a:t>2</a:t>
            </a: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a:t>
            </a:r>
            <a:r>
              <a:rPr lang="zh-CN" altLang="en-US" sz="2000" b="1" dirty="0">
                <a:solidFill>
                  <a:srgbClr val="23685B"/>
                </a:solidFill>
                <a:latin typeface="汉仪旗黑X1-75W" panose="00020600040101010101" pitchFamily="18" charset="-122"/>
                <a:ea typeface="汉仪旗黑X1-75W" panose="00020600040101010101" pitchFamily="18" charset="-122"/>
                <a:sym typeface="+mn-ea"/>
              </a:rPr>
              <a:t>教育因素</a:t>
            </a:r>
            <a:endParaRPr lang="zh-CN" altLang="en-US" sz="2000" b="1"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4" name="文本框 3"/>
          <p:cNvSpPr txBox="1"/>
          <p:nvPr/>
        </p:nvSpPr>
        <p:spPr>
          <a:xfrm>
            <a:off x="1221105" y="5349875"/>
            <a:ext cx="9749155" cy="1027430"/>
          </a:xfrm>
          <a:prstGeom prst="rect">
            <a:avLst/>
          </a:prstGeom>
          <a:noFill/>
        </p:spPr>
        <p:txBody>
          <a:bodyPr wrap="square">
            <a:noAutofit/>
          </a:bodyPr>
          <a:p>
            <a:pPr marL="392430" marR="0" indent="-392430" algn="just" defTabSz="914400" rtl="0" fontAlgn="auto">
              <a:lnSpc>
                <a:spcPct val="150000"/>
              </a:lnSpc>
              <a:buClrTx/>
              <a:buSzTx/>
              <a:buFont typeface="Wingdings" panose="05000000000000000000" charset="0"/>
              <a:buChar char=""/>
              <a:defRPr/>
            </a:pPr>
            <a:r>
              <a:rPr lang="zh-CN" altLang="zh-CN" spc="100" noProof="0" dirty="0">
                <a:solidFill>
                  <a:schemeClr val="tx1"/>
                </a:solidFill>
                <a:uFillTx/>
                <a:latin typeface="微软雅黑" panose="020B0503020204020204" pitchFamily="34" charset="-122"/>
                <a:ea typeface="Microsoft YaHei Regular" panose="020B0503020204020204" charset="-122"/>
                <a:sym typeface="+mn-ea"/>
              </a:rPr>
              <a:t>教材、教学方法和教师素质在幼儿英语学习中起着关键作用，是重要的幼儿英语学习影响因素</a:t>
            </a:r>
            <a:r>
              <a:rPr lang="zh-CN" altLang="zh-CN" noProof="0" dirty="0">
                <a:latin typeface="Microsoft YaHei Regular" panose="020B0503020204020204" charset="-122"/>
                <a:ea typeface="Microsoft YaHei Regular" panose="020B0503020204020204" charset="-122"/>
                <a:sym typeface="+mn-ea"/>
              </a:rPr>
              <a:t>。</a:t>
            </a:r>
            <a:endParaRPr lang="zh-CN" altLang="en-US" dirty="0">
              <a:latin typeface="Microsoft YaHei Regular" panose="020B0503020204020204" charset="-122"/>
              <a:ea typeface="Microsoft YaHei Regular" panose="020B0503020204020204" charset="-122"/>
              <a:cs typeface="Microsoft YaHei Regular" panose="020B0503020204020204"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27"/>
                                        </p:tgtEl>
                                        <p:attrNameLst>
                                          <p:attrName>style.visibility</p:attrName>
                                        </p:attrNameLst>
                                      </p:cBhvr>
                                      <p:to>
                                        <p:strVal val="visible"/>
                                      </p:to>
                                    </p:set>
                                    <p:animEffect transition="in" filter="wheel(1)">
                                      <p:cBhvr>
                                        <p:cTn id="10" dur="2000"/>
                                        <p:tgtEl>
                                          <p:spTgt spid="227"/>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wedge">
                                      <p:cBhvr>
                                        <p:cTn id="15" dur="20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6">
                                            <p:txEl>
                                              <p:pRg st="0" end="0"/>
                                            </p:txEl>
                                          </p:spTgt>
                                        </p:tgtEl>
                                        <p:attrNameLst>
                                          <p:attrName>style.visibility</p:attrName>
                                        </p:attrNameLst>
                                      </p:cBhvr>
                                      <p:to>
                                        <p:strVal val="visible"/>
                                      </p:to>
                                    </p:set>
                                    <p:animEffect transition="in" filter="blinds(horizontal)">
                                      <p:cBhvr>
                                        <p:cTn id="20" dur="500"/>
                                        <p:tgtEl>
                                          <p:spTgt spid="19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96">
                                            <p:txEl>
                                              <p:pRg st="1" end="1"/>
                                            </p:txEl>
                                          </p:spTgt>
                                        </p:tgtEl>
                                        <p:attrNameLst>
                                          <p:attrName>style.visibility</p:attrName>
                                        </p:attrNameLst>
                                      </p:cBhvr>
                                      <p:to>
                                        <p:strVal val="visible"/>
                                      </p:to>
                                    </p:set>
                                    <p:animEffect transition="in" filter="blinds(horizontal)">
                                      <p:cBhvr>
                                        <p:cTn id="25" dur="500"/>
                                        <p:tgtEl>
                                          <p:spTgt spid="19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edge">
                                      <p:cBhvr>
                                        <p:cTn id="30" dur="2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blinds(horizontal)">
                                      <p:cBhvr>
                                        <p:cTn id="3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27" grpId="0"/>
      <p:bldP spid="25602" grpId="1"/>
      <p:bldP spid="227" grpId="1"/>
      <p:bldP spid="194" grpId="0"/>
      <p:bldP spid="194" grpId="1"/>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p:cNvSpPr>
          <p:nvPr/>
        </p:nvSpPr>
        <p:spPr>
          <a:xfrm>
            <a:off x="462280" y="558165"/>
            <a:ext cx="10219055" cy="792480"/>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7030A0"/>
                </a:solidFill>
                <a:latin typeface="黑体" panose="02010609060101010101" charset="-122"/>
                <a:ea typeface="黑体" panose="02010609060101010101" charset="-122"/>
                <a:sym typeface="+mn-ea"/>
              </a:rPr>
              <a:t>三、</a:t>
            </a:r>
            <a:r>
              <a:rPr lang="zh-CN" altLang="en-US" sz="3200" dirty="0">
                <a:solidFill>
                  <a:srgbClr val="8D38C2"/>
                </a:solidFill>
                <a:ea typeface="黑体" panose="02010609060101010101" charset="-122"/>
                <a:sym typeface="+mn-ea"/>
              </a:rPr>
              <a:t>幼儿英语学习的影响因素</a:t>
            </a:r>
            <a:endParaRPr lang="zh-CN" altLang="en-US" sz="3200" dirty="0">
              <a:solidFill>
                <a:srgbClr val="8D38C2"/>
              </a:solidFill>
              <a:ea typeface="黑体" panose="02010609060101010101" charset="-122"/>
            </a:endParaRPr>
          </a:p>
        </p:txBody>
      </p:sp>
      <p:sp>
        <p:nvSpPr>
          <p:cNvPr id="4" name="文本框 3"/>
          <p:cNvSpPr txBox="1"/>
          <p:nvPr/>
        </p:nvSpPr>
        <p:spPr>
          <a:xfrm>
            <a:off x="831850" y="1350558"/>
            <a:ext cx="4268470" cy="39878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r>
              <a:rPr lang="zh-CN" altLang="zh-CN" sz="2000" b="1" dirty="0">
                <a:latin typeface="Arial" panose="020B0604020202020204" pitchFamily="34" charset="0"/>
                <a:sym typeface="+mn-ea"/>
              </a:rPr>
              <a:t>（三）母语干扰因素</a:t>
            </a:r>
            <a:endParaRPr lang="zh-CN" altLang="zh-CN" sz="2000" b="1" noProof="0" dirty="0">
              <a:latin typeface="Microsoft YaHei Bold" panose="020B0503020204020204" charset="-122"/>
              <a:ea typeface="Microsoft YaHei Bold" panose="020B0503020204020204" charset="-122"/>
              <a:sym typeface="+mn-ea"/>
            </a:endParaRPr>
          </a:p>
        </p:txBody>
      </p:sp>
      <p:sp>
        <p:nvSpPr>
          <p:cNvPr id="8" name="文本框 7"/>
          <p:cNvSpPr txBox="1"/>
          <p:nvPr/>
        </p:nvSpPr>
        <p:spPr>
          <a:xfrm>
            <a:off x="1097915" y="1749425"/>
            <a:ext cx="9749155" cy="4023995"/>
          </a:xfrm>
          <a:prstGeom prst="rect">
            <a:avLst/>
          </a:prstGeom>
          <a:noFill/>
        </p:spPr>
        <p:txBody>
          <a:bodyPr wrap="square" anchor="ctr" anchorCtr="0">
            <a:noAutofit/>
          </a:bodyPr>
          <a:p>
            <a:pPr marL="285750" indent="-285750" algn="just">
              <a:lnSpc>
                <a:spcPct val="150000"/>
              </a:lnSpc>
              <a:buFont typeface="Wingdings" panose="05000000000000000000" charset="0"/>
              <a:buChar char=""/>
            </a:pPr>
            <a:r>
              <a:rPr lang="zh-CN" altLang="zh-CN" spc="100" dirty="0">
                <a:solidFill>
                  <a:schemeClr val="tx1"/>
                </a:solidFill>
                <a:uFillTx/>
                <a:latin typeface="Arial" panose="020B0604020202020204" pitchFamily="34" charset="0"/>
                <a:sym typeface="+mn-ea"/>
              </a:rPr>
              <a:t>方言、母语在幼儿英语学习初期，对英语语音、语义、固定搭配、习惯用语等方面产生一定的负迁移，在一定程度上会影响到幼儿的学习效果和语言表达。</a:t>
            </a:r>
            <a:endParaRPr lang="en-US" altLang="zh-CN" spc="100">
              <a:solidFill>
                <a:schemeClr val="tx1"/>
              </a:solidFill>
              <a:uFillTx/>
              <a:latin typeface="Arial" panose="020B0604020202020204" pitchFamily="34" charset="0"/>
            </a:endParaRPr>
          </a:p>
          <a:p>
            <a:pPr marL="285750" indent="-285750" algn="just">
              <a:lnSpc>
                <a:spcPct val="150000"/>
              </a:lnSpc>
              <a:buFont typeface="Wingdings" panose="05000000000000000000" charset="0"/>
              <a:buChar char=""/>
            </a:pPr>
            <a:r>
              <a:rPr lang="zh-CN" altLang="zh-CN" spc="100" dirty="0">
                <a:solidFill>
                  <a:schemeClr val="tx1"/>
                </a:solidFill>
                <a:uFillTx/>
                <a:latin typeface="Arial" panose="020B0604020202020204" pitchFamily="34" charset="0"/>
                <a:sym typeface="+mn-ea"/>
              </a:rPr>
              <a:t>语音方面，由于方言的影响，一些辅音发音受到干扰。</a:t>
            </a:r>
            <a:endParaRPr lang="en-US" altLang="zh-CN" spc="100">
              <a:solidFill>
                <a:schemeClr val="tx1"/>
              </a:solidFill>
              <a:uFillTx/>
              <a:latin typeface="Arial" panose="020B0604020202020204" pitchFamily="34" charset="0"/>
            </a:endParaRPr>
          </a:p>
          <a:p>
            <a:pPr marL="285750" indent="-285750" algn="just">
              <a:lnSpc>
                <a:spcPct val="150000"/>
              </a:lnSpc>
              <a:buFont typeface="Wingdings" panose="05000000000000000000" charset="0"/>
              <a:buChar char=""/>
            </a:pPr>
            <a:r>
              <a:rPr lang="zh-CN" altLang="zh-CN" spc="100" dirty="0">
                <a:solidFill>
                  <a:schemeClr val="tx1"/>
                </a:solidFill>
                <a:uFillTx/>
                <a:latin typeface="Arial" panose="020B0604020202020204" pitchFamily="34" charset="0"/>
                <a:sym typeface="+mn-ea"/>
              </a:rPr>
              <a:t>语义方面，由于汉语某些词语有一词多义的现象，在英语固定搭配的使用上出现单词错用问题</a:t>
            </a:r>
            <a:r>
              <a:rPr lang="zh-CN" altLang="en-US" spc="100" dirty="0">
                <a:solidFill>
                  <a:schemeClr val="tx1"/>
                </a:solidFill>
                <a:uFillTx/>
                <a:latin typeface="Arial" panose="020B0604020202020204" pitchFamily="34" charset="0"/>
                <a:sym typeface="+mn-ea"/>
              </a:rPr>
              <a:t>。</a:t>
            </a:r>
            <a:endParaRPr lang="zh-CN" altLang="en-US" spc="100" dirty="0">
              <a:solidFill>
                <a:schemeClr val="tx1"/>
              </a:solidFill>
              <a:uFillTx/>
              <a:latin typeface="Arial" panose="020B0604020202020204" pitchFamily="34" charset="0"/>
              <a:sym typeface="+mn-ea"/>
            </a:endParaRPr>
          </a:p>
          <a:p>
            <a:pPr marL="285750" indent="-285750" algn="just">
              <a:lnSpc>
                <a:spcPct val="150000"/>
              </a:lnSpc>
              <a:buFont typeface="Wingdings" panose="05000000000000000000" charset="0"/>
              <a:buChar char=""/>
            </a:pPr>
            <a:r>
              <a:rPr lang="zh-CN" altLang="zh-CN" spc="100" dirty="0">
                <a:solidFill>
                  <a:schemeClr val="tx1"/>
                </a:solidFill>
                <a:uFillTx/>
                <a:latin typeface="Arial" panose="020B0604020202020204" pitchFamily="34" charset="0"/>
                <a:sym typeface="+mn-ea"/>
              </a:rPr>
              <a:t>由于</a:t>
            </a:r>
            <a:r>
              <a:rPr lang="en-US" altLang="zh-CN" spc="100">
                <a:solidFill>
                  <a:schemeClr val="tx1"/>
                </a:solidFill>
                <a:uFillTx/>
                <a:latin typeface="Arial" panose="020B0604020202020204" pitchFamily="34" charset="0"/>
                <a:sym typeface="+mn-ea"/>
              </a:rPr>
              <a:t>0-6</a:t>
            </a:r>
            <a:r>
              <a:rPr lang="zh-CN" altLang="zh-CN" spc="100" dirty="0">
                <a:solidFill>
                  <a:schemeClr val="tx1"/>
                </a:solidFill>
                <a:uFillTx/>
                <a:latin typeface="Arial" panose="020B0604020202020204" pitchFamily="34" charset="0"/>
                <a:sym typeface="+mn-ea"/>
              </a:rPr>
              <a:t>岁的幼儿具处于语音语调学习的敏感期，因此，在幼儿英语教学活动中，需要输入大量标准地道的英语语音和语用知识信息，使幼儿尽早克服母语的干扰，掌握正宗的英语语音，学会地道的英语表达。</a:t>
            </a:r>
            <a:endParaRPr lang="zh-CN" altLang="zh-CN" spc="100" dirty="0">
              <a:solidFill>
                <a:schemeClr val="tx1"/>
              </a:solidFill>
              <a:uFillTx/>
              <a:latin typeface="Arial" panose="020B0604020202020204" pitchFamily="34" charset="0"/>
              <a:ea typeface="Microsoft YaHei Regular" panose="020B0503020204020204" charset="-122"/>
              <a:cs typeface="Microsoft YaHei Regular"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1)">
                                      <p:cBhvr>
                                        <p:cTn id="7" dur="2000"/>
                                        <p:tgtEl>
                                          <p:spTgt spid="2560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
                                            <p:txEl>
                                              <p:pRg st="1" end="1"/>
                                            </p:txEl>
                                          </p:spTgt>
                                        </p:tgtEl>
                                        <p:attrNameLst>
                                          <p:attrName>style.visibility</p:attrName>
                                        </p:attrNameLst>
                                      </p:cBhvr>
                                      <p:to>
                                        <p:strVal val="visible"/>
                                      </p:to>
                                    </p:set>
                                    <p:animEffect transition="in" filter="blinds(horizontal)">
                                      <p:cBhvr>
                                        <p:cTn id="20" dur="500"/>
                                        <p:tgtEl>
                                          <p:spTgt spid="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blinds(horizontal)">
                                      <p:cBhvr>
                                        <p:cTn id="25" dur="500"/>
                                        <p:tgtEl>
                                          <p:spTgt spid="8">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8">
                                            <p:txEl>
                                              <p:pRg st="3" end="3"/>
                                            </p:txEl>
                                          </p:spTgt>
                                        </p:tgtEl>
                                        <p:attrNameLst>
                                          <p:attrName>style.visibility</p:attrName>
                                        </p:attrNameLst>
                                      </p:cBhvr>
                                      <p:to>
                                        <p:strVal val="visible"/>
                                      </p:to>
                                    </p:set>
                                    <p:animEffect transition="in" filter="blinds(horizontal)">
                                      <p:cBhvr>
                                        <p:cTn id="30"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4" grpId="0"/>
      <p:bldP spid="25602" grpId="1"/>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3" name="文本框 99"/>
          <p:cNvSpPr txBox="1"/>
          <p:nvPr/>
        </p:nvSpPr>
        <p:spPr>
          <a:xfrm>
            <a:off x="695960" y="1708785"/>
            <a:ext cx="10800000" cy="3476625"/>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r>
              <a:rPr lang="zh-CN" altLang="en-US" sz="2000" b="1" dirty="0">
                <a:solidFill>
                  <a:srgbClr val="002060"/>
                </a:solidFill>
                <a:latin typeface="华文细黑" panose="02010600040101010101" pitchFamily="2" charset="-122"/>
                <a:ea typeface="华文细黑" panose="02010600040101010101" pitchFamily="2" charset="-122"/>
              </a:rPr>
              <a:t>1</a:t>
            </a:r>
            <a:r>
              <a:rPr lang="en-US" altLang="zh-CN" sz="2000" b="1" dirty="0">
                <a:solidFill>
                  <a:srgbClr val="002060"/>
                </a:solidFill>
                <a:latin typeface="华文细黑" panose="02010600040101010101" pitchFamily="2" charset="-122"/>
                <a:ea typeface="华文细黑" panose="02010600040101010101" pitchFamily="2" charset="-122"/>
              </a:rPr>
              <a:t>.</a:t>
            </a:r>
            <a:r>
              <a:rPr lang="zh-CN" altLang="en-US" sz="2000" b="1" dirty="0">
                <a:solidFill>
                  <a:srgbClr val="002060"/>
                </a:solidFill>
                <a:latin typeface="华文细黑" panose="02010600040101010101" pitchFamily="2" charset="-122"/>
                <a:ea typeface="华文细黑" panose="02010600040101010101" pitchFamily="2" charset="-122"/>
              </a:rPr>
              <a:t>学习外语要比学习第二语言困难得多，是因为学习第二语言有充分的________支持。</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gn="just">
              <a:lnSpc>
                <a:spcPct val="150000"/>
              </a:lnSpc>
              <a:spcBef>
                <a:spcPts val="1200"/>
              </a:spcBef>
              <a:spcAft>
                <a:spcPts val="1200"/>
              </a:spcAft>
            </a:pPr>
            <a:r>
              <a:rPr lang="zh-CN" altLang="en-US" sz="2000" b="1" dirty="0">
                <a:solidFill>
                  <a:srgbClr val="002060"/>
                </a:solidFill>
                <a:latin typeface="华文细黑" panose="02010600040101010101" pitchFamily="2" charset="-122"/>
                <a:ea typeface="华文细黑" panose="02010600040101010101" pitchFamily="2" charset="-122"/>
              </a:rPr>
              <a:t>A.课堂讲授    B.正规教材      C.时间安排     D.语言环境</a:t>
            </a:r>
            <a:endParaRPr lang="en-US" altLang="zh-CN" sz="2000" b="1" dirty="0">
              <a:solidFill>
                <a:srgbClr val="002060"/>
              </a:solidFill>
              <a:latin typeface="华文细黑" panose="02010600040101010101" pitchFamily="2" charset="-122"/>
              <a:ea typeface="华文细黑" panose="02010600040101010101" pitchFamily="2" charset="-122"/>
            </a:endParaRPr>
          </a:p>
          <a:p>
            <a:pPr indent="0" algn="just">
              <a:lnSpc>
                <a:spcPct val="150000"/>
              </a:lnSpc>
              <a:spcBef>
                <a:spcPts val="1200"/>
              </a:spcBef>
            </a:pPr>
            <a:r>
              <a:rPr lang="zh-CN" altLang="en-US" sz="2000" b="1" dirty="0">
                <a:solidFill>
                  <a:srgbClr val="002060"/>
                </a:solidFill>
                <a:latin typeface="华文细黑" panose="02010600040101010101" pitchFamily="2" charset="-122"/>
                <a:ea typeface="华文细黑" panose="02010600040101010101" pitchFamily="2" charset="-122"/>
              </a:rPr>
              <a:t>2</a:t>
            </a:r>
            <a:r>
              <a:rPr lang="en-US" altLang="zh-CN" sz="2000" b="1" dirty="0">
                <a:solidFill>
                  <a:srgbClr val="002060"/>
                </a:solidFill>
                <a:latin typeface="华文细黑" panose="02010600040101010101" pitchFamily="2" charset="-122"/>
                <a:ea typeface="华文细黑" panose="02010600040101010101" pitchFamily="2" charset="-122"/>
              </a:rPr>
              <a:t>.</a:t>
            </a:r>
            <a:r>
              <a:rPr lang="zh-CN" altLang="en-US" sz="2000" b="1" dirty="0">
                <a:solidFill>
                  <a:srgbClr val="002060"/>
                </a:solidFill>
                <a:latin typeface="华文细黑" panose="02010600040101010101" pitchFamily="2" charset="-122"/>
                <a:ea typeface="华文细黑" panose="02010600040101010101" pitchFamily="2" charset="-122"/>
              </a:rPr>
              <a:t>“习得”是指儿童不自觉地、自然地掌握第一语言的过程和方法。这种方法不注重语言形式而注重语言的_____，语言规律的掌握是无意识的。</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gn="just"/>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gn="just"/>
            <a:r>
              <a:rPr lang="zh-CN" altLang="en-US" sz="2000" b="1" dirty="0">
                <a:solidFill>
                  <a:srgbClr val="002060"/>
                </a:solidFill>
                <a:latin typeface="华文细黑" panose="02010600040101010101" pitchFamily="2" charset="-122"/>
                <a:ea typeface="华文细黑" panose="02010600040101010101" pitchFamily="2" charset="-122"/>
              </a:rPr>
              <a:t>A.意义              B.语法             C.语调              D.句型</a:t>
            </a:r>
            <a:endParaRPr lang="zh-CN" altLang="en-US" sz="2000" b="1" dirty="0">
              <a:solidFill>
                <a:srgbClr val="002060"/>
              </a:solidFill>
              <a:latin typeface="华文细黑" panose="02010600040101010101" pitchFamily="2" charset="-122"/>
              <a:ea typeface="华文细黑" panose="02010600040101010101" pitchFamily="2" charset="-122"/>
            </a:endParaRPr>
          </a:p>
        </p:txBody>
      </p:sp>
      <p:sp>
        <p:nvSpPr>
          <p:cNvPr id="4" name="椭圆 3"/>
          <p:cNvSpPr/>
          <p:nvPr>
            <p:custDataLst>
              <p:tags r:id="rId4"/>
            </p:custDataLst>
          </p:nvPr>
        </p:nvSpPr>
        <p:spPr>
          <a:xfrm>
            <a:off x="5339080" y="2825433"/>
            <a:ext cx="1682750" cy="525463"/>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椭圆 4"/>
          <p:cNvSpPr/>
          <p:nvPr>
            <p:custDataLst>
              <p:tags r:id="rId5"/>
            </p:custDataLst>
          </p:nvPr>
        </p:nvSpPr>
        <p:spPr>
          <a:xfrm>
            <a:off x="361315" y="4684395"/>
            <a:ext cx="1684338"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edge">
                                      <p:cBhvr>
                                        <p:cTn id="25" dur="2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blinds(horizontal)">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wedge">
                                      <p:cBhvr>
                                        <p:cTn id="40" dur="20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4" grpId="0" bldLvl="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sp>
        <p:nvSpPr>
          <p:cNvPr id="48129" name="文本框 99"/>
          <p:cNvSpPr txBox="1"/>
          <p:nvPr/>
        </p:nvSpPr>
        <p:spPr>
          <a:xfrm>
            <a:off x="695960" y="1333500"/>
            <a:ext cx="10800000" cy="3784600"/>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3</a:t>
            </a:r>
            <a:r>
              <a:rPr lang="en-US" altLang="zh-CN"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心理学研究表明，6岁前是儿童学习第二语言_______的敏感期，在语言的听、说方面都具有不可逆转的优势，是儿童准确掌握标准的第二语言发音要领的最佳期。</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A. 词汇与语法          B. 语音与语调        C. 阅读与写作   </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4</a:t>
            </a:r>
            <a:r>
              <a:rPr lang="en-US" altLang="zh-CN"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幼儿认知不成熟性的特点决定了他们对任何新经验都具有极度的开放性和__________性。他们很容易将新的东西变成自己的想法。</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A. 抗拒           B</a:t>
            </a:r>
            <a:r>
              <a:rPr lang="en-US" altLang="zh-CN"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忽略            C.反对           D.愿意接受</a:t>
            </a:r>
            <a:endParaRPr lang="zh-CN" altLang="en-US" sz="2000" b="1" dirty="0">
              <a:solidFill>
                <a:srgbClr val="002060"/>
              </a:solidFill>
              <a:latin typeface="华文细黑" panose="02010600040101010101" pitchFamily="2" charset="-122"/>
              <a:ea typeface="华文细黑" panose="02010600040101010101" pitchFamily="2" charset="-122"/>
            </a:endParaRPr>
          </a:p>
        </p:txBody>
      </p:sp>
      <p:sp>
        <p:nvSpPr>
          <p:cNvPr id="7" name="椭圆 6"/>
          <p:cNvSpPr/>
          <p:nvPr>
            <p:custDataLst>
              <p:tags r:id="rId3"/>
            </p:custDataLst>
          </p:nvPr>
        </p:nvSpPr>
        <p:spPr>
          <a:xfrm>
            <a:off x="2841625" y="2902903"/>
            <a:ext cx="1682750" cy="525463"/>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4"/>
            </p:custDataLst>
          </p:nvPr>
        </p:nvSpPr>
        <p:spPr>
          <a:xfrm>
            <a:off x="5177155" y="4591050"/>
            <a:ext cx="1684338"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pic>
        <p:nvPicPr>
          <p:cNvPr id="9" name="图片 8"/>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10" name="图片 9"/>
          <p:cNvPicPr>
            <a:picLocks noChangeAspect="1"/>
          </p:cNvPicPr>
          <p:nvPr>
            <p:custDataLst>
              <p:tags r:id="rId7"/>
            </p:custDataLst>
          </p:nvPr>
        </p:nvPicPr>
        <p:blipFill rotWithShape="1">
          <a:blip r:embed="rId6"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11" name="图片 10"/>
          <p:cNvPicPr>
            <a:picLocks noChangeAspect="1"/>
          </p:cNvPicPr>
          <p:nvPr>
            <p:custDataLst>
              <p:tags r:id="rId8"/>
            </p:custDataLst>
          </p:nvPr>
        </p:nvPicPr>
        <p:blipFill rotWithShape="1">
          <a:blip r:embed="rId6"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12" name="图片 11"/>
          <p:cNvPicPr>
            <a:picLocks noChangeAspect="1"/>
          </p:cNvPicPr>
          <p:nvPr>
            <p:custDataLst>
              <p:tags r:id="rId9"/>
            </p:custDataLst>
          </p:nvPr>
        </p:nvPicPr>
        <p:blipFill rotWithShape="1">
          <a:blip r:embed="rId6"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13" name="图片 12"/>
          <p:cNvPicPr>
            <a:picLocks noChangeAspect="1"/>
          </p:cNvPicPr>
          <p:nvPr>
            <p:custDataLst>
              <p:tags r:id="rId10"/>
            </p:custDataLst>
          </p:nvPr>
        </p:nvPicPr>
        <p:blipFill rotWithShape="1">
          <a:blip r:embed="rId6"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14" name="图片 13"/>
          <p:cNvPicPr>
            <a:picLocks noChangeAspect="1"/>
          </p:cNvPicPr>
          <p:nvPr>
            <p:custDataLst>
              <p:tags r:id="rId11"/>
            </p:custDataLst>
          </p:nvPr>
        </p:nvPicPr>
        <p:blipFill rotWithShape="1">
          <a:blip r:embed="rId6"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48129">
                                            <p:txEl>
                                              <p:pRg st="0" end="0"/>
                                            </p:txEl>
                                          </p:spTgt>
                                        </p:tgtEl>
                                        <p:attrNameLst>
                                          <p:attrName>style.visibility</p:attrName>
                                        </p:attrNameLst>
                                      </p:cBhvr>
                                      <p:to>
                                        <p:strVal val="visible"/>
                                      </p:to>
                                    </p:set>
                                    <p:animEffect transition="in" filter="wheel(1)">
                                      <p:cBhvr>
                                        <p:cTn id="15" dur="2000"/>
                                        <p:tgtEl>
                                          <p:spTgt spid="4812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8129">
                                            <p:txEl>
                                              <p:pRg st="1" end="1"/>
                                            </p:txEl>
                                          </p:spTgt>
                                        </p:tgtEl>
                                        <p:attrNameLst>
                                          <p:attrName>style.visibility</p:attrName>
                                        </p:attrNameLst>
                                      </p:cBhvr>
                                      <p:to>
                                        <p:strVal val="visible"/>
                                      </p:to>
                                    </p:set>
                                    <p:animEffect transition="in" filter="blinds(horizontal)">
                                      <p:cBhvr>
                                        <p:cTn id="20" dur="500"/>
                                        <p:tgtEl>
                                          <p:spTgt spid="4812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48129">
                                            <p:txEl>
                                              <p:pRg st="2" end="2"/>
                                            </p:txEl>
                                          </p:spTgt>
                                        </p:tgtEl>
                                        <p:attrNameLst>
                                          <p:attrName>style.visibility</p:attrName>
                                        </p:attrNameLst>
                                      </p:cBhvr>
                                      <p:to>
                                        <p:strVal val="visible"/>
                                      </p:to>
                                    </p:set>
                                    <p:animEffect transition="in" filter="wedge">
                                      <p:cBhvr>
                                        <p:cTn id="25" dur="2000"/>
                                        <p:tgtEl>
                                          <p:spTgt spid="48129">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48129">
                                            <p:txEl>
                                              <p:pRg st="3" end="3"/>
                                            </p:txEl>
                                          </p:spTgt>
                                        </p:tgtEl>
                                        <p:attrNameLst>
                                          <p:attrName>style.visibility</p:attrName>
                                        </p:attrNameLst>
                                      </p:cBhvr>
                                      <p:to>
                                        <p:strVal val="visible"/>
                                      </p:to>
                                    </p:set>
                                    <p:animEffect transition="in" filter="blinds(horizontal)">
                                      <p:cBhvr>
                                        <p:cTn id="35" dur="500"/>
                                        <p:tgtEl>
                                          <p:spTgt spid="48129">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48129">
                                            <p:txEl>
                                              <p:pRg st="4" end="4"/>
                                            </p:txEl>
                                          </p:spTgt>
                                        </p:tgtEl>
                                        <p:attrNameLst>
                                          <p:attrName>style.visibility</p:attrName>
                                        </p:attrNameLst>
                                      </p:cBhvr>
                                      <p:to>
                                        <p:strVal val="visible"/>
                                      </p:to>
                                    </p:set>
                                    <p:animEffect transition="in" filter="wedge">
                                      <p:cBhvr>
                                        <p:cTn id="40" dur="2000"/>
                                        <p:tgtEl>
                                          <p:spTgt spid="48129">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7" grpId="0" bldLvl="0" animBg="1"/>
      <p:bldP spid="2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项目一</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2738120" y="3043873"/>
            <a:ext cx="6888480" cy="1106805"/>
          </a:xfrm>
          <a:prstGeom prst="rect">
            <a:avLst/>
          </a:prstGeom>
          <a:noFill/>
          <a:ln w="9525">
            <a:noFill/>
          </a:ln>
        </p:spPr>
        <p:txBody>
          <a:bodyPr wrap="none" anchor="t">
            <a:spAutoFit/>
          </a:bodyPr>
          <a:p>
            <a:pPr algn="l"/>
            <a:r>
              <a:rPr lang="zh-CN" altLang="en-US" sz="6600">
                <a:solidFill>
                  <a:srgbClr val="F86B2A"/>
                </a:solidFill>
                <a:latin typeface="黑体" panose="02010609060101010101" charset="-122"/>
                <a:ea typeface="黑体" panose="02010609060101010101" charset="-122"/>
              </a:rPr>
              <a:t>幼儿英语教育概述</a:t>
            </a:r>
            <a:endParaRPr lang="zh-CN" altLang="en-US" sz="6600">
              <a:solidFill>
                <a:srgbClr val="F86B2A"/>
              </a:solidFill>
              <a:latin typeface="黑体" panose="02010609060101010101" charset="-122"/>
              <a:ea typeface="黑体" panose="02010609060101010101" charset="-122"/>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9"/>
          <p:cNvSpPr txBox="1"/>
          <p:nvPr/>
        </p:nvSpPr>
        <p:spPr>
          <a:xfrm>
            <a:off x="662305" y="1198245"/>
            <a:ext cx="10800000" cy="3938270"/>
          </a:xfrm>
          <a:prstGeom prst="rect">
            <a:avLst/>
          </a:prstGeom>
          <a:noFill/>
          <a:ln w="9525">
            <a:noFill/>
          </a:ln>
        </p:spPr>
        <p:txBody>
          <a:bodyPr wrap="square" anchor="t" anchorCtr="0">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lang="en-US" altLang="zh-CN"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1. </a:t>
            </a: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简述幼儿英语学习的生理特点</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lang="en-US" altLang="zh-CN"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2. </a:t>
            </a: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简述幼儿英语学习的影响因素</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三、 案例分析</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algn="just" fontAlgn="auto">
              <a:lnSpc>
                <a:spcPct val="150000"/>
              </a:lnSpc>
              <a:spcBef>
                <a:spcPts val="1200"/>
              </a:spcBef>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依据幼儿英语教育规律和幼儿英语学习特点，结合自身十几年英语学习的经历，用Pro and Cons （“利和弊”，或“得和失”）的方式进行分析。借鉴以改善今后自身的英语学习，并指导未来的幼儿英语教学。</a:t>
            </a:r>
            <a:endParaRPr lang="zh-CN" altLang="en-US" sz="2000" b="1" dirty="0">
              <a:solidFill>
                <a:srgbClr val="002060"/>
              </a:solidFill>
              <a:latin typeface="华文细黑" panose="02010600040101010101" pitchFamily="2" charset="-122"/>
              <a:ea typeface="华文细黑" panose="02010600040101010101" pitchFamily="2" charset="-122"/>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heel(1)">
                                      <p:cBhvr>
                                        <p:cTn id="15" dur="2000"/>
                                        <p:tgtEl>
                                          <p:spTgt spid="2">
                                            <p:txEl>
                                              <p:pRg st="0" end="0"/>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wheel(1)">
                                      <p:cBhvr>
                                        <p:cTn id="18" dur="2000"/>
                                        <p:tgtEl>
                                          <p:spTgt spid="2">
                                            <p:txEl>
                                              <p:pRg st="1" end="1"/>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wheel(1)">
                                      <p:cBhvr>
                                        <p:cTn id="21" dur="20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wedge">
                                      <p:cBhvr>
                                        <p:cTn id="26" dur="2000"/>
                                        <p:tgtEl>
                                          <p:spTgt spid="2">
                                            <p:txEl>
                                              <p:pRg st="3" end="3"/>
                                            </p:txEl>
                                          </p:spTgt>
                                        </p:tgtEl>
                                      </p:cBhvr>
                                    </p:animEffect>
                                  </p:childTnLst>
                                </p:cTn>
                              </p:par>
                              <p:par>
                                <p:cTn id="27" presetID="20" presetClass="entr" presetSubtype="0" fill="hold"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wedge">
                                      <p:cBhvr>
                                        <p:cTn id="29"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948238" y="1640365"/>
            <a:ext cx="5907418" cy="9029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理解幼儿英语教育的目的和意义。</a:t>
            </a:r>
            <a:endParaRPr lang="en-US" altLang="zh-CN"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熟悉幼儿英语教育的相关理论。</a:t>
            </a:r>
            <a:endParaRPr lang="en-US" altLang="zh-CN"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 掌握幼儿身心发展特点和语言学习规律。</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982004" y="3360834"/>
            <a:ext cx="6098975" cy="63246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能区别第二语言与外语的语用功能和学习方法等方面的差异。</a:t>
            </a:r>
            <a:endParaRPr lang="en-US" altLang="zh-CN" sz="1600" baseline="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能运用第二语言习得的理念指导英语教学活动。</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62" y="5038771"/>
            <a:ext cx="6116833"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培养遵循幼儿英语教育规律和尊重幼儿英语学习特点的正确教育观</a:t>
            </a:r>
            <a:r>
              <a:rPr lang="zh-CN" altLang="en-US" sz="1600" baseline="0">
                <a:solidFill>
                  <a:srgbClr val="7F7F7F"/>
                </a:solidFill>
                <a:latin typeface="微软雅黑" panose="020B0503020204020204" pitchFamily="34" charset="-122"/>
                <a:ea typeface="微软雅黑" panose="020B0503020204020204" pitchFamily="34" charset="-122"/>
              </a:rPr>
              <a:t>。</a:t>
            </a:r>
            <a:endParaRPr lang="zh-CN" altLang="en-US" sz="1600" baseline="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4808855" y="603250"/>
            <a:ext cx="2300605" cy="10839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792480" y="1880235"/>
            <a:ext cx="10631170" cy="3883660"/>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rPr>
              <a:t> 1.第二语言与外语的语用功能、语言环境及学习方法的差异</a:t>
            </a:r>
            <a:endPar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rPr>
              <a:t> 2.习得与学习的过程和方法的不同</a:t>
            </a:r>
            <a:endPar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rPr>
              <a:t> 3.语言习得关键期的假说</a:t>
            </a:r>
            <a:endPar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rPr>
              <a:t> 4.幼儿英语学习在生理、认知、思维及沉默期方面的特点</a:t>
            </a:r>
            <a:endPar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endParaRPr>
          </a:p>
          <a:p>
            <a:pPr marL="0" indent="0" algn="l" eaLnBrk="1" fontAlgn="auto" latinLnBrk="0" hangingPunct="1">
              <a:lnSpc>
                <a:spcPct val="200000"/>
              </a:lnSpc>
              <a:spcBef>
                <a:spcPts val="0"/>
              </a:spcBef>
              <a:spcAft>
                <a:spcPts val="0"/>
              </a:spcAft>
              <a:buNone/>
            </a:pPr>
            <a:r>
              <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rPr>
              <a:t> 5.幼儿英语学习在幼儿自身发展及环境与教育等方面的影响因素。</a:t>
            </a:r>
            <a:endPar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endParaRPr>
          </a:p>
          <a:p>
            <a:pPr marL="0" indent="288290" algn="l" fontAlgn="auto">
              <a:lnSpc>
                <a:spcPct val="150000"/>
              </a:lnSpc>
              <a:spcBef>
                <a:spcPts val="0"/>
              </a:spcBef>
              <a:spcAft>
                <a:spcPts val="0"/>
              </a:spcAft>
              <a:buNone/>
            </a:pPr>
            <a:endParaRPr lang="en-US" altLang="zh-CN" sz="1800" b="1" i="0" u="none" strike="noStrike" kern="1200" cap="none" spc="0" baseline="0" noProof="1">
              <a:solidFill>
                <a:srgbClr val="FFFFFF"/>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7109704" y="1687415"/>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4267835"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幼儿英语教育</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p:cNvSpPr>
          <p:nvPr>
            <p:ph idx="1"/>
          </p:nvPr>
        </p:nvSpPr>
        <p:spPr>
          <a:xfrm>
            <a:off x="715010" y="873760"/>
            <a:ext cx="5380990" cy="4761230"/>
          </a:xfrm>
        </p:spPr>
        <p:txBody>
          <a:bodyPr vert="horz" wrap="square" lIns="91440" tIns="45720" rIns="91440" bIns="45720" anchor="t" anchorCtr="0"/>
          <a:p>
            <a:pPr marL="0" indent="0">
              <a:lnSpc>
                <a:spcPct val="200000"/>
              </a:lnSpc>
              <a:spcAft>
                <a:spcPts val="0"/>
              </a:spcAft>
              <a:buNone/>
            </a:pPr>
            <a:r>
              <a:rPr lang="en-US" altLang="zh-CN" sz="1800" dirty="0">
                <a:latin typeface="黑体" panose="02010609060101010101" charset="-122"/>
                <a:ea typeface="黑体" panose="02010609060101010101" charset="-122"/>
              </a:rPr>
              <a:t>    </a:t>
            </a:r>
            <a:r>
              <a:rPr lang="zh-CN" altLang="en-US" sz="1800" dirty="0">
                <a:latin typeface="黑体" panose="02010609060101010101" charset="-122"/>
                <a:ea typeface="黑体" panose="02010609060101010101" charset="-122"/>
              </a:rPr>
              <a:t>幼儿学外语的优势早有定论。美国康乃尔大学的研究机构在1996年第一期《自然》杂志上发表论文指出：成年人学习外语时使用的大脑部位与儿童有明显不同，由此导致成年人掌握外语的速度远远没有儿童迅速。这是因为大脑中负责学习语言的部位“布罗卡斯区”在人的幼年时期时期非常发达灵敏，人们的母语即存贮在该区域。但随着年龄的增长，该区域的灵敏性呈下降趋势。</a:t>
            </a:r>
            <a:endParaRPr lang="zh-CN" altLang="en-US" sz="1800" dirty="0">
              <a:latin typeface="黑体" panose="02010609060101010101" charset="-122"/>
              <a:ea typeface="黑体" panose="02010609060101010101" charset="-122"/>
            </a:endParaRPr>
          </a:p>
        </p:txBody>
      </p:sp>
      <p:pic>
        <p:nvPicPr>
          <p:cNvPr id="2" name="图片 1"/>
          <p:cNvPicPr>
            <a:picLocks noChangeAspect="1"/>
          </p:cNvPicPr>
          <p:nvPr/>
        </p:nvPicPr>
        <p:blipFill>
          <a:blip r:embed="rId1"/>
          <a:stretch>
            <a:fillRect/>
          </a:stretch>
        </p:blipFill>
        <p:spPr>
          <a:xfrm>
            <a:off x="6313805" y="1019175"/>
            <a:ext cx="5128895" cy="4213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strips(downLeft)">
                                      <p:cBhvr>
                                        <p:cTn id="7" dur="500"/>
                                        <p:tgtEl>
                                          <p:spTgt spid="112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6854190" y="1212215"/>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588010" y="926465"/>
            <a:ext cx="9601200" cy="574675"/>
          </a:xfrm>
        </p:spPr>
        <p:txBody>
          <a:bodyPr vert="horz" wrap="square" lIns="91440" tIns="45720" rIns="91440" bIns="45720" anchor="ctr" anchorCtr="0"/>
          <a:p>
            <a:pPr eaLnBrk="1" hangingPunct="1"/>
            <a:r>
              <a:rPr lang="zh-CN" altLang="en-US" sz="3200" dirty="0">
                <a:solidFill>
                  <a:srgbClr val="8D38C2"/>
                </a:solidFill>
                <a:latin typeface="黑体" panose="02010609060101010101" charset="-122"/>
                <a:ea typeface="黑体" panose="02010609060101010101" charset="-122"/>
              </a:rPr>
              <a:t>一、</a:t>
            </a:r>
            <a:r>
              <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rPr>
              <a:t>幼儿英语教育的基本概念</a:t>
            </a:r>
            <a:endPar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endParaRPr>
          </a:p>
        </p:txBody>
      </p:sp>
      <p:grpSp>
        <p:nvGrpSpPr>
          <p:cNvPr id="238" name="图形 232"/>
          <p:cNvGrpSpPr/>
          <p:nvPr/>
        </p:nvGrpSpPr>
        <p:grpSpPr>
          <a:xfrm>
            <a:off x="6739612" y="134373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 name="文本框"/>
          <p:cNvSpPr txBox="1"/>
          <p:nvPr/>
        </p:nvSpPr>
        <p:spPr>
          <a:xfrm>
            <a:off x="1088390" y="1830705"/>
            <a:ext cx="5006975" cy="3815080"/>
          </a:xfrm>
          <a:prstGeom prst="rect">
            <a:avLst/>
          </a:prstGeom>
          <a:noFill/>
        </p:spPr>
        <p:txBody>
          <a:bodyPr wrap="square" lIns="91423" tIns="45712" rIns="91423" bIns="45712" rtlCol="0">
            <a:noAutofit/>
          </a:bodyPr>
          <a:p>
            <a:pPr indent="0" defTabSz="914400">
              <a:lnSpc>
                <a:spcPct val="200000"/>
              </a:lnSpc>
            </a:pPr>
            <a:r>
              <a:rPr lang="zh-CN" altLang="zh-CN" sz="2800" dirty="0">
                <a:latin typeface="Arial" panose="020B0604020202020204" pitchFamily="34" charset="0"/>
                <a:sym typeface="微软雅黑" panose="020B0503020204020204" pitchFamily="34" charset="-122"/>
              </a:rPr>
              <a:t>（一）第一语言</a:t>
            </a:r>
            <a:r>
              <a:rPr lang="zh-CN" altLang="en-US" sz="2800" dirty="0">
                <a:latin typeface="Arial" panose="020B0604020202020204" pitchFamily="34" charset="0"/>
                <a:sym typeface="微软雅黑" panose="020B0503020204020204" pitchFamily="34" charset="-122"/>
              </a:rPr>
              <a:t>与</a:t>
            </a:r>
            <a:r>
              <a:rPr lang="zh-CN" altLang="zh-CN" sz="2800" dirty="0">
                <a:latin typeface="Arial" panose="020B0604020202020204" pitchFamily="34" charset="0"/>
                <a:sym typeface="微软雅黑" panose="020B0503020204020204" pitchFamily="34" charset="-122"/>
              </a:rPr>
              <a:t>母语</a:t>
            </a:r>
            <a:endParaRPr lang="zh-CN" altLang="zh-CN" sz="2800" dirty="0">
              <a:latin typeface="Arial" panose="020B0604020202020204" pitchFamily="34" charset="0"/>
            </a:endParaRPr>
          </a:p>
          <a:p>
            <a:pPr indent="0" defTabSz="914400">
              <a:lnSpc>
                <a:spcPct val="200000"/>
              </a:lnSpc>
            </a:pPr>
            <a:r>
              <a:rPr lang="zh-CN" altLang="zh-CN" sz="2800" dirty="0">
                <a:latin typeface="Arial" panose="020B0604020202020204" pitchFamily="34" charset="0"/>
                <a:sym typeface="微软雅黑" panose="020B0503020204020204" pitchFamily="34" charset="-122"/>
              </a:rPr>
              <a:t>（二）第二语言与外语</a:t>
            </a:r>
            <a:endParaRPr lang="en-US" altLang="zh-CN" sz="2800" dirty="0">
              <a:latin typeface="Arial" panose="020B0604020202020204" pitchFamily="34" charset="0"/>
            </a:endParaRPr>
          </a:p>
          <a:p>
            <a:pPr indent="0" defTabSz="914400">
              <a:lnSpc>
                <a:spcPct val="200000"/>
              </a:lnSpc>
            </a:pPr>
            <a:r>
              <a:rPr lang="zh-CN" altLang="zh-CN" sz="2800" dirty="0">
                <a:latin typeface="Arial" panose="020B0604020202020204" pitchFamily="34" charset="0"/>
                <a:sym typeface="微软雅黑" panose="020B0503020204020204" pitchFamily="34" charset="-122"/>
              </a:rPr>
              <a:t>（三） 习得与学习</a:t>
            </a:r>
            <a:endParaRPr lang="zh-CN" altLang="zh-CN" sz="2800" dirty="0">
              <a:latin typeface="Arial" panose="020B0604020202020204" pitchFamily="34" charset="0"/>
            </a:endParaRPr>
          </a:p>
          <a:p>
            <a:pPr indent="0" defTabSz="914400">
              <a:lnSpc>
                <a:spcPct val="200000"/>
              </a:lnSpc>
            </a:pPr>
            <a:r>
              <a:rPr lang="zh-CN" altLang="zh-CN" sz="2800" dirty="0">
                <a:latin typeface="Arial" panose="020B0604020202020204" pitchFamily="34" charset="0"/>
                <a:sym typeface="微软雅黑" panose="020B0503020204020204" pitchFamily="34" charset="-122"/>
              </a:rPr>
              <a:t>（四）双语教育与外语教育</a:t>
            </a:r>
            <a:endParaRPr kumimoji="0" lang="zh-CN" altLang="en-US" sz="2800" b="0" i="0" u="none" strike="noStrike" kern="1200" cap="none" spc="0" normalizeH="0" baseline="0" noProof="0" dirty="0">
              <a:ln>
                <a:noFill/>
              </a:ln>
              <a:solidFill>
                <a:srgbClr val="000000">
                  <a:lumMod val="85000"/>
                  <a:lumOff val="15000"/>
                </a:srgbClr>
              </a:solidFill>
              <a:effectLst/>
              <a:uLnTx/>
              <a:uFillTx/>
              <a:latin typeface="汉仪旗黑-50S" panose="00020600040101010101" pitchFamily="18" charset="-122"/>
              <a:ea typeface="汉仪旗黑-50S" panose="00020600040101010101" pitchFamily="18" charset="-122"/>
              <a:cs typeface="微软雅黑" panose="020B0503020204020204" pitchFamily="34"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594360"/>
            <a:ext cx="9601200" cy="574675"/>
          </a:xfrm>
        </p:spPr>
        <p:txBody>
          <a:bodyPr vert="horz" wrap="square" lIns="91440" tIns="45720" rIns="91440" bIns="45720" anchor="ctr" anchorCtr="0"/>
          <a:p>
            <a:pPr eaLnBrk="1" hangingPunct="1"/>
            <a:r>
              <a:rPr lang="zh-CN" altLang="en-US" sz="3200" dirty="0">
                <a:solidFill>
                  <a:srgbClr val="8D38C2"/>
                </a:solidFill>
                <a:latin typeface="黑体" panose="02010609060101010101" charset="-122"/>
                <a:ea typeface="黑体" panose="02010609060101010101" charset="-122"/>
              </a:rPr>
              <a:t>一、</a:t>
            </a:r>
            <a:r>
              <a:rPr lang="zh-CN" altLang="en-US" sz="3200" b="1" noProof="0" smtClean="0">
                <a:solidFill>
                  <a:srgbClr val="8D38C2"/>
                </a:solidFill>
                <a:latin typeface="Arial" panose="020B0604020202020204" pitchFamily="34" charset="0"/>
                <a:ea typeface="黑体" panose="02010609060101010101" charset="-122"/>
                <a:cs typeface="Arial" panose="020B0604020202020204" pitchFamily="34" charset="0"/>
                <a:sym typeface="+mn-ea"/>
              </a:rPr>
              <a:t>幼儿英语教育的基本概念</a:t>
            </a:r>
            <a:endParaRPr lang="zh-CN" altLang="en-US" sz="3200" dirty="0">
              <a:solidFill>
                <a:srgbClr val="8D38C2"/>
              </a:solidFill>
              <a:latin typeface="黑体" panose="02010609060101010101" charset="-122"/>
              <a:ea typeface="黑体" panose="02010609060101010101" charset="-122"/>
            </a:endParaRPr>
          </a:p>
        </p:txBody>
      </p:sp>
      <p:sp>
        <p:nvSpPr>
          <p:cNvPr id="9244" name="Text Box 28"/>
          <p:cNvSpPr txBox="1">
            <a:spLocks noChangeArrowheads="1"/>
          </p:cNvSpPr>
          <p:nvPr/>
        </p:nvSpPr>
        <p:spPr bwMode="auto">
          <a:xfrm>
            <a:off x="842010" y="1268730"/>
            <a:ext cx="4587240" cy="47561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lnSpc>
                <a:spcPct val="125000"/>
              </a:lnSpc>
              <a:spcBef>
                <a:spcPts val="0"/>
              </a:spcBef>
              <a:spcAft>
                <a:spcPts val="0"/>
              </a:spcAft>
              <a:buClrTx/>
              <a:buSzTx/>
              <a:buFontTx/>
              <a:buNone/>
              <a:defRPr/>
            </a:pPr>
            <a:r>
              <a:rPr kumimoji="0" lang="zh-CN" altLang="en-US" sz="2000" kern="1200" cap="none" spc="0" normalizeH="0" baseline="0" noProof="0" smtClean="0">
                <a:latin typeface="Arial" panose="020B0604020202020204" pitchFamily="34" charset="0"/>
                <a:ea typeface="黑体" panose="02010609060101010101" charset="-122"/>
                <a:cs typeface="Arial" panose="020B0604020202020204" pitchFamily="34" charset="0"/>
              </a:rPr>
              <a:t>  </a:t>
            </a:r>
            <a:r>
              <a:rPr kumimoji="0" sz="2000" kern="1200" cap="none" spc="0" normalizeH="0" baseline="0" noProof="0" smtClean="0">
                <a:latin typeface="Arial" panose="020B0604020202020204" pitchFamily="34" charset="0"/>
                <a:ea typeface="黑体" panose="02010609060101010101" charset="-122"/>
                <a:cs typeface="Arial" panose="020B0604020202020204" pitchFamily="34" charset="0"/>
              </a:rPr>
              <a:t>（一）第一语言与母语</a:t>
            </a:r>
            <a:endParaRPr kumimoji="0" sz="2000" kern="1200" cap="none" spc="0" normalizeH="0" baseline="0" noProof="0" smtClean="0">
              <a:latin typeface="Arial" panose="020B0604020202020204" pitchFamily="34" charset="0"/>
              <a:ea typeface="黑体" panose="02010609060101010101" charset="-122"/>
              <a:cs typeface="Arial" panose="020B0604020202020204" pitchFamily="34" charset="0"/>
            </a:endParaRPr>
          </a:p>
        </p:txBody>
      </p:sp>
      <p:sp>
        <p:nvSpPr>
          <p:cNvPr id="194" name="文本框 193"/>
          <p:cNvSpPr txBox="1"/>
          <p:nvPr/>
        </p:nvSpPr>
        <p:spPr>
          <a:xfrm>
            <a:off x="1195705" y="1783080"/>
            <a:ext cx="9749790" cy="398780"/>
          </a:xfrm>
          <a:prstGeom prst="rect">
            <a:avLst/>
          </a:prstGeom>
          <a:noFill/>
        </p:spPr>
        <p:txBody>
          <a:bodyPr wrap="square">
            <a:spAutoFit/>
          </a:bodyPr>
          <a:p>
            <a:pPr algn="just"/>
            <a:r>
              <a:rPr lang="zh-CN" altLang="en-US" sz="2000" dirty="0">
                <a:solidFill>
                  <a:srgbClr val="23685B"/>
                </a:solidFill>
                <a:latin typeface="汉仪旗黑X1-75W" panose="00020600040101010101" pitchFamily="18" charset="-122"/>
                <a:ea typeface="汉仪旗黑X1-75W" panose="00020600040101010101" pitchFamily="18" charset="-122"/>
                <a:sym typeface="+mn-ea"/>
              </a:rPr>
              <a:t>第一语言(First Language L1)是语言学的概念。</a:t>
            </a:r>
            <a:endParaRPr lang="zh-CN" altLang="en-US" sz="2000" dirty="0">
              <a:solidFill>
                <a:srgbClr val="23685B"/>
              </a:solidFill>
              <a:latin typeface="汉仪旗黑X1-75W" panose="00020600040101010101" pitchFamily="18" charset="-122"/>
              <a:ea typeface="汉仪旗黑X1-75W" panose="00020600040101010101" pitchFamily="18" charset="-122"/>
              <a:sym typeface="+mn-ea"/>
            </a:endParaRPr>
          </a:p>
        </p:txBody>
      </p:sp>
      <p:sp>
        <p:nvSpPr>
          <p:cNvPr id="196" name="文本框 195"/>
          <p:cNvSpPr txBox="1"/>
          <p:nvPr/>
        </p:nvSpPr>
        <p:spPr>
          <a:xfrm>
            <a:off x="1090834" y="2220463"/>
            <a:ext cx="9749347" cy="4048125"/>
          </a:xfrm>
          <a:prstGeom prst="rect">
            <a:avLst/>
          </a:prstGeom>
          <a:noFill/>
        </p:spPr>
        <p:txBody>
          <a:bodyPr wrap="square">
            <a:spAutoFit/>
          </a:bodyPr>
          <a:p>
            <a:pPr marL="285750" indent="-285750" algn="just">
              <a:lnSpc>
                <a:spcPct val="130000"/>
              </a:lnSpc>
              <a:spcBef>
                <a:spcPts val="0"/>
              </a:spcBef>
              <a:spcAft>
                <a:spcPts val="0"/>
              </a:spcAft>
              <a:buFont typeface="Wingdings" panose="05000000000000000000" pitchFamily="2" charset="2"/>
              <a:buChar char="p"/>
            </a:pPr>
            <a:r>
              <a:rPr lang="zh-CN" altLang="zh-CN" dirty="0">
                <a:latin typeface="Arial" panose="020B0604020202020204" pitchFamily="34" charset="0"/>
                <a:sym typeface="+mn-ea"/>
              </a:rPr>
              <a:t>在内涵上，第一语言指的是获得或使用语言的顺序，是指一个人出生之后最先接触，从父母或周围环境中自然获得并用于交际目的的语言。就多数人而言，他的第一语言通常是母语。例如华人孩子在中国长大，首先习得了汉语，汉语就是他的第一语言。</a:t>
            </a:r>
            <a:endParaRPr lang="zh-CN" altLang="zh-CN" dirty="0">
              <a:latin typeface="Arial" panose="020B0604020202020204" pitchFamily="34" charset="0"/>
              <a:sym typeface="+mn-ea"/>
            </a:endParaRPr>
          </a:p>
          <a:p>
            <a:pPr marL="285750" indent="-285750" algn="just">
              <a:lnSpc>
                <a:spcPct val="130000"/>
              </a:lnSpc>
              <a:spcBef>
                <a:spcPts val="0"/>
              </a:spcBef>
              <a:spcAft>
                <a:spcPts val="0"/>
              </a:spcAft>
              <a:buFont typeface="Wingdings" panose="05000000000000000000" pitchFamily="2" charset="2"/>
              <a:buChar char="p"/>
            </a:pPr>
            <a:r>
              <a:rPr lang="zh-CN" altLang="zh-CN" dirty="0">
                <a:latin typeface="Arial" panose="020B0604020202020204" pitchFamily="34" charset="0"/>
                <a:sym typeface="+mn-ea"/>
              </a:rPr>
              <a:t>母语（</a:t>
            </a:r>
            <a:r>
              <a:rPr lang="en-US" altLang="zh-CN">
                <a:latin typeface="Arial" panose="020B0604020202020204" pitchFamily="34" charset="0"/>
                <a:sym typeface="+mn-ea"/>
              </a:rPr>
              <a:t>Mother Tongue</a:t>
            </a:r>
            <a:r>
              <a:rPr lang="zh-CN" altLang="zh-CN" dirty="0">
                <a:latin typeface="Arial" panose="020B0604020202020204" pitchFamily="34" charset="0"/>
                <a:sym typeface="+mn-ea"/>
              </a:rPr>
              <a:t>）则更多地牵涉到民族学问题，是指父母乃至多代以前一直沿用下来的语言。母语具有继承性，它体现了人们世代的语言关系。一个人出生之后通常是使用并继承了母语，母语通常也就成为他的第一语言。例如汉语是华人的母语。</a:t>
            </a:r>
            <a:endParaRPr lang="zh-CN" altLang="zh-CN" dirty="0">
              <a:latin typeface="Arial" panose="020B0604020202020204" pitchFamily="34" charset="0"/>
              <a:sym typeface="+mn-ea"/>
            </a:endParaRPr>
          </a:p>
          <a:p>
            <a:pPr marL="285750" indent="-285750" algn="just">
              <a:lnSpc>
                <a:spcPct val="130000"/>
              </a:lnSpc>
              <a:spcBef>
                <a:spcPts val="0"/>
              </a:spcBef>
              <a:spcAft>
                <a:spcPts val="0"/>
              </a:spcAft>
              <a:buFont typeface="Wingdings" panose="05000000000000000000" pitchFamily="2" charset="2"/>
              <a:buChar char="p"/>
            </a:pPr>
            <a:r>
              <a:rPr lang="zh-CN" altLang="zh-CN" dirty="0">
                <a:latin typeface="Arial" panose="020B0604020202020204" pitchFamily="34" charset="0"/>
                <a:sym typeface="+mn-ea"/>
              </a:rPr>
              <a:t>第一语言和母语是两个不同的概念，第一语言可能是母语，也可能不是母语。就多数人而言，第一语言和母语是一致的。但由于种种原因，有些人的第一语言并非母语。对于海外华人来说，其子女出生后首先接触并获得的语言可能不是母语。例如，有些美籍华人出生后同时接触并获得了英汉两种语言，但用来进行交流最多的是英语，那么他们的第一语言是英语，他们的母语则是汉语。</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244"/>
                                        </p:tgtEl>
                                        <p:attrNameLst>
                                          <p:attrName>style.visibility</p:attrName>
                                        </p:attrNameLst>
                                      </p:cBhvr>
                                      <p:to>
                                        <p:strVal val="visible"/>
                                      </p:to>
                                    </p:set>
                                    <p:animEffect transition="in" filter="wheel(1)">
                                      <p:cBhvr>
                                        <p:cTn id="10" dur="2000"/>
                                        <p:tgtEl>
                                          <p:spTgt spid="924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4"/>
                                        </p:tgtEl>
                                        <p:attrNameLst>
                                          <p:attrName>style.visibility</p:attrName>
                                        </p:attrNameLst>
                                      </p:cBhvr>
                                      <p:to>
                                        <p:strVal val="visible"/>
                                      </p:to>
                                    </p:set>
                                    <p:animEffect transition="in" filter="blinds(horizontal)">
                                      <p:cBhvr>
                                        <p:cTn id="15" dur="500"/>
                                        <p:tgtEl>
                                          <p:spTgt spid="1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96">
                                            <p:txEl>
                                              <p:pRg st="0" end="0"/>
                                            </p:txEl>
                                          </p:spTgt>
                                        </p:tgtEl>
                                        <p:attrNameLst>
                                          <p:attrName>style.visibility</p:attrName>
                                        </p:attrNameLst>
                                      </p:cBhvr>
                                      <p:to>
                                        <p:strVal val="visible"/>
                                      </p:to>
                                    </p:set>
                                    <p:animEffect transition="in" filter="blinds(horizontal)">
                                      <p:cBhvr>
                                        <p:cTn id="20" dur="500"/>
                                        <p:tgtEl>
                                          <p:spTgt spid="19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96">
                                            <p:txEl>
                                              <p:pRg st="1" end="1"/>
                                            </p:txEl>
                                          </p:spTgt>
                                        </p:tgtEl>
                                        <p:attrNameLst>
                                          <p:attrName>style.visibility</p:attrName>
                                        </p:attrNameLst>
                                      </p:cBhvr>
                                      <p:to>
                                        <p:strVal val="visible"/>
                                      </p:to>
                                    </p:set>
                                    <p:animEffect transition="in" filter="blinds(horizontal)">
                                      <p:cBhvr>
                                        <p:cTn id="25" dur="500"/>
                                        <p:tgtEl>
                                          <p:spTgt spid="19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96">
                                            <p:txEl>
                                              <p:pRg st="2" end="2"/>
                                            </p:txEl>
                                          </p:spTgt>
                                        </p:tgtEl>
                                        <p:attrNameLst>
                                          <p:attrName>style.visibility</p:attrName>
                                        </p:attrNameLst>
                                      </p:cBhvr>
                                      <p:to>
                                        <p:strVal val="visible"/>
                                      </p:to>
                                    </p:set>
                                    <p:animEffect transition="in" filter="blinds(horizontal)">
                                      <p:cBhvr>
                                        <p:cTn id="30" dur="500"/>
                                        <p:tgtEl>
                                          <p:spTgt spid="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9244" grpId="0" bldLvl="0" animBg="1"/>
      <p:bldP spid="194" grpId="0"/>
      <p:bldP spid="194" grpId="1"/>
      <p:bldP spid="196" grpId="1"/>
    </p:bldLst>
  </p:timing>
</p:sld>
</file>

<file path=ppt/tags/tag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6707.343307086614,&quot;width&quot;:6260.9543307086615}"/>
</p:tagLst>
</file>

<file path=ppt/tags/tag130.xml><?xml version="1.0" encoding="utf-8"?>
<p:tagLst xmlns:p="http://schemas.openxmlformats.org/presentationml/2006/main">
  <p:tag name="KSO_WM_BEAUTIFY_FLAG" val=""/>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UNIT_PLACING_PICTURE_USER_VIEWPORT" val="{&quot;height&quot;:6043,&quot;width&quot;:6407}"/>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50.xml><?xml version="1.0" encoding="utf-8"?>
<p:tagLst xmlns:p="http://schemas.openxmlformats.org/presentationml/2006/main">
  <p:tag name="KSO_WM_UNIT_PLACING_PICTURE_USER_VIEWPORT" val="{&quot;height&quot;:6043,&quot;width&quot;:6407}"/>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UNIT_PLACING_PICTURE_USER_VIEWPORT" val="{&quot;height&quot;:6043,&quot;width&quot;:6407}"/>
</p:tagLst>
</file>

<file path=ppt/tags/tag136.xml><?xml version="1.0" encoding="utf-8"?>
<p:tagLst xmlns:p="http://schemas.openxmlformats.org/presentationml/2006/main">
  <p:tag name="KSO_WM_BEAUTIFY_FLAG" val=""/>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DIAGRAM_VIRTUALLY_FRAME" val="{&quot;height&quot;:211.8,&quot;left&quot;:50.35,&quot;top&quot;:178.45,&quot;width&quot;:516.95}"/>
</p:tagLst>
</file>

<file path=ppt/tags/tag885.xml><?xml version="1.0" encoding="utf-8"?>
<p:tagLst xmlns:p="http://schemas.openxmlformats.org/presentationml/2006/main">
  <p:tag name="KSO_WM_BEAUTIFY_FLAG" val=""/>
  <p:tag name="KSO_WM_DIAGRAM_VIRTUALLY_FRAME" val="{&quot;height&quot;:211.8,&quot;left&quot;:50.35,&quot;top&quot;:178.45,&quot;width&quot;:516.95}"/>
</p:tagLst>
</file>

<file path=ppt/tags/tag886.xml><?xml version="1.0" encoding="utf-8"?>
<p:tagLst xmlns:p="http://schemas.openxmlformats.org/presentationml/2006/main">
  <p:tag name="KSO_WM_BEAUTIFY_FLAG" val=""/>
  <p:tag name="KSO_WM_DIAGRAM_VIRTUALLY_FRAME" val="{&quot;height&quot;:211.8,&quot;left&quot;:50.35,&quot;top&quot;:178.45,&quot;width&quot;:516.95}"/>
</p:tagLst>
</file>

<file path=ppt/tags/tag887.xml><?xml version="1.0" encoding="utf-8"?>
<p:tagLst xmlns:p="http://schemas.openxmlformats.org/presentationml/2006/main">
  <p:tag name="KSO_WM_BEAUTIFY_FLAG" val=""/>
  <p:tag name="KSO_WM_DIAGRAM_VIRTUALLY_FRAME" val="{&quot;height&quot;:211.8,&quot;left&quot;:50.35,&quot;top&quot;:178.45,&quot;width&quot;:516.95}"/>
</p:tagLst>
</file>

<file path=ppt/tags/tag888.xml><?xml version="1.0" encoding="utf-8"?>
<p:tagLst xmlns:p="http://schemas.openxmlformats.org/presentationml/2006/main">
  <p:tag name="KSO_WM_DIAGRAM_VIRTUALLY_FRAME" val="{&quot;height&quot;:211.8,&quot;left&quot;:50.35,&quot;top&quot;:178.45,&quot;width&quot;:516.95}"/>
</p:tagLst>
</file>

<file path=ppt/tags/tag889.xml><?xml version="1.0" encoding="utf-8"?>
<p:tagLst xmlns:p="http://schemas.openxmlformats.org/presentationml/2006/main">
  <p:tag name="KSO_WM_BEAUTIFY_FLAG" val=""/>
  <p:tag name="KSO_WM_DIAGRAM_VIRTUALLY_FRAME" val="{&quot;height&quot;:211.8,&quot;left&quot;:50.35,&quot;top&quot;:178.45,&quot;width&quot;:516.95}"/>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 name="KSO_WM_DIAGRAM_VIRTUALLY_FRAME" val="{&quot;height&quot;:211.8,&quot;left&quot;:50.35,&quot;top&quot;:178.45,&quot;width&quot;:516.95}"/>
</p:tagLst>
</file>

<file path=ppt/tags/tag891.xml><?xml version="1.0" encoding="utf-8"?>
<p:tagLst xmlns:p="http://schemas.openxmlformats.org/presentationml/2006/main">
  <p:tag name="KSO_WM_BEAUTIFY_FLAG" val=""/>
  <p:tag name="KSO_WM_DIAGRAM_VIRTUALLY_FRAME" val="{&quot;height&quot;:211.8,&quot;left&quot;:50.35,&quot;top&quot;:178.45,&quot;width&quot;:516.95}"/>
</p:tagLst>
</file>

<file path=ppt/tags/tag892.xml><?xml version="1.0" encoding="utf-8"?>
<p:tagLst xmlns:p="http://schemas.openxmlformats.org/presentationml/2006/main">
  <p:tag name="KSO_WM_DIAGRAM_VIRTUALLY_FRAME" val="{&quot;height&quot;:211.8,&quot;left&quot;:50.35,&quot;top&quot;:178.45,&quot;width&quot;:516.95}"/>
</p:tagLst>
</file>

<file path=ppt/tags/tag893.xml><?xml version="1.0" encoding="utf-8"?>
<p:tagLst xmlns:p="http://schemas.openxmlformats.org/presentationml/2006/main">
  <p:tag name="KSO_WM_BEAUTIFY_FLAG" val=""/>
  <p:tag name="KSO_WM_DIAGRAM_VIRTUALLY_FRAME" val="{&quot;height&quot;:211.8,&quot;left&quot;:50.35,&quot;top&quot;:178.45,&quot;width&quot;:516.95}"/>
</p:tagLst>
</file>

<file path=ppt/tags/tag894.xml><?xml version="1.0" encoding="utf-8"?>
<p:tagLst xmlns:p="http://schemas.openxmlformats.org/presentationml/2006/main">
  <p:tag name="KSO_WM_BEAUTIFY_FLAG" val=""/>
  <p:tag name="KSO_WM_DIAGRAM_VIRTUALLY_FRAME" val="{&quot;height&quot;:211.8,&quot;left&quot;:50.35,&quot;top&quot;:178.45,&quot;width&quot;:516.95}"/>
</p:tagLst>
</file>

<file path=ppt/tags/tag895.xml><?xml version="1.0" encoding="utf-8"?>
<p:tagLst xmlns:p="http://schemas.openxmlformats.org/presentationml/2006/main">
  <p:tag name="KSO_WM_BEAUTIFY_FLAG" val=""/>
  <p:tag name="KSO_WM_DIAGRAM_VIRTUALLY_FRAME" val="{&quot;height&quot;:211.8,&quot;left&quot;:50.35,&quot;top&quot;:178.45,&quot;width&quot;:516.95}"/>
</p:tagLst>
</file>

<file path=ppt/tags/tag896.xml><?xml version="1.0" encoding="utf-8"?>
<p:tagLst xmlns:p="http://schemas.openxmlformats.org/presentationml/2006/main">
  <p:tag name="KSO_WM_DIAGRAM_VIRTUALLY_FRAME" val="{&quot;height&quot;:211.8,&quot;left&quot;:50.35,&quot;top&quot;:178.45,&quot;width&quot;:516.95}"/>
</p:tagLst>
</file>

<file path=ppt/tags/tag897.xml><?xml version="1.0" encoding="utf-8"?>
<p:tagLst xmlns:p="http://schemas.openxmlformats.org/presentationml/2006/main">
  <p:tag name="KSO_WM_BEAUTIFY_FLAG" val=""/>
  <p:tag name="KSO_WM_DIAGRAM_VIRTUALLY_FRAME" val="{&quot;height&quot;:211.8,&quot;left&quot;:50.35,&quot;top&quot;:178.45,&quot;width&quot;:516.95}"/>
</p:tagLst>
</file>

<file path=ppt/tags/tag898.xml><?xml version="1.0" encoding="utf-8"?>
<p:tagLst xmlns:p="http://schemas.openxmlformats.org/presentationml/2006/main">
  <p:tag name="KSO_WM_BEAUTIFY_FLAG" val=""/>
  <p:tag name="KSO_WM_DIAGRAM_VIRTUALLY_FRAME" val="{&quot;height&quot;:211.8,&quot;left&quot;:50.35,&quot;top&quot;:178.45,&quot;width&quot;:516.95}"/>
</p:tagLst>
</file>

<file path=ppt/tags/tag899.xml><?xml version="1.0" encoding="utf-8"?>
<p:tagLst xmlns:p="http://schemas.openxmlformats.org/presentationml/2006/main">
  <p:tag name="KSO_WM_BEAUTIFY_FLAG" val=""/>
  <p:tag name="KSO_WM_DIAGRAM_VIRTUALLY_FRAME" val="{&quot;height&quot;:211.8,&quot;left&quot;:50.35,&quot;top&quot;:178.45,&quot;width&quot;:516.95}"/>
</p:tagLst>
</file>

<file path=ppt/tags/tag9.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5538</Words>
  <Application>WPS 演示</Application>
  <PresentationFormat>宽屏</PresentationFormat>
  <Paragraphs>271</Paragraphs>
  <Slides>31</Slides>
  <Notes>21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31</vt:i4>
      </vt:variant>
    </vt:vector>
  </HeadingPairs>
  <TitlesOfParts>
    <vt:vector size="53" baseType="lpstr">
      <vt:lpstr>Arial</vt:lpstr>
      <vt:lpstr>宋体</vt:lpstr>
      <vt:lpstr>Wingdings</vt:lpstr>
      <vt:lpstr>思源黑体 CN Regular</vt:lpstr>
      <vt:lpstr>黑体</vt:lpstr>
      <vt:lpstr>Arial</vt:lpstr>
      <vt:lpstr>Arial Black</vt:lpstr>
      <vt:lpstr>微软雅黑</vt:lpstr>
      <vt:lpstr>等线</vt:lpstr>
      <vt:lpstr>Lato Regular</vt:lpstr>
      <vt:lpstr>Segoe Print</vt:lpstr>
      <vt:lpstr>汉仪旗黑-50S</vt:lpstr>
      <vt:lpstr>汉仪旗黑X1-75W</vt:lpstr>
      <vt:lpstr>Wingdings</vt:lpstr>
      <vt:lpstr>Book Antiqua</vt:lpstr>
      <vt:lpstr>Arial Unicode MS</vt:lpstr>
      <vt:lpstr>汉仪雅酷黑 75W</vt:lpstr>
      <vt:lpstr>Microsoft YaHei Bold</vt:lpstr>
      <vt:lpstr>Microsoft YaHei Regular</vt:lpstr>
      <vt:lpstr>华文细黑</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一、幼儿英语教育的基本概念</vt:lpstr>
      <vt:lpstr>一、幼儿英语教育的基本概念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一、幼儿英语学习的特点</vt:lpstr>
      <vt:lpstr>PowerPoint 演示文稿</vt:lpstr>
      <vt:lpstr>PowerPoint 演示文稿</vt:lpstr>
      <vt:lpstr>二、幼儿英语学习的影响因素</vt:lpstr>
      <vt:lpstr>三、幼儿英语学习的影响因素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694</cp:revision>
  <dcterms:created xsi:type="dcterms:W3CDTF">2018-06-17T04:53:00Z</dcterms:created>
  <dcterms:modified xsi:type="dcterms:W3CDTF">2025-08-13T03:02:24Z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