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359" r:id="rId3"/>
    <p:sldId id="360" r:id="rId5"/>
    <p:sldId id="361" r:id="rId6"/>
    <p:sldId id="362" r:id="rId7"/>
    <p:sldId id="387" r:id="rId8"/>
    <p:sldId id="386" r:id="rId9"/>
    <p:sldId id="778" r:id="rId10"/>
    <p:sldId id="858" r:id="rId11"/>
    <p:sldId id="885" r:id="rId12"/>
    <p:sldId id="886" r:id="rId13"/>
    <p:sldId id="887" r:id="rId14"/>
    <p:sldId id="888" r:id="rId15"/>
    <p:sldId id="889" r:id="rId16"/>
    <p:sldId id="724" r:id="rId17"/>
    <p:sldId id="860" r:id="rId18"/>
    <p:sldId id="890" r:id="rId19"/>
    <p:sldId id="862" r:id="rId20"/>
    <p:sldId id="891" r:id="rId21"/>
    <p:sldId id="817" r:id="rId22"/>
    <p:sldId id="690" r:id="rId23"/>
    <p:sldId id="816" r:id="rId24"/>
    <p:sldId id="363" r:id="rId25"/>
  </p:sldIdLst>
  <p:sldSz cx="12192000" cy="6858000"/>
  <p:notesSz cx="6858000" cy="9144000"/>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352" userDrawn="1">
          <p15:clr>
            <a:srgbClr val="A4A3A4"/>
          </p15:clr>
        </p15:guide>
        <p15:guide id="2" pos="29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352"/>
        <p:guide pos="2983"/>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2229.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99" Type="http://schemas.openxmlformats.org/officeDocument/2006/relationships/tags" Target="../tags/tag568.xml"/><Relationship Id="rId98" Type="http://schemas.openxmlformats.org/officeDocument/2006/relationships/tags" Target="../tags/tag567.xml"/><Relationship Id="rId97" Type="http://schemas.openxmlformats.org/officeDocument/2006/relationships/tags" Target="../tags/tag566.xml"/><Relationship Id="rId96" Type="http://schemas.openxmlformats.org/officeDocument/2006/relationships/tags" Target="../tags/tag565.xml"/><Relationship Id="rId95" Type="http://schemas.openxmlformats.org/officeDocument/2006/relationships/tags" Target="../tags/tag564.xml"/><Relationship Id="rId94" Type="http://schemas.openxmlformats.org/officeDocument/2006/relationships/tags" Target="../tags/tag563.xml"/><Relationship Id="rId93" Type="http://schemas.openxmlformats.org/officeDocument/2006/relationships/tags" Target="../tags/tag562.xml"/><Relationship Id="rId92" Type="http://schemas.openxmlformats.org/officeDocument/2006/relationships/tags" Target="../tags/tag561.xml"/><Relationship Id="rId91" Type="http://schemas.openxmlformats.org/officeDocument/2006/relationships/tags" Target="../tags/tag560.xml"/><Relationship Id="rId90" Type="http://schemas.openxmlformats.org/officeDocument/2006/relationships/tags" Target="../tags/tag559.xml"/><Relationship Id="rId9" Type="http://schemas.openxmlformats.org/officeDocument/2006/relationships/tags" Target="../tags/tag478.xml"/><Relationship Id="rId89" Type="http://schemas.openxmlformats.org/officeDocument/2006/relationships/tags" Target="../tags/tag558.xml"/><Relationship Id="rId88" Type="http://schemas.openxmlformats.org/officeDocument/2006/relationships/tags" Target="../tags/tag557.xml"/><Relationship Id="rId87" Type="http://schemas.openxmlformats.org/officeDocument/2006/relationships/tags" Target="../tags/tag556.xml"/><Relationship Id="rId86" Type="http://schemas.openxmlformats.org/officeDocument/2006/relationships/tags" Target="../tags/tag555.xml"/><Relationship Id="rId85" Type="http://schemas.openxmlformats.org/officeDocument/2006/relationships/tags" Target="../tags/tag554.xml"/><Relationship Id="rId84" Type="http://schemas.openxmlformats.org/officeDocument/2006/relationships/tags" Target="../tags/tag553.xml"/><Relationship Id="rId83" Type="http://schemas.openxmlformats.org/officeDocument/2006/relationships/tags" Target="../tags/tag552.xml"/><Relationship Id="rId82" Type="http://schemas.openxmlformats.org/officeDocument/2006/relationships/tags" Target="../tags/tag551.xml"/><Relationship Id="rId81" Type="http://schemas.openxmlformats.org/officeDocument/2006/relationships/tags" Target="../tags/tag550.xml"/><Relationship Id="rId80" Type="http://schemas.openxmlformats.org/officeDocument/2006/relationships/tags" Target="../tags/tag549.xml"/><Relationship Id="rId8" Type="http://schemas.openxmlformats.org/officeDocument/2006/relationships/tags" Target="../tags/tag477.xml"/><Relationship Id="rId79" Type="http://schemas.openxmlformats.org/officeDocument/2006/relationships/tags" Target="../tags/tag548.xml"/><Relationship Id="rId78" Type="http://schemas.openxmlformats.org/officeDocument/2006/relationships/tags" Target="../tags/tag547.xml"/><Relationship Id="rId77" Type="http://schemas.openxmlformats.org/officeDocument/2006/relationships/tags" Target="../tags/tag546.xml"/><Relationship Id="rId76" Type="http://schemas.openxmlformats.org/officeDocument/2006/relationships/tags" Target="../tags/tag545.xml"/><Relationship Id="rId75" Type="http://schemas.openxmlformats.org/officeDocument/2006/relationships/tags" Target="../tags/tag544.xml"/><Relationship Id="rId74" Type="http://schemas.openxmlformats.org/officeDocument/2006/relationships/tags" Target="../tags/tag543.xml"/><Relationship Id="rId73" Type="http://schemas.openxmlformats.org/officeDocument/2006/relationships/tags" Target="../tags/tag542.xml"/><Relationship Id="rId72" Type="http://schemas.openxmlformats.org/officeDocument/2006/relationships/tags" Target="../tags/tag541.xml"/><Relationship Id="rId71" Type="http://schemas.openxmlformats.org/officeDocument/2006/relationships/tags" Target="../tags/tag540.xml"/><Relationship Id="rId70" Type="http://schemas.openxmlformats.org/officeDocument/2006/relationships/tags" Target="../tags/tag539.xml"/><Relationship Id="rId7" Type="http://schemas.openxmlformats.org/officeDocument/2006/relationships/tags" Target="../tags/tag476.xml"/><Relationship Id="rId69" Type="http://schemas.openxmlformats.org/officeDocument/2006/relationships/tags" Target="../tags/tag538.xml"/><Relationship Id="rId68" Type="http://schemas.openxmlformats.org/officeDocument/2006/relationships/tags" Target="../tags/tag537.xml"/><Relationship Id="rId67" Type="http://schemas.openxmlformats.org/officeDocument/2006/relationships/tags" Target="../tags/tag536.xml"/><Relationship Id="rId66" Type="http://schemas.openxmlformats.org/officeDocument/2006/relationships/tags" Target="../tags/tag535.xml"/><Relationship Id="rId65" Type="http://schemas.openxmlformats.org/officeDocument/2006/relationships/tags" Target="../tags/tag534.xml"/><Relationship Id="rId64" Type="http://schemas.openxmlformats.org/officeDocument/2006/relationships/tags" Target="../tags/tag533.xml"/><Relationship Id="rId63" Type="http://schemas.openxmlformats.org/officeDocument/2006/relationships/tags" Target="../tags/tag532.xml"/><Relationship Id="rId62" Type="http://schemas.openxmlformats.org/officeDocument/2006/relationships/tags" Target="../tags/tag531.xml"/><Relationship Id="rId61" Type="http://schemas.openxmlformats.org/officeDocument/2006/relationships/tags" Target="../tags/tag530.xml"/><Relationship Id="rId60" Type="http://schemas.openxmlformats.org/officeDocument/2006/relationships/tags" Target="../tags/tag529.xml"/><Relationship Id="rId6" Type="http://schemas.openxmlformats.org/officeDocument/2006/relationships/tags" Target="../tags/tag475.xml"/><Relationship Id="rId59" Type="http://schemas.openxmlformats.org/officeDocument/2006/relationships/tags" Target="../tags/tag528.xml"/><Relationship Id="rId58" Type="http://schemas.openxmlformats.org/officeDocument/2006/relationships/tags" Target="../tags/tag527.xml"/><Relationship Id="rId57" Type="http://schemas.openxmlformats.org/officeDocument/2006/relationships/tags" Target="../tags/tag526.xml"/><Relationship Id="rId56" Type="http://schemas.openxmlformats.org/officeDocument/2006/relationships/tags" Target="../tags/tag525.xml"/><Relationship Id="rId55" Type="http://schemas.openxmlformats.org/officeDocument/2006/relationships/tags" Target="../tags/tag524.xml"/><Relationship Id="rId54" Type="http://schemas.openxmlformats.org/officeDocument/2006/relationships/tags" Target="../tags/tag523.xml"/><Relationship Id="rId53" Type="http://schemas.openxmlformats.org/officeDocument/2006/relationships/tags" Target="../tags/tag522.xml"/><Relationship Id="rId52" Type="http://schemas.openxmlformats.org/officeDocument/2006/relationships/tags" Target="../tags/tag521.xml"/><Relationship Id="rId51" Type="http://schemas.openxmlformats.org/officeDocument/2006/relationships/tags" Target="../tags/tag520.xml"/><Relationship Id="rId50" Type="http://schemas.openxmlformats.org/officeDocument/2006/relationships/tags" Target="../tags/tag519.xml"/><Relationship Id="rId5" Type="http://schemas.openxmlformats.org/officeDocument/2006/relationships/tags" Target="../tags/tag474.xml"/><Relationship Id="rId49" Type="http://schemas.openxmlformats.org/officeDocument/2006/relationships/tags" Target="../tags/tag518.xml"/><Relationship Id="rId48" Type="http://schemas.openxmlformats.org/officeDocument/2006/relationships/tags" Target="../tags/tag517.xml"/><Relationship Id="rId47" Type="http://schemas.openxmlformats.org/officeDocument/2006/relationships/tags" Target="../tags/tag516.xml"/><Relationship Id="rId46" Type="http://schemas.openxmlformats.org/officeDocument/2006/relationships/tags" Target="../tags/tag515.xml"/><Relationship Id="rId45" Type="http://schemas.openxmlformats.org/officeDocument/2006/relationships/tags" Target="../tags/tag514.xml"/><Relationship Id="rId44" Type="http://schemas.openxmlformats.org/officeDocument/2006/relationships/tags" Target="../tags/tag513.xml"/><Relationship Id="rId435" Type="http://schemas.openxmlformats.org/officeDocument/2006/relationships/slideLayout" Target="../slideLayouts/slideLayout2.xml"/><Relationship Id="rId434" Type="http://schemas.openxmlformats.org/officeDocument/2006/relationships/tags" Target="../tags/tag903.xml"/><Relationship Id="rId433" Type="http://schemas.openxmlformats.org/officeDocument/2006/relationships/tags" Target="../tags/tag902.xml"/><Relationship Id="rId432" Type="http://schemas.openxmlformats.org/officeDocument/2006/relationships/tags" Target="../tags/tag901.xml"/><Relationship Id="rId431" Type="http://schemas.openxmlformats.org/officeDocument/2006/relationships/tags" Target="../tags/tag900.xml"/><Relationship Id="rId430" Type="http://schemas.openxmlformats.org/officeDocument/2006/relationships/tags" Target="../tags/tag899.xml"/><Relationship Id="rId43" Type="http://schemas.openxmlformats.org/officeDocument/2006/relationships/tags" Target="../tags/tag512.xml"/><Relationship Id="rId429" Type="http://schemas.openxmlformats.org/officeDocument/2006/relationships/tags" Target="../tags/tag898.xml"/><Relationship Id="rId428" Type="http://schemas.openxmlformats.org/officeDocument/2006/relationships/tags" Target="../tags/tag897.xml"/><Relationship Id="rId427" Type="http://schemas.openxmlformats.org/officeDocument/2006/relationships/tags" Target="../tags/tag896.xml"/><Relationship Id="rId426" Type="http://schemas.openxmlformats.org/officeDocument/2006/relationships/tags" Target="../tags/tag895.xml"/><Relationship Id="rId425" Type="http://schemas.openxmlformats.org/officeDocument/2006/relationships/tags" Target="../tags/tag894.xml"/><Relationship Id="rId424" Type="http://schemas.openxmlformats.org/officeDocument/2006/relationships/tags" Target="../tags/tag893.xml"/><Relationship Id="rId423" Type="http://schemas.openxmlformats.org/officeDocument/2006/relationships/tags" Target="../tags/tag892.xml"/><Relationship Id="rId422" Type="http://schemas.openxmlformats.org/officeDocument/2006/relationships/tags" Target="../tags/tag891.xml"/><Relationship Id="rId421" Type="http://schemas.openxmlformats.org/officeDocument/2006/relationships/tags" Target="../tags/tag890.xml"/><Relationship Id="rId420" Type="http://schemas.openxmlformats.org/officeDocument/2006/relationships/tags" Target="../tags/tag889.xml"/><Relationship Id="rId42" Type="http://schemas.openxmlformats.org/officeDocument/2006/relationships/tags" Target="../tags/tag511.xml"/><Relationship Id="rId419" Type="http://schemas.openxmlformats.org/officeDocument/2006/relationships/tags" Target="../tags/tag888.xml"/><Relationship Id="rId418" Type="http://schemas.openxmlformats.org/officeDocument/2006/relationships/tags" Target="../tags/tag887.xml"/><Relationship Id="rId417" Type="http://schemas.openxmlformats.org/officeDocument/2006/relationships/tags" Target="../tags/tag886.xml"/><Relationship Id="rId416" Type="http://schemas.openxmlformats.org/officeDocument/2006/relationships/tags" Target="../tags/tag885.xml"/><Relationship Id="rId415" Type="http://schemas.openxmlformats.org/officeDocument/2006/relationships/tags" Target="../tags/tag884.xml"/><Relationship Id="rId414" Type="http://schemas.openxmlformats.org/officeDocument/2006/relationships/tags" Target="../tags/tag883.xml"/><Relationship Id="rId413" Type="http://schemas.openxmlformats.org/officeDocument/2006/relationships/tags" Target="../tags/tag882.xml"/><Relationship Id="rId412" Type="http://schemas.openxmlformats.org/officeDocument/2006/relationships/tags" Target="../tags/tag881.xml"/><Relationship Id="rId411" Type="http://schemas.openxmlformats.org/officeDocument/2006/relationships/tags" Target="../tags/tag880.xml"/><Relationship Id="rId410" Type="http://schemas.openxmlformats.org/officeDocument/2006/relationships/tags" Target="../tags/tag879.xml"/><Relationship Id="rId41" Type="http://schemas.openxmlformats.org/officeDocument/2006/relationships/tags" Target="../tags/tag510.xml"/><Relationship Id="rId409" Type="http://schemas.openxmlformats.org/officeDocument/2006/relationships/tags" Target="../tags/tag878.xml"/><Relationship Id="rId408" Type="http://schemas.openxmlformats.org/officeDocument/2006/relationships/tags" Target="../tags/tag877.xml"/><Relationship Id="rId407" Type="http://schemas.openxmlformats.org/officeDocument/2006/relationships/tags" Target="../tags/tag876.xml"/><Relationship Id="rId406" Type="http://schemas.openxmlformats.org/officeDocument/2006/relationships/tags" Target="../tags/tag875.xml"/><Relationship Id="rId405" Type="http://schemas.openxmlformats.org/officeDocument/2006/relationships/tags" Target="../tags/tag874.xml"/><Relationship Id="rId404" Type="http://schemas.openxmlformats.org/officeDocument/2006/relationships/tags" Target="../tags/tag873.xml"/><Relationship Id="rId403" Type="http://schemas.openxmlformats.org/officeDocument/2006/relationships/tags" Target="../tags/tag872.xml"/><Relationship Id="rId402" Type="http://schemas.openxmlformats.org/officeDocument/2006/relationships/tags" Target="../tags/tag871.xml"/><Relationship Id="rId401" Type="http://schemas.openxmlformats.org/officeDocument/2006/relationships/tags" Target="../tags/tag870.xml"/><Relationship Id="rId400" Type="http://schemas.openxmlformats.org/officeDocument/2006/relationships/tags" Target="../tags/tag869.xml"/><Relationship Id="rId40" Type="http://schemas.openxmlformats.org/officeDocument/2006/relationships/tags" Target="../tags/tag509.xml"/><Relationship Id="rId4" Type="http://schemas.openxmlformats.org/officeDocument/2006/relationships/tags" Target="../tags/tag473.xml"/><Relationship Id="rId399" Type="http://schemas.openxmlformats.org/officeDocument/2006/relationships/tags" Target="../tags/tag868.xml"/><Relationship Id="rId398" Type="http://schemas.openxmlformats.org/officeDocument/2006/relationships/tags" Target="../tags/tag867.xml"/><Relationship Id="rId397" Type="http://schemas.openxmlformats.org/officeDocument/2006/relationships/tags" Target="../tags/tag866.xml"/><Relationship Id="rId396" Type="http://schemas.openxmlformats.org/officeDocument/2006/relationships/tags" Target="../tags/tag865.xml"/><Relationship Id="rId395" Type="http://schemas.openxmlformats.org/officeDocument/2006/relationships/tags" Target="../tags/tag864.xml"/><Relationship Id="rId394" Type="http://schemas.openxmlformats.org/officeDocument/2006/relationships/tags" Target="../tags/tag863.xml"/><Relationship Id="rId393" Type="http://schemas.openxmlformats.org/officeDocument/2006/relationships/tags" Target="../tags/tag862.xml"/><Relationship Id="rId392" Type="http://schemas.openxmlformats.org/officeDocument/2006/relationships/tags" Target="../tags/tag861.xml"/><Relationship Id="rId391" Type="http://schemas.openxmlformats.org/officeDocument/2006/relationships/tags" Target="../tags/tag860.xml"/><Relationship Id="rId390" Type="http://schemas.openxmlformats.org/officeDocument/2006/relationships/tags" Target="../tags/tag859.xml"/><Relationship Id="rId39" Type="http://schemas.openxmlformats.org/officeDocument/2006/relationships/tags" Target="../tags/tag508.xml"/><Relationship Id="rId389" Type="http://schemas.openxmlformats.org/officeDocument/2006/relationships/tags" Target="../tags/tag858.xml"/><Relationship Id="rId388" Type="http://schemas.openxmlformats.org/officeDocument/2006/relationships/tags" Target="../tags/tag857.xml"/><Relationship Id="rId387" Type="http://schemas.openxmlformats.org/officeDocument/2006/relationships/tags" Target="../tags/tag856.xml"/><Relationship Id="rId386" Type="http://schemas.openxmlformats.org/officeDocument/2006/relationships/tags" Target="../tags/tag855.xml"/><Relationship Id="rId385" Type="http://schemas.openxmlformats.org/officeDocument/2006/relationships/tags" Target="../tags/tag854.xml"/><Relationship Id="rId384" Type="http://schemas.openxmlformats.org/officeDocument/2006/relationships/tags" Target="../tags/tag853.xml"/><Relationship Id="rId383" Type="http://schemas.openxmlformats.org/officeDocument/2006/relationships/tags" Target="../tags/tag852.xml"/><Relationship Id="rId382" Type="http://schemas.openxmlformats.org/officeDocument/2006/relationships/tags" Target="../tags/tag851.xml"/><Relationship Id="rId381" Type="http://schemas.openxmlformats.org/officeDocument/2006/relationships/tags" Target="../tags/tag850.xml"/><Relationship Id="rId380" Type="http://schemas.openxmlformats.org/officeDocument/2006/relationships/tags" Target="../tags/tag849.xml"/><Relationship Id="rId38" Type="http://schemas.openxmlformats.org/officeDocument/2006/relationships/tags" Target="../tags/tag507.xml"/><Relationship Id="rId379" Type="http://schemas.openxmlformats.org/officeDocument/2006/relationships/tags" Target="../tags/tag848.xml"/><Relationship Id="rId378" Type="http://schemas.openxmlformats.org/officeDocument/2006/relationships/tags" Target="../tags/tag847.xml"/><Relationship Id="rId377" Type="http://schemas.openxmlformats.org/officeDocument/2006/relationships/tags" Target="../tags/tag846.xml"/><Relationship Id="rId376" Type="http://schemas.openxmlformats.org/officeDocument/2006/relationships/tags" Target="../tags/tag845.xml"/><Relationship Id="rId375" Type="http://schemas.openxmlformats.org/officeDocument/2006/relationships/tags" Target="../tags/tag844.xml"/><Relationship Id="rId374" Type="http://schemas.openxmlformats.org/officeDocument/2006/relationships/tags" Target="../tags/tag843.xml"/><Relationship Id="rId373" Type="http://schemas.openxmlformats.org/officeDocument/2006/relationships/tags" Target="../tags/tag842.xml"/><Relationship Id="rId372" Type="http://schemas.openxmlformats.org/officeDocument/2006/relationships/tags" Target="../tags/tag841.xml"/><Relationship Id="rId371" Type="http://schemas.openxmlformats.org/officeDocument/2006/relationships/tags" Target="../tags/tag840.xml"/><Relationship Id="rId370" Type="http://schemas.openxmlformats.org/officeDocument/2006/relationships/tags" Target="../tags/tag839.xml"/><Relationship Id="rId37" Type="http://schemas.openxmlformats.org/officeDocument/2006/relationships/tags" Target="../tags/tag506.xml"/><Relationship Id="rId369" Type="http://schemas.openxmlformats.org/officeDocument/2006/relationships/tags" Target="../tags/tag838.xml"/><Relationship Id="rId368" Type="http://schemas.openxmlformats.org/officeDocument/2006/relationships/tags" Target="../tags/tag837.xml"/><Relationship Id="rId367" Type="http://schemas.openxmlformats.org/officeDocument/2006/relationships/tags" Target="../tags/tag836.xml"/><Relationship Id="rId366" Type="http://schemas.openxmlformats.org/officeDocument/2006/relationships/tags" Target="../tags/tag835.xml"/><Relationship Id="rId365" Type="http://schemas.openxmlformats.org/officeDocument/2006/relationships/tags" Target="../tags/tag834.xml"/><Relationship Id="rId364" Type="http://schemas.openxmlformats.org/officeDocument/2006/relationships/tags" Target="../tags/tag833.xml"/><Relationship Id="rId363" Type="http://schemas.openxmlformats.org/officeDocument/2006/relationships/tags" Target="../tags/tag832.xml"/><Relationship Id="rId362" Type="http://schemas.openxmlformats.org/officeDocument/2006/relationships/tags" Target="../tags/tag831.xml"/><Relationship Id="rId361" Type="http://schemas.openxmlformats.org/officeDocument/2006/relationships/tags" Target="../tags/tag830.xml"/><Relationship Id="rId360" Type="http://schemas.openxmlformats.org/officeDocument/2006/relationships/tags" Target="../tags/tag829.xml"/><Relationship Id="rId36" Type="http://schemas.openxmlformats.org/officeDocument/2006/relationships/tags" Target="../tags/tag505.xml"/><Relationship Id="rId359" Type="http://schemas.openxmlformats.org/officeDocument/2006/relationships/tags" Target="../tags/tag828.xml"/><Relationship Id="rId358" Type="http://schemas.openxmlformats.org/officeDocument/2006/relationships/tags" Target="../tags/tag827.xml"/><Relationship Id="rId357" Type="http://schemas.openxmlformats.org/officeDocument/2006/relationships/tags" Target="../tags/tag826.xml"/><Relationship Id="rId356" Type="http://schemas.openxmlformats.org/officeDocument/2006/relationships/tags" Target="../tags/tag825.xml"/><Relationship Id="rId355" Type="http://schemas.openxmlformats.org/officeDocument/2006/relationships/tags" Target="../tags/tag824.xml"/><Relationship Id="rId354" Type="http://schemas.openxmlformats.org/officeDocument/2006/relationships/tags" Target="../tags/tag823.xml"/><Relationship Id="rId353" Type="http://schemas.openxmlformats.org/officeDocument/2006/relationships/tags" Target="../tags/tag822.xml"/><Relationship Id="rId352" Type="http://schemas.openxmlformats.org/officeDocument/2006/relationships/tags" Target="../tags/tag821.xml"/><Relationship Id="rId351" Type="http://schemas.openxmlformats.org/officeDocument/2006/relationships/tags" Target="../tags/tag820.xml"/><Relationship Id="rId350" Type="http://schemas.openxmlformats.org/officeDocument/2006/relationships/tags" Target="../tags/tag819.xml"/><Relationship Id="rId35" Type="http://schemas.openxmlformats.org/officeDocument/2006/relationships/tags" Target="../tags/tag504.xml"/><Relationship Id="rId349" Type="http://schemas.openxmlformats.org/officeDocument/2006/relationships/tags" Target="../tags/tag818.xml"/><Relationship Id="rId348" Type="http://schemas.openxmlformats.org/officeDocument/2006/relationships/tags" Target="../tags/tag817.xml"/><Relationship Id="rId347" Type="http://schemas.openxmlformats.org/officeDocument/2006/relationships/tags" Target="../tags/tag816.xml"/><Relationship Id="rId346" Type="http://schemas.openxmlformats.org/officeDocument/2006/relationships/tags" Target="../tags/tag815.xml"/><Relationship Id="rId345" Type="http://schemas.openxmlformats.org/officeDocument/2006/relationships/tags" Target="../tags/tag814.xml"/><Relationship Id="rId344" Type="http://schemas.openxmlformats.org/officeDocument/2006/relationships/tags" Target="../tags/tag813.xml"/><Relationship Id="rId343" Type="http://schemas.openxmlformats.org/officeDocument/2006/relationships/tags" Target="../tags/tag812.xml"/><Relationship Id="rId342" Type="http://schemas.openxmlformats.org/officeDocument/2006/relationships/tags" Target="../tags/tag811.xml"/><Relationship Id="rId341" Type="http://schemas.openxmlformats.org/officeDocument/2006/relationships/tags" Target="../tags/tag810.xml"/><Relationship Id="rId340" Type="http://schemas.openxmlformats.org/officeDocument/2006/relationships/tags" Target="../tags/tag809.xml"/><Relationship Id="rId34" Type="http://schemas.openxmlformats.org/officeDocument/2006/relationships/tags" Target="../tags/tag503.xml"/><Relationship Id="rId339" Type="http://schemas.openxmlformats.org/officeDocument/2006/relationships/tags" Target="../tags/tag808.xml"/><Relationship Id="rId338" Type="http://schemas.openxmlformats.org/officeDocument/2006/relationships/tags" Target="../tags/tag807.xml"/><Relationship Id="rId337" Type="http://schemas.openxmlformats.org/officeDocument/2006/relationships/tags" Target="../tags/tag806.xml"/><Relationship Id="rId336" Type="http://schemas.openxmlformats.org/officeDocument/2006/relationships/tags" Target="../tags/tag805.xml"/><Relationship Id="rId335" Type="http://schemas.openxmlformats.org/officeDocument/2006/relationships/tags" Target="../tags/tag804.xml"/><Relationship Id="rId334" Type="http://schemas.openxmlformats.org/officeDocument/2006/relationships/tags" Target="../tags/tag803.xml"/><Relationship Id="rId333" Type="http://schemas.openxmlformats.org/officeDocument/2006/relationships/tags" Target="../tags/tag802.xml"/><Relationship Id="rId332" Type="http://schemas.openxmlformats.org/officeDocument/2006/relationships/tags" Target="../tags/tag801.xml"/><Relationship Id="rId331" Type="http://schemas.openxmlformats.org/officeDocument/2006/relationships/tags" Target="../tags/tag800.xml"/><Relationship Id="rId330" Type="http://schemas.openxmlformats.org/officeDocument/2006/relationships/tags" Target="../tags/tag799.xml"/><Relationship Id="rId33" Type="http://schemas.openxmlformats.org/officeDocument/2006/relationships/tags" Target="../tags/tag502.xml"/><Relationship Id="rId329" Type="http://schemas.openxmlformats.org/officeDocument/2006/relationships/tags" Target="../tags/tag798.xml"/><Relationship Id="rId328" Type="http://schemas.openxmlformats.org/officeDocument/2006/relationships/tags" Target="../tags/tag797.xml"/><Relationship Id="rId327" Type="http://schemas.openxmlformats.org/officeDocument/2006/relationships/tags" Target="../tags/tag796.xml"/><Relationship Id="rId326" Type="http://schemas.openxmlformats.org/officeDocument/2006/relationships/tags" Target="../tags/tag795.xml"/><Relationship Id="rId325" Type="http://schemas.openxmlformats.org/officeDocument/2006/relationships/tags" Target="../tags/tag794.xml"/><Relationship Id="rId324" Type="http://schemas.openxmlformats.org/officeDocument/2006/relationships/tags" Target="../tags/tag793.xml"/><Relationship Id="rId323" Type="http://schemas.openxmlformats.org/officeDocument/2006/relationships/tags" Target="../tags/tag792.xml"/><Relationship Id="rId322" Type="http://schemas.openxmlformats.org/officeDocument/2006/relationships/tags" Target="../tags/tag791.xml"/><Relationship Id="rId321" Type="http://schemas.openxmlformats.org/officeDocument/2006/relationships/tags" Target="../tags/tag790.xml"/><Relationship Id="rId320" Type="http://schemas.openxmlformats.org/officeDocument/2006/relationships/tags" Target="../tags/tag789.xml"/><Relationship Id="rId32" Type="http://schemas.openxmlformats.org/officeDocument/2006/relationships/tags" Target="../tags/tag501.xml"/><Relationship Id="rId319" Type="http://schemas.openxmlformats.org/officeDocument/2006/relationships/tags" Target="../tags/tag788.xml"/><Relationship Id="rId318" Type="http://schemas.openxmlformats.org/officeDocument/2006/relationships/tags" Target="../tags/tag787.xml"/><Relationship Id="rId317" Type="http://schemas.openxmlformats.org/officeDocument/2006/relationships/tags" Target="../tags/tag786.xml"/><Relationship Id="rId316" Type="http://schemas.openxmlformats.org/officeDocument/2006/relationships/tags" Target="../tags/tag785.xml"/><Relationship Id="rId315" Type="http://schemas.openxmlformats.org/officeDocument/2006/relationships/tags" Target="../tags/tag784.xml"/><Relationship Id="rId314" Type="http://schemas.openxmlformats.org/officeDocument/2006/relationships/tags" Target="../tags/tag783.xml"/><Relationship Id="rId313" Type="http://schemas.openxmlformats.org/officeDocument/2006/relationships/tags" Target="../tags/tag782.xml"/><Relationship Id="rId312" Type="http://schemas.openxmlformats.org/officeDocument/2006/relationships/tags" Target="../tags/tag781.xml"/><Relationship Id="rId311" Type="http://schemas.openxmlformats.org/officeDocument/2006/relationships/tags" Target="../tags/tag780.xml"/><Relationship Id="rId310" Type="http://schemas.openxmlformats.org/officeDocument/2006/relationships/tags" Target="../tags/tag779.xml"/><Relationship Id="rId31" Type="http://schemas.openxmlformats.org/officeDocument/2006/relationships/tags" Target="../tags/tag500.xml"/><Relationship Id="rId309" Type="http://schemas.openxmlformats.org/officeDocument/2006/relationships/tags" Target="../tags/tag778.xml"/><Relationship Id="rId308" Type="http://schemas.openxmlformats.org/officeDocument/2006/relationships/tags" Target="../tags/tag777.xml"/><Relationship Id="rId307" Type="http://schemas.openxmlformats.org/officeDocument/2006/relationships/tags" Target="../tags/tag776.xml"/><Relationship Id="rId306" Type="http://schemas.openxmlformats.org/officeDocument/2006/relationships/tags" Target="../tags/tag775.xml"/><Relationship Id="rId305" Type="http://schemas.openxmlformats.org/officeDocument/2006/relationships/tags" Target="../tags/tag774.xml"/><Relationship Id="rId304" Type="http://schemas.openxmlformats.org/officeDocument/2006/relationships/tags" Target="../tags/tag773.xml"/><Relationship Id="rId303" Type="http://schemas.openxmlformats.org/officeDocument/2006/relationships/tags" Target="../tags/tag772.xml"/><Relationship Id="rId302" Type="http://schemas.openxmlformats.org/officeDocument/2006/relationships/tags" Target="../tags/tag771.xml"/><Relationship Id="rId301" Type="http://schemas.openxmlformats.org/officeDocument/2006/relationships/tags" Target="../tags/tag770.xml"/><Relationship Id="rId300" Type="http://schemas.openxmlformats.org/officeDocument/2006/relationships/tags" Target="../tags/tag769.xml"/><Relationship Id="rId30" Type="http://schemas.openxmlformats.org/officeDocument/2006/relationships/tags" Target="../tags/tag499.xml"/><Relationship Id="rId3" Type="http://schemas.openxmlformats.org/officeDocument/2006/relationships/tags" Target="../tags/tag472.xml"/><Relationship Id="rId299" Type="http://schemas.openxmlformats.org/officeDocument/2006/relationships/tags" Target="../tags/tag768.xml"/><Relationship Id="rId298" Type="http://schemas.openxmlformats.org/officeDocument/2006/relationships/tags" Target="../tags/tag767.xml"/><Relationship Id="rId297" Type="http://schemas.openxmlformats.org/officeDocument/2006/relationships/tags" Target="../tags/tag766.xml"/><Relationship Id="rId296" Type="http://schemas.openxmlformats.org/officeDocument/2006/relationships/tags" Target="../tags/tag765.xml"/><Relationship Id="rId295" Type="http://schemas.openxmlformats.org/officeDocument/2006/relationships/tags" Target="../tags/tag764.xml"/><Relationship Id="rId294" Type="http://schemas.openxmlformats.org/officeDocument/2006/relationships/tags" Target="../tags/tag763.xml"/><Relationship Id="rId293" Type="http://schemas.openxmlformats.org/officeDocument/2006/relationships/tags" Target="../tags/tag762.xml"/><Relationship Id="rId292" Type="http://schemas.openxmlformats.org/officeDocument/2006/relationships/tags" Target="../tags/tag761.xml"/><Relationship Id="rId291" Type="http://schemas.openxmlformats.org/officeDocument/2006/relationships/tags" Target="../tags/tag760.xml"/><Relationship Id="rId290" Type="http://schemas.openxmlformats.org/officeDocument/2006/relationships/tags" Target="../tags/tag759.xml"/><Relationship Id="rId29" Type="http://schemas.openxmlformats.org/officeDocument/2006/relationships/tags" Target="../tags/tag498.xml"/><Relationship Id="rId289" Type="http://schemas.openxmlformats.org/officeDocument/2006/relationships/tags" Target="../tags/tag758.xml"/><Relationship Id="rId288" Type="http://schemas.openxmlformats.org/officeDocument/2006/relationships/tags" Target="../tags/tag757.xml"/><Relationship Id="rId287" Type="http://schemas.openxmlformats.org/officeDocument/2006/relationships/tags" Target="../tags/tag756.xml"/><Relationship Id="rId286" Type="http://schemas.openxmlformats.org/officeDocument/2006/relationships/tags" Target="../tags/tag755.xml"/><Relationship Id="rId285" Type="http://schemas.openxmlformats.org/officeDocument/2006/relationships/tags" Target="../tags/tag754.xml"/><Relationship Id="rId284" Type="http://schemas.openxmlformats.org/officeDocument/2006/relationships/tags" Target="../tags/tag753.xml"/><Relationship Id="rId283" Type="http://schemas.openxmlformats.org/officeDocument/2006/relationships/tags" Target="../tags/tag752.xml"/><Relationship Id="rId282" Type="http://schemas.openxmlformats.org/officeDocument/2006/relationships/tags" Target="../tags/tag751.xml"/><Relationship Id="rId281" Type="http://schemas.openxmlformats.org/officeDocument/2006/relationships/tags" Target="../tags/tag750.xml"/><Relationship Id="rId280" Type="http://schemas.openxmlformats.org/officeDocument/2006/relationships/tags" Target="../tags/tag749.xml"/><Relationship Id="rId28" Type="http://schemas.openxmlformats.org/officeDocument/2006/relationships/tags" Target="../tags/tag497.xml"/><Relationship Id="rId279" Type="http://schemas.openxmlformats.org/officeDocument/2006/relationships/tags" Target="../tags/tag748.xml"/><Relationship Id="rId278" Type="http://schemas.openxmlformats.org/officeDocument/2006/relationships/tags" Target="../tags/tag747.xml"/><Relationship Id="rId277" Type="http://schemas.openxmlformats.org/officeDocument/2006/relationships/tags" Target="../tags/tag746.xml"/><Relationship Id="rId276" Type="http://schemas.openxmlformats.org/officeDocument/2006/relationships/tags" Target="../tags/tag745.xml"/><Relationship Id="rId275" Type="http://schemas.openxmlformats.org/officeDocument/2006/relationships/tags" Target="../tags/tag744.xml"/><Relationship Id="rId274" Type="http://schemas.openxmlformats.org/officeDocument/2006/relationships/tags" Target="../tags/tag743.xml"/><Relationship Id="rId273" Type="http://schemas.openxmlformats.org/officeDocument/2006/relationships/tags" Target="../tags/tag742.xml"/><Relationship Id="rId272" Type="http://schemas.openxmlformats.org/officeDocument/2006/relationships/tags" Target="../tags/tag741.xml"/><Relationship Id="rId271" Type="http://schemas.openxmlformats.org/officeDocument/2006/relationships/tags" Target="../tags/tag740.xml"/><Relationship Id="rId270" Type="http://schemas.openxmlformats.org/officeDocument/2006/relationships/tags" Target="../tags/tag739.xml"/><Relationship Id="rId27" Type="http://schemas.openxmlformats.org/officeDocument/2006/relationships/tags" Target="../tags/tag496.xml"/><Relationship Id="rId269" Type="http://schemas.openxmlformats.org/officeDocument/2006/relationships/tags" Target="../tags/tag738.xml"/><Relationship Id="rId268" Type="http://schemas.openxmlformats.org/officeDocument/2006/relationships/tags" Target="../tags/tag737.xml"/><Relationship Id="rId267" Type="http://schemas.openxmlformats.org/officeDocument/2006/relationships/tags" Target="../tags/tag736.xml"/><Relationship Id="rId266" Type="http://schemas.openxmlformats.org/officeDocument/2006/relationships/tags" Target="../tags/tag735.xml"/><Relationship Id="rId265" Type="http://schemas.openxmlformats.org/officeDocument/2006/relationships/tags" Target="../tags/tag734.xml"/><Relationship Id="rId264" Type="http://schemas.openxmlformats.org/officeDocument/2006/relationships/tags" Target="../tags/tag733.xml"/><Relationship Id="rId263" Type="http://schemas.openxmlformats.org/officeDocument/2006/relationships/tags" Target="../tags/tag732.xml"/><Relationship Id="rId262" Type="http://schemas.openxmlformats.org/officeDocument/2006/relationships/tags" Target="../tags/tag731.xml"/><Relationship Id="rId261" Type="http://schemas.openxmlformats.org/officeDocument/2006/relationships/tags" Target="../tags/tag730.xml"/><Relationship Id="rId260" Type="http://schemas.openxmlformats.org/officeDocument/2006/relationships/tags" Target="../tags/tag729.xml"/><Relationship Id="rId26" Type="http://schemas.openxmlformats.org/officeDocument/2006/relationships/tags" Target="../tags/tag495.xml"/><Relationship Id="rId259" Type="http://schemas.openxmlformats.org/officeDocument/2006/relationships/tags" Target="../tags/tag728.xml"/><Relationship Id="rId258" Type="http://schemas.openxmlformats.org/officeDocument/2006/relationships/tags" Target="../tags/tag727.xml"/><Relationship Id="rId257" Type="http://schemas.openxmlformats.org/officeDocument/2006/relationships/tags" Target="../tags/tag726.xml"/><Relationship Id="rId256" Type="http://schemas.openxmlformats.org/officeDocument/2006/relationships/tags" Target="../tags/tag725.xml"/><Relationship Id="rId255" Type="http://schemas.openxmlformats.org/officeDocument/2006/relationships/tags" Target="../tags/tag724.xml"/><Relationship Id="rId254" Type="http://schemas.openxmlformats.org/officeDocument/2006/relationships/tags" Target="../tags/tag723.xml"/><Relationship Id="rId253" Type="http://schemas.openxmlformats.org/officeDocument/2006/relationships/tags" Target="../tags/tag722.xml"/><Relationship Id="rId252" Type="http://schemas.openxmlformats.org/officeDocument/2006/relationships/tags" Target="../tags/tag721.xml"/><Relationship Id="rId251" Type="http://schemas.openxmlformats.org/officeDocument/2006/relationships/tags" Target="../tags/tag720.xml"/><Relationship Id="rId250" Type="http://schemas.openxmlformats.org/officeDocument/2006/relationships/tags" Target="../tags/tag719.xml"/><Relationship Id="rId25" Type="http://schemas.openxmlformats.org/officeDocument/2006/relationships/tags" Target="../tags/tag494.xml"/><Relationship Id="rId249" Type="http://schemas.openxmlformats.org/officeDocument/2006/relationships/tags" Target="../tags/tag718.xml"/><Relationship Id="rId248" Type="http://schemas.openxmlformats.org/officeDocument/2006/relationships/tags" Target="../tags/tag717.xml"/><Relationship Id="rId247" Type="http://schemas.openxmlformats.org/officeDocument/2006/relationships/tags" Target="../tags/tag716.xml"/><Relationship Id="rId246" Type="http://schemas.openxmlformats.org/officeDocument/2006/relationships/tags" Target="../tags/tag715.xml"/><Relationship Id="rId245" Type="http://schemas.openxmlformats.org/officeDocument/2006/relationships/tags" Target="../tags/tag714.xml"/><Relationship Id="rId244" Type="http://schemas.openxmlformats.org/officeDocument/2006/relationships/tags" Target="../tags/tag713.xml"/><Relationship Id="rId243" Type="http://schemas.openxmlformats.org/officeDocument/2006/relationships/tags" Target="../tags/tag712.xml"/><Relationship Id="rId242" Type="http://schemas.openxmlformats.org/officeDocument/2006/relationships/tags" Target="../tags/tag711.xml"/><Relationship Id="rId241" Type="http://schemas.openxmlformats.org/officeDocument/2006/relationships/tags" Target="../tags/tag710.xml"/><Relationship Id="rId240" Type="http://schemas.openxmlformats.org/officeDocument/2006/relationships/tags" Target="../tags/tag709.xml"/><Relationship Id="rId24" Type="http://schemas.openxmlformats.org/officeDocument/2006/relationships/tags" Target="../tags/tag493.xml"/><Relationship Id="rId239" Type="http://schemas.openxmlformats.org/officeDocument/2006/relationships/tags" Target="../tags/tag708.xml"/><Relationship Id="rId238" Type="http://schemas.openxmlformats.org/officeDocument/2006/relationships/tags" Target="../tags/tag707.xml"/><Relationship Id="rId237" Type="http://schemas.openxmlformats.org/officeDocument/2006/relationships/tags" Target="../tags/tag706.xml"/><Relationship Id="rId236" Type="http://schemas.openxmlformats.org/officeDocument/2006/relationships/tags" Target="../tags/tag705.xml"/><Relationship Id="rId235" Type="http://schemas.openxmlformats.org/officeDocument/2006/relationships/tags" Target="../tags/tag704.xml"/><Relationship Id="rId234" Type="http://schemas.openxmlformats.org/officeDocument/2006/relationships/tags" Target="../tags/tag703.xml"/><Relationship Id="rId233" Type="http://schemas.openxmlformats.org/officeDocument/2006/relationships/tags" Target="../tags/tag702.xml"/><Relationship Id="rId232" Type="http://schemas.openxmlformats.org/officeDocument/2006/relationships/tags" Target="../tags/tag701.xml"/><Relationship Id="rId231" Type="http://schemas.openxmlformats.org/officeDocument/2006/relationships/tags" Target="../tags/tag700.xml"/><Relationship Id="rId230" Type="http://schemas.openxmlformats.org/officeDocument/2006/relationships/tags" Target="../tags/tag699.xml"/><Relationship Id="rId23" Type="http://schemas.openxmlformats.org/officeDocument/2006/relationships/tags" Target="../tags/tag492.xml"/><Relationship Id="rId229" Type="http://schemas.openxmlformats.org/officeDocument/2006/relationships/tags" Target="../tags/tag698.xml"/><Relationship Id="rId228" Type="http://schemas.openxmlformats.org/officeDocument/2006/relationships/tags" Target="../tags/tag697.xml"/><Relationship Id="rId227" Type="http://schemas.openxmlformats.org/officeDocument/2006/relationships/tags" Target="../tags/tag696.xml"/><Relationship Id="rId226" Type="http://schemas.openxmlformats.org/officeDocument/2006/relationships/tags" Target="../tags/tag695.xml"/><Relationship Id="rId225" Type="http://schemas.openxmlformats.org/officeDocument/2006/relationships/tags" Target="../tags/tag694.xml"/><Relationship Id="rId224" Type="http://schemas.openxmlformats.org/officeDocument/2006/relationships/tags" Target="../tags/tag693.xml"/><Relationship Id="rId223" Type="http://schemas.openxmlformats.org/officeDocument/2006/relationships/tags" Target="../tags/tag692.xml"/><Relationship Id="rId222" Type="http://schemas.openxmlformats.org/officeDocument/2006/relationships/tags" Target="../tags/tag691.xml"/><Relationship Id="rId221" Type="http://schemas.openxmlformats.org/officeDocument/2006/relationships/tags" Target="../tags/tag690.xml"/><Relationship Id="rId220" Type="http://schemas.openxmlformats.org/officeDocument/2006/relationships/tags" Target="../tags/tag689.xml"/><Relationship Id="rId22" Type="http://schemas.openxmlformats.org/officeDocument/2006/relationships/tags" Target="../tags/tag491.xml"/><Relationship Id="rId219" Type="http://schemas.openxmlformats.org/officeDocument/2006/relationships/tags" Target="../tags/tag688.xml"/><Relationship Id="rId218" Type="http://schemas.openxmlformats.org/officeDocument/2006/relationships/tags" Target="../tags/tag687.xml"/><Relationship Id="rId217" Type="http://schemas.openxmlformats.org/officeDocument/2006/relationships/tags" Target="../tags/tag686.xml"/><Relationship Id="rId216" Type="http://schemas.openxmlformats.org/officeDocument/2006/relationships/tags" Target="../tags/tag685.xml"/><Relationship Id="rId215" Type="http://schemas.openxmlformats.org/officeDocument/2006/relationships/tags" Target="../tags/tag684.xml"/><Relationship Id="rId214" Type="http://schemas.openxmlformats.org/officeDocument/2006/relationships/tags" Target="../tags/tag683.xml"/><Relationship Id="rId213" Type="http://schemas.openxmlformats.org/officeDocument/2006/relationships/tags" Target="../tags/tag682.xml"/><Relationship Id="rId212" Type="http://schemas.openxmlformats.org/officeDocument/2006/relationships/tags" Target="../tags/tag681.xml"/><Relationship Id="rId211" Type="http://schemas.openxmlformats.org/officeDocument/2006/relationships/tags" Target="../tags/tag680.xml"/><Relationship Id="rId210" Type="http://schemas.openxmlformats.org/officeDocument/2006/relationships/tags" Target="../tags/tag679.xml"/><Relationship Id="rId21" Type="http://schemas.openxmlformats.org/officeDocument/2006/relationships/tags" Target="../tags/tag490.xml"/><Relationship Id="rId209" Type="http://schemas.openxmlformats.org/officeDocument/2006/relationships/tags" Target="../tags/tag678.xml"/><Relationship Id="rId208" Type="http://schemas.openxmlformats.org/officeDocument/2006/relationships/tags" Target="../tags/tag677.xml"/><Relationship Id="rId207" Type="http://schemas.openxmlformats.org/officeDocument/2006/relationships/tags" Target="../tags/tag676.xml"/><Relationship Id="rId206" Type="http://schemas.openxmlformats.org/officeDocument/2006/relationships/tags" Target="../tags/tag675.xml"/><Relationship Id="rId205" Type="http://schemas.openxmlformats.org/officeDocument/2006/relationships/tags" Target="../tags/tag674.xml"/><Relationship Id="rId204" Type="http://schemas.openxmlformats.org/officeDocument/2006/relationships/tags" Target="../tags/tag673.xml"/><Relationship Id="rId203" Type="http://schemas.openxmlformats.org/officeDocument/2006/relationships/tags" Target="../tags/tag672.xml"/><Relationship Id="rId202" Type="http://schemas.openxmlformats.org/officeDocument/2006/relationships/tags" Target="../tags/tag671.xml"/><Relationship Id="rId201" Type="http://schemas.openxmlformats.org/officeDocument/2006/relationships/tags" Target="../tags/tag670.xml"/><Relationship Id="rId200" Type="http://schemas.openxmlformats.org/officeDocument/2006/relationships/tags" Target="../tags/tag669.xml"/><Relationship Id="rId20" Type="http://schemas.openxmlformats.org/officeDocument/2006/relationships/tags" Target="../tags/tag489.xml"/><Relationship Id="rId2" Type="http://schemas.openxmlformats.org/officeDocument/2006/relationships/tags" Target="../tags/tag471.xml"/><Relationship Id="rId199" Type="http://schemas.openxmlformats.org/officeDocument/2006/relationships/tags" Target="../tags/tag668.xml"/><Relationship Id="rId198" Type="http://schemas.openxmlformats.org/officeDocument/2006/relationships/tags" Target="../tags/tag667.xml"/><Relationship Id="rId197" Type="http://schemas.openxmlformats.org/officeDocument/2006/relationships/tags" Target="../tags/tag666.xml"/><Relationship Id="rId196" Type="http://schemas.openxmlformats.org/officeDocument/2006/relationships/tags" Target="../tags/tag665.xml"/><Relationship Id="rId195" Type="http://schemas.openxmlformats.org/officeDocument/2006/relationships/tags" Target="../tags/tag664.xml"/><Relationship Id="rId194" Type="http://schemas.openxmlformats.org/officeDocument/2006/relationships/tags" Target="../tags/tag663.xml"/><Relationship Id="rId193" Type="http://schemas.openxmlformats.org/officeDocument/2006/relationships/tags" Target="../tags/tag662.xml"/><Relationship Id="rId192" Type="http://schemas.openxmlformats.org/officeDocument/2006/relationships/tags" Target="../tags/tag661.xml"/><Relationship Id="rId191" Type="http://schemas.openxmlformats.org/officeDocument/2006/relationships/tags" Target="../tags/tag660.xml"/><Relationship Id="rId190" Type="http://schemas.openxmlformats.org/officeDocument/2006/relationships/tags" Target="../tags/tag659.xml"/><Relationship Id="rId19" Type="http://schemas.openxmlformats.org/officeDocument/2006/relationships/tags" Target="../tags/tag488.xml"/><Relationship Id="rId189" Type="http://schemas.openxmlformats.org/officeDocument/2006/relationships/tags" Target="../tags/tag658.xml"/><Relationship Id="rId188" Type="http://schemas.openxmlformats.org/officeDocument/2006/relationships/tags" Target="../tags/tag657.xml"/><Relationship Id="rId187" Type="http://schemas.openxmlformats.org/officeDocument/2006/relationships/tags" Target="../tags/tag656.xml"/><Relationship Id="rId186" Type="http://schemas.openxmlformats.org/officeDocument/2006/relationships/tags" Target="../tags/tag655.xml"/><Relationship Id="rId185" Type="http://schemas.openxmlformats.org/officeDocument/2006/relationships/tags" Target="../tags/tag654.xml"/><Relationship Id="rId184" Type="http://schemas.openxmlformats.org/officeDocument/2006/relationships/tags" Target="../tags/tag653.xml"/><Relationship Id="rId183" Type="http://schemas.openxmlformats.org/officeDocument/2006/relationships/tags" Target="../tags/tag652.xml"/><Relationship Id="rId182" Type="http://schemas.openxmlformats.org/officeDocument/2006/relationships/tags" Target="../tags/tag651.xml"/><Relationship Id="rId181" Type="http://schemas.openxmlformats.org/officeDocument/2006/relationships/tags" Target="../tags/tag650.xml"/><Relationship Id="rId180" Type="http://schemas.openxmlformats.org/officeDocument/2006/relationships/tags" Target="../tags/tag649.xml"/><Relationship Id="rId18" Type="http://schemas.openxmlformats.org/officeDocument/2006/relationships/tags" Target="../tags/tag487.xml"/><Relationship Id="rId179" Type="http://schemas.openxmlformats.org/officeDocument/2006/relationships/tags" Target="../tags/tag648.xml"/><Relationship Id="rId178" Type="http://schemas.openxmlformats.org/officeDocument/2006/relationships/tags" Target="../tags/tag647.xml"/><Relationship Id="rId177" Type="http://schemas.openxmlformats.org/officeDocument/2006/relationships/tags" Target="../tags/tag646.xml"/><Relationship Id="rId176" Type="http://schemas.openxmlformats.org/officeDocument/2006/relationships/tags" Target="../tags/tag645.xml"/><Relationship Id="rId175" Type="http://schemas.openxmlformats.org/officeDocument/2006/relationships/tags" Target="../tags/tag644.xml"/><Relationship Id="rId174" Type="http://schemas.openxmlformats.org/officeDocument/2006/relationships/tags" Target="../tags/tag643.xml"/><Relationship Id="rId173" Type="http://schemas.openxmlformats.org/officeDocument/2006/relationships/tags" Target="../tags/tag642.xml"/><Relationship Id="rId172" Type="http://schemas.openxmlformats.org/officeDocument/2006/relationships/tags" Target="../tags/tag641.xml"/><Relationship Id="rId171" Type="http://schemas.openxmlformats.org/officeDocument/2006/relationships/tags" Target="../tags/tag640.xml"/><Relationship Id="rId170" Type="http://schemas.openxmlformats.org/officeDocument/2006/relationships/tags" Target="../tags/tag639.xml"/><Relationship Id="rId17" Type="http://schemas.openxmlformats.org/officeDocument/2006/relationships/tags" Target="../tags/tag486.xml"/><Relationship Id="rId169" Type="http://schemas.openxmlformats.org/officeDocument/2006/relationships/tags" Target="../tags/tag638.xml"/><Relationship Id="rId168" Type="http://schemas.openxmlformats.org/officeDocument/2006/relationships/tags" Target="../tags/tag637.xml"/><Relationship Id="rId167" Type="http://schemas.openxmlformats.org/officeDocument/2006/relationships/tags" Target="../tags/tag636.xml"/><Relationship Id="rId166" Type="http://schemas.openxmlformats.org/officeDocument/2006/relationships/tags" Target="../tags/tag635.xml"/><Relationship Id="rId165" Type="http://schemas.openxmlformats.org/officeDocument/2006/relationships/tags" Target="../tags/tag634.xml"/><Relationship Id="rId164" Type="http://schemas.openxmlformats.org/officeDocument/2006/relationships/tags" Target="../tags/tag633.xml"/><Relationship Id="rId163" Type="http://schemas.openxmlformats.org/officeDocument/2006/relationships/tags" Target="../tags/tag632.xml"/><Relationship Id="rId162" Type="http://schemas.openxmlformats.org/officeDocument/2006/relationships/tags" Target="../tags/tag631.xml"/><Relationship Id="rId161" Type="http://schemas.openxmlformats.org/officeDocument/2006/relationships/tags" Target="../tags/tag630.xml"/><Relationship Id="rId160" Type="http://schemas.openxmlformats.org/officeDocument/2006/relationships/tags" Target="../tags/tag629.xml"/><Relationship Id="rId16" Type="http://schemas.openxmlformats.org/officeDocument/2006/relationships/tags" Target="../tags/tag485.xml"/><Relationship Id="rId159" Type="http://schemas.openxmlformats.org/officeDocument/2006/relationships/tags" Target="../tags/tag628.xml"/><Relationship Id="rId158" Type="http://schemas.openxmlformats.org/officeDocument/2006/relationships/tags" Target="../tags/tag627.xml"/><Relationship Id="rId157" Type="http://schemas.openxmlformats.org/officeDocument/2006/relationships/tags" Target="../tags/tag626.xml"/><Relationship Id="rId156" Type="http://schemas.openxmlformats.org/officeDocument/2006/relationships/tags" Target="../tags/tag625.xml"/><Relationship Id="rId155" Type="http://schemas.openxmlformats.org/officeDocument/2006/relationships/tags" Target="../tags/tag624.xml"/><Relationship Id="rId154" Type="http://schemas.openxmlformats.org/officeDocument/2006/relationships/tags" Target="../tags/tag623.xml"/><Relationship Id="rId153" Type="http://schemas.openxmlformats.org/officeDocument/2006/relationships/tags" Target="../tags/tag622.xml"/><Relationship Id="rId152" Type="http://schemas.openxmlformats.org/officeDocument/2006/relationships/tags" Target="../tags/tag621.xml"/><Relationship Id="rId151" Type="http://schemas.openxmlformats.org/officeDocument/2006/relationships/tags" Target="../tags/tag620.xml"/><Relationship Id="rId150" Type="http://schemas.openxmlformats.org/officeDocument/2006/relationships/tags" Target="../tags/tag619.xml"/><Relationship Id="rId15" Type="http://schemas.openxmlformats.org/officeDocument/2006/relationships/tags" Target="../tags/tag484.xml"/><Relationship Id="rId149" Type="http://schemas.openxmlformats.org/officeDocument/2006/relationships/tags" Target="../tags/tag618.xml"/><Relationship Id="rId148" Type="http://schemas.openxmlformats.org/officeDocument/2006/relationships/tags" Target="../tags/tag617.xml"/><Relationship Id="rId147" Type="http://schemas.openxmlformats.org/officeDocument/2006/relationships/tags" Target="../tags/tag616.xml"/><Relationship Id="rId146" Type="http://schemas.openxmlformats.org/officeDocument/2006/relationships/tags" Target="../tags/tag615.xml"/><Relationship Id="rId145" Type="http://schemas.openxmlformats.org/officeDocument/2006/relationships/tags" Target="../tags/tag614.xml"/><Relationship Id="rId144" Type="http://schemas.openxmlformats.org/officeDocument/2006/relationships/tags" Target="../tags/tag613.xml"/><Relationship Id="rId143" Type="http://schemas.openxmlformats.org/officeDocument/2006/relationships/tags" Target="../tags/tag612.xml"/><Relationship Id="rId142" Type="http://schemas.openxmlformats.org/officeDocument/2006/relationships/tags" Target="../tags/tag611.xml"/><Relationship Id="rId141" Type="http://schemas.openxmlformats.org/officeDocument/2006/relationships/tags" Target="../tags/tag610.xml"/><Relationship Id="rId140" Type="http://schemas.openxmlformats.org/officeDocument/2006/relationships/tags" Target="../tags/tag609.xml"/><Relationship Id="rId14" Type="http://schemas.openxmlformats.org/officeDocument/2006/relationships/tags" Target="../tags/tag483.xml"/><Relationship Id="rId139" Type="http://schemas.openxmlformats.org/officeDocument/2006/relationships/tags" Target="../tags/tag608.xml"/><Relationship Id="rId138" Type="http://schemas.openxmlformats.org/officeDocument/2006/relationships/tags" Target="../tags/tag607.xml"/><Relationship Id="rId137" Type="http://schemas.openxmlformats.org/officeDocument/2006/relationships/tags" Target="../tags/tag606.xml"/><Relationship Id="rId136" Type="http://schemas.openxmlformats.org/officeDocument/2006/relationships/tags" Target="../tags/tag605.xml"/><Relationship Id="rId135" Type="http://schemas.openxmlformats.org/officeDocument/2006/relationships/tags" Target="../tags/tag604.xml"/><Relationship Id="rId134" Type="http://schemas.openxmlformats.org/officeDocument/2006/relationships/tags" Target="../tags/tag603.xml"/><Relationship Id="rId133" Type="http://schemas.openxmlformats.org/officeDocument/2006/relationships/tags" Target="../tags/tag602.xml"/><Relationship Id="rId132" Type="http://schemas.openxmlformats.org/officeDocument/2006/relationships/tags" Target="../tags/tag601.xml"/><Relationship Id="rId131" Type="http://schemas.openxmlformats.org/officeDocument/2006/relationships/tags" Target="../tags/tag600.xml"/><Relationship Id="rId130" Type="http://schemas.openxmlformats.org/officeDocument/2006/relationships/tags" Target="../tags/tag599.xml"/><Relationship Id="rId13" Type="http://schemas.openxmlformats.org/officeDocument/2006/relationships/tags" Target="../tags/tag482.xml"/><Relationship Id="rId129" Type="http://schemas.openxmlformats.org/officeDocument/2006/relationships/tags" Target="../tags/tag598.xml"/><Relationship Id="rId128" Type="http://schemas.openxmlformats.org/officeDocument/2006/relationships/tags" Target="../tags/tag597.xml"/><Relationship Id="rId127" Type="http://schemas.openxmlformats.org/officeDocument/2006/relationships/tags" Target="../tags/tag596.xml"/><Relationship Id="rId126" Type="http://schemas.openxmlformats.org/officeDocument/2006/relationships/tags" Target="../tags/tag595.xml"/><Relationship Id="rId125" Type="http://schemas.openxmlformats.org/officeDocument/2006/relationships/tags" Target="../tags/tag594.xml"/><Relationship Id="rId124" Type="http://schemas.openxmlformats.org/officeDocument/2006/relationships/tags" Target="../tags/tag593.xml"/><Relationship Id="rId123" Type="http://schemas.openxmlformats.org/officeDocument/2006/relationships/tags" Target="../tags/tag592.xml"/><Relationship Id="rId122" Type="http://schemas.openxmlformats.org/officeDocument/2006/relationships/tags" Target="../tags/tag591.xml"/><Relationship Id="rId121" Type="http://schemas.openxmlformats.org/officeDocument/2006/relationships/tags" Target="../tags/tag590.xml"/><Relationship Id="rId120" Type="http://schemas.openxmlformats.org/officeDocument/2006/relationships/tags" Target="../tags/tag589.xml"/><Relationship Id="rId12" Type="http://schemas.openxmlformats.org/officeDocument/2006/relationships/tags" Target="../tags/tag481.xml"/><Relationship Id="rId119" Type="http://schemas.openxmlformats.org/officeDocument/2006/relationships/tags" Target="../tags/tag588.xml"/><Relationship Id="rId118" Type="http://schemas.openxmlformats.org/officeDocument/2006/relationships/tags" Target="../tags/tag587.xml"/><Relationship Id="rId117" Type="http://schemas.openxmlformats.org/officeDocument/2006/relationships/tags" Target="../tags/tag586.xml"/><Relationship Id="rId116" Type="http://schemas.openxmlformats.org/officeDocument/2006/relationships/tags" Target="../tags/tag585.xml"/><Relationship Id="rId115" Type="http://schemas.openxmlformats.org/officeDocument/2006/relationships/tags" Target="../tags/tag584.xml"/><Relationship Id="rId114" Type="http://schemas.openxmlformats.org/officeDocument/2006/relationships/tags" Target="../tags/tag583.xml"/><Relationship Id="rId113" Type="http://schemas.openxmlformats.org/officeDocument/2006/relationships/tags" Target="../tags/tag582.xml"/><Relationship Id="rId112" Type="http://schemas.openxmlformats.org/officeDocument/2006/relationships/tags" Target="../tags/tag581.xml"/><Relationship Id="rId111" Type="http://schemas.openxmlformats.org/officeDocument/2006/relationships/tags" Target="../tags/tag580.xml"/><Relationship Id="rId110" Type="http://schemas.openxmlformats.org/officeDocument/2006/relationships/tags" Target="../tags/tag579.xml"/><Relationship Id="rId11" Type="http://schemas.openxmlformats.org/officeDocument/2006/relationships/tags" Target="../tags/tag480.xml"/><Relationship Id="rId109" Type="http://schemas.openxmlformats.org/officeDocument/2006/relationships/tags" Target="../tags/tag578.xml"/><Relationship Id="rId108" Type="http://schemas.openxmlformats.org/officeDocument/2006/relationships/tags" Target="../tags/tag577.xml"/><Relationship Id="rId107" Type="http://schemas.openxmlformats.org/officeDocument/2006/relationships/tags" Target="../tags/tag576.xml"/><Relationship Id="rId106" Type="http://schemas.openxmlformats.org/officeDocument/2006/relationships/tags" Target="../tags/tag575.xml"/><Relationship Id="rId105" Type="http://schemas.openxmlformats.org/officeDocument/2006/relationships/tags" Target="../tags/tag574.xml"/><Relationship Id="rId104" Type="http://schemas.openxmlformats.org/officeDocument/2006/relationships/tags" Target="../tags/tag573.xml"/><Relationship Id="rId103" Type="http://schemas.openxmlformats.org/officeDocument/2006/relationships/tags" Target="../tags/tag572.xml"/><Relationship Id="rId102" Type="http://schemas.openxmlformats.org/officeDocument/2006/relationships/tags" Target="../tags/tag571.xml"/><Relationship Id="rId101" Type="http://schemas.openxmlformats.org/officeDocument/2006/relationships/tags" Target="../tags/tag570.xml"/><Relationship Id="rId100" Type="http://schemas.openxmlformats.org/officeDocument/2006/relationships/tags" Target="../tags/tag569.xml"/><Relationship Id="rId10" Type="http://schemas.openxmlformats.org/officeDocument/2006/relationships/tags" Target="../tags/tag479.xml"/><Relationship Id="rId1" Type="http://schemas.openxmlformats.org/officeDocument/2006/relationships/tags" Target="../tags/tag47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99" Type="http://schemas.openxmlformats.org/officeDocument/2006/relationships/tags" Target="../tags/tag1002.xml"/><Relationship Id="rId98" Type="http://schemas.openxmlformats.org/officeDocument/2006/relationships/tags" Target="../tags/tag1001.xml"/><Relationship Id="rId97" Type="http://schemas.openxmlformats.org/officeDocument/2006/relationships/tags" Target="../tags/tag1000.xml"/><Relationship Id="rId96" Type="http://schemas.openxmlformats.org/officeDocument/2006/relationships/tags" Target="../tags/tag999.xml"/><Relationship Id="rId95" Type="http://schemas.openxmlformats.org/officeDocument/2006/relationships/tags" Target="../tags/tag998.xml"/><Relationship Id="rId94" Type="http://schemas.openxmlformats.org/officeDocument/2006/relationships/tags" Target="../tags/tag997.xml"/><Relationship Id="rId93" Type="http://schemas.openxmlformats.org/officeDocument/2006/relationships/tags" Target="../tags/tag996.xml"/><Relationship Id="rId92" Type="http://schemas.openxmlformats.org/officeDocument/2006/relationships/tags" Target="../tags/tag995.xml"/><Relationship Id="rId91" Type="http://schemas.openxmlformats.org/officeDocument/2006/relationships/tags" Target="../tags/tag994.xml"/><Relationship Id="rId90" Type="http://schemas.openxmlformats.org/officeDocument/2006/relationships/tags" Target="../tags/tag993.xml"/><Relationship Id="rId9" Type="http://schemas.openxmlformats.org/officeDocument/2006/relationships/tags" Target="../tags/tag912.xml"/><Relationship Id="rId89" Type="http://schemas.openxmlformats.org/officeDocument/2006/relationships/tags" Target="../tags/tag992.xml"/><Relationship Id="rId88" Type="http://schemas.openxmlformats.org/officeDocument/2006/relationships/tags" Target="../tags/tag991.xml"/><Relationship Id="rId87" Type="http://schemas.openxmlformats.org/officeDocument/2006/relationships/tags" Target="../tags/tag990.xml"/><Relationship Id="rId86" Type="http://schemas.openxmlformats.org/officeDocument/2006/relationships/tags" Target="../tags/tag989.xml"/><Relationship Id="rId85" Type="http://schemas.openxmlformats.org/officeDocument/2006/relationships/tags" Target="../tags/tag988.xml"/><Relationship Id="rId84" Type="http://schemas.openxmlformats.org/officeDocument/2006/relationships/tags" Target="../tags/tag987.xml"/><Relationship Id="rId83" Type="http://schemas.openxmlformats.org/officeDocument/2006/relationships/tags" Target="../tags/tag986.xml"/><Relationship Id="rId82" Type="http://schemas.openxmlformats.org/officeDocument/2006/relationships/tags" Target="../tags/tag985.xml"/><Relationship Id="rId81" Type="http://schemas.openxmlformats.org/officeDocument/2006/relationships/tags" Target="../tags/tag984.xml"/><Relationship Id="rId80" Type="http://schemas.openxmlformats.org/officeDocument/2006/relationships/tags" Target="../tags/tag983.xml"/><Relationship Id="rId8" Type="http://schemas.openxmlformats.org/officeDocument/2006/relationships/tags" Target="../tags/tag911.xml"/><Relationship Id="rId79" Type="http://schemas.openxmlformats.org/officeDocument/2006/relationships/tags" Target="../tags/tag982.xml"/><Relationship Id="rId78" Type="http://schemas.openxmlformats.org/officeDocument/2006/relationships/tags" Target="../tags/tag981.xml"/><Relationship Id="rId77" Type="http://schemas.openxmlformats.org/officeDocument/2006/relationships/tags" Target="../tags/tag980.xml"/><Relationship Id="rId76" Type="http://schemas.openxmlformats.org/officeDocument/2006/relationships/tags" Target="../tags/tag979.xml"/><Relationship Id="rId75" Type="http://schemas.openxmlformats.org/officeDocument/2006/relationships/tags" Target="../tags/tag978.xml"/><Relationship Id="rId74" Type="http://schemas.openxmlformats.org/officeDocument/2006/relationships/tags" Target="../tags/tag977.xml"/><Relationship Id="rId73" Type="http://schemas.openxmlformats.org/officeDocument/2006/relationships/tags" Target="../tags/tag976.xml"/><Relationship Id="rId72" Type="http://schemas.openxmlformats.org/officeDocument/2006/relationships/tags" Target="../tags/tag975.xml"/><Relationship Id="rId71" Type="http://schemas.openxmlformats.org/officeDocument/2006/relationships/tags" Target="../tags/tag974.xml"/><Relationship Id="rId70" Type="http://schemas.openxmlformats.org/officeDocument/2006/relationships/tags" Target="../tags/tag973.xml"/><Relationship Id="rId7" Type="http://schemas.openxmlformats.org/officeDocument/2006/relationships/tags" Target="../tags/tag910.xml"/><Relationship Id="rId69" Type="http://schemas.openxmlformats.org/officeDocument/2006/relationships/tags" Target="../tags/tag972.xml"/><Relationship Id="rId68" Type="http://schemas.openxmlformats.org/officeDocument/2006/relationships/tags" Target="../tags/tag971.xml"/><Relationship Id="rId67" Type="http://schemas.openxmlformats.org/officeDocument/2006/relationships/tags" Target="../tags/tag970.xml"/><Relationship Id="rId66" Type="http://schemas.openxmlformats.org/officeDocument/2006/relationships/tags" Target="../tags/tag969.xml"/><Relationship Id="rId65" Type="http://schemas.openxmlformats.org/officeDocument/2006/relationships/tags" Target="../tags/tag968.xml"/><Relationship Id="rId64" Type="http://schemas.openxmlformats.org/officeDocument/2006/relationships/tags" Target="../tags/tag967.xml"/><Relationship Id="rId63" Type="http://schemas.openxmlformats.org/officeDocument/2006/relationships/tags" Target="../tags/tag966.xml"/><Relationship Id="rId62" Type="http://schemas.openxmlformats.org/officeDocument/2006/relationships/tags" Target="../tags/tag965.xml"/><Relationship Id="rId61" Type="http://schemas.openxmlformats.org/officeDocument/2006/relationships/tags" Target="../tags/tag964.xml"/><Relationship Id="rId60" Type="http://schemas.openxmlformats.org/officeDocument/2006/relationships/tags" Target="../tags/tag963.xml"/><Relationship Id="rId6" Type="http://schemas.openxmlformats.org/officeDocument/2006/relationships/tags" Target="../tags/tag909.xml"/><Relationship Id="rId59" Type="http://schemas.openxmlformats.org/officeDocument/2006/relationships/tags" Target="../tags/tag962.xml"/><Relationship Id="rId58" Type="http://schemas.openxmlformats.org/officeDocument/2006/relationships/tags" Target="../tags/tag961.xml"/><Relationship Id="rId57" Type="http://schemas.openxmlformats.org/officeDocument/2006/relationships/tags" Target="../tags/tag960.xml"/><Relationship Id="rId56" Type="http://schemas.openxmlformats.org/officeDocument/2006/relationships/tags" Target="../tags/tag959.xml"/><Relationship Id="rId55" Type="http://schemas.openxmlformats.org/officeDocument/2006/relationships/tags" Target="../tags/tag958.xml"/><Relationship Id="rId54" Type="http://schemas.openxmlformats.org/officeDocument/2006/relationships/tags" Target="../tags/tag957.xml"/><Relationship Id="rId53" Type="http://schemas.openxmlformats.org/officeDocument/2006/relationships/tags" Target="../tags/tag956.xml"/><Relationship Id="rId52" Type="http://schemas.openxmlformats.org/officeDocument/2006/relationships/tags" Target="../tags/tag955.xml"/><Relationship Id="rId51" Type="http://schemas.openxmlformats.org/officeDocument/2006/relationships/tags" Target="../tags/tag954.xml"/><Relationship Id="rId50" Type="http://schemas.openxmlformats.org/officeDocument/2006/relationships/tags" Target="../tags/tag953.xml"/><Relationship Id="rId5" Type="http://schemas.openxmlformats.org/officeDocument/2006/relationships/tags" Target="../tags/tag908.xml"/><Relationship Id="rId49" Type="http://schemas.openxmlformats.org/officeDocument/2006/relationships/tags" Target="../tags/tag952.xml"/><Relationship Id="rId48" Type="http://schemas.openxmlformats.org/officeDocument/2006/relationships/tags" Target="../tags/tag951.xml"/><Relationship Id="rId47" Type="http://schemas.openxmlformats.org/officeDocument/2006/relationships/tags" Target="../tags/tag950.xml"/><Relationship Id="rId46" Type="http://schemas.openxmlformats.org/officeDocument/2006/relationships/tags" Target="../tags/tag949.xml"/><Relationship Id="rId45" Type="http://schemas.openxmlformats.org/officeDocument/2006/relationships/tags" Target="../tags/tag948.xml"/><Relationship Id="rId44" Type="http://schemas.openxmlformats.org/officeDocument/2006/relationships/tags" Target="../tags/tag947.xml"/><Relationship Id="rId435" Type="http://schemas.openxmlformats.org/officeDocument/2006/relationships/slideLayout" Target="../slideLayouts/slideLayout2.xml"/><Relationship Id="rId434" Type="http://schemas.openxmlformats.org/officeDocument/2006/relationships/tags" Target="../tags/tag1337.xml"/><Relationship Id="rId433" Type="http://schemas.openxmlformats.org/officeDocument/2006/relationships/tags" Target="../tags/tag1336.xml"/><Relationship Id="rId432" Type="http://schemas.openxmlformats.org/officeDocument/2006/relationships/tags" Target="../tags/tag1335.xml"/><Relationship Id="rId431" Type="http://schemas.openxmlformats.org/officeDocument/2006/relationships/tags" Target="../tags/tag1334.xml"/><Relationship Id="rId430" Type="http://schemas.openxmlformats.org/officeDocument/2006/relationships/tags" Target="../tags/tag1333.xml"/><Relationship Id="rId43" Type="http://schemas.openxmlformats.org/officeDocument/2006/relationships/tags" Target="../tags/tag946.xml"/><Relationship Id="rId429" Type="http://schemas.openxmlformats.org/officeDocument/2006/relationships/tags" Target="../tags/tag1332.xml"/><Relationship Id="rId428" Type="http://schemas.openxmlformats.org/officeDocument/2006/relationships/tags" Target="../tags/tag1331.xml"/><Relationship Id="rId427" Type="http://schemas.openxmlformats.org/officeDocument/2006/relationships/tags" Target="../tags/tag1330.xml"/><Relationship Id="rId426" Type="http://schemas.openxmlformats.org/officeDocument/2006/relationships/tags" Target="../tags/tag1329.xml"/><Relationship Id="rId425" Type="http://schemas.openxmlformats.org/officeDocument/2006/relationships/tags" Target="../tags/tag1328.xml"/><Relationship Id="rId424" Type="http://schemas.openxmlformats.org/officeDocument/2006/relationships/tags" Target="../tags/tag1327.xml"/><Relationship Id="rId423" Type="http://schemas.openxmlformats.org/officeDocument/2006/relationships/tags" Target="../tags/tag1326.xml"/><Relationship Id="rId422" Type="http://schemas.openxmlformats.org/officeDocument/2006/relationships/tags" Target="../tags/tag1325.xml"/><Relationship Id="rId421" Type="http://schemas.openxmlformats.org/officeDocument/2006/relationships/tags" Target="../tags/tag1324.xml"/><Relationship Id="rId420" Type="http://schemas.openxmlformats.org/officeDocument/2006/relationships/tags" Target="../tags/tag1323.xml"/><Relationship Id="rId42" Type="http://schemas.openxmlformats.org/officeDocument/2006/relationships/tags" Target="../tags/tag945.xml"/><Relationship Id="rId419" Type="http://schemas.openxmlformats.org/officeDocument/2006/relationships/tags" Target="../tags/tag1322.xml"/><Relationship Id="rId418" Type="http://schemas.openxmlformats.org/officeDocument/2006/relationships/tags" Target="../tags/tag1321.xml"/><Relationship Id="rId417" Type="http://schemas.openxmlformats.org/officeDocument/2006/relationships/tags" Target="../tags/tag1320.xml"/><Relationship Id="rId416" Type="http://schemas.openxmlformats.org/officeDocument/2006/relationships/tags" Target="../tags/tag1319.xml"/><Relationship Id="rId415" Type="http://schemas.openxmlformats.org/officeDocument/2006/relationships/tags" Target="../tags/tag1318.xml"/><Relationship Id="rId414" Type="http://schemas.openxmlformats.org/officeDocument/2006/relationships/tags" Target="../tags/tag1317.xml"/><Relationship Id="rId413" Type="http://schemas.openxmlformats.org/officeDocument/2006/relationships/tags" Target="../tags/tag1316.xml"/><Relationship Id="rId412" Type="http://schemas.openxmlformats.org/officeDocument/2006/relationships/tags" Target="../tags/tag1315.xml"/><Relationship Id="rId411" Type="http://schemas.openxmlformats.org/officeDocument/2006/relationships/tags" Target="../tags/tag1314.xml"/><Relationship Id="rId410" Type="http://schemas.openxmlformats.org/officeDocument/2006/relationships/tags" Target="../tags/tag1313.xml"/><Relationship Id="rId41" Type="http://schemas.openxmlformats.org/officeDocument/2006/relationships/tags" Target="../tags/tag944.xml"/><Relationship Id="rId409" Type="http://schemas.openxmlformats.org/officeDocument/2006/relationships/tags" Target="../tags/tag1312.xml"/><Relationship Id="rId408" Type="http://schemas.openxmlformats.org/officeDocument/2006/relationships/tags" Target="../tags/tag1311.xml"/><Relationship Id="rId407" Type="http://schemas.openxmlformats.org/officeDocument/2006/relationships/tags" Target="../tags/tag1310.xml"/><Relationship Id="rId406" Type="http://schemas.openxmlformats.org/officeDocument/2006/relationships/tags" Target="../tags/tag1309.xml"/><Relationship Id="rId405" Type="http://schemas.openxmlformats.org/officeDocument/2006/relationships/tags" Target="../tags/tag1308.xml"/><Relationship Id="rId404" Type="http://schemas.openxmlformats.org/officeDocument/2006/relationships/tags" Target="../tags/tag1307.xml"/><Relationship Id="rId403" Type="http://schemas.openxmlformats.org/officeDocument/2006/relationships/tags" Target="../tags/tag1306.xml"/><Relationship Id="rId402" Type="http://schemas.openxmlformats.org/officeDocument/2006/relationships/tags" Target="../tags/tag1305.xml"/><Relationship Id="rId401" Type="http://schemas.openxmlformats.org/officeDocument/2006/relationships/tags" Target="../tags/tag1304.xml"/><Relationship Id="rId400" Type="http://schemas.openxmlformats.org/officeDocument/2006/relationships/tags" Target="../tags/tag1303.xml"/><Relationship Id="rId40" Type="http://schemas.openxmlformats.org/officeDocument/2006/relationships/tags" Target="../tags/tag943.xml"/><Relationship Id="rId4" Type="http://schemas.openxmlformats.org/officeDocument/2006/relationships/tags" Target="../tags/tag907.xml"/><Relationship Id="rId399" Type="http://schemas.openxmlformats.org/officeDocument/2006/relationships/tags" Target="../tags/tag1302.xml"/><Relationship Id="rId398" Type="http://schemas.openxmlformats.org/officeDocument/2006/relationships/tags" Target="../tags/tag1301.xml"/><Relationship Id="rId397" Type="http://schemas.openxmlformats.org/officeDocument/2006/relationships/tags" Target="../tags/tag1300.xml"/><Relationship Id="rId396" Type="http://schemas.openxmlformats.org/officeDocument/2006/relationships/tags" Target="../tags/tag1299.xml"/><Relationship Id="rId395" Type="http://schemas.openxmlformats.org/officeDocument/2006/relationships/tags" Target="../tags/tag1298.xml"/><Relationship Id="rId394" Type="http://schemas.openxmlformats.org/officeDocument/2006/relationships/tags" Target="../tags/tag1297.xml"/><Relationship Id="rId393" Type="http://schemas.openxmlformats.org/officeDocument/2006/relationships/tags" Target="../tags/tag1296.xml"/><Relationship Id="rId392" Type="http://schemas.openxmlformats.org/officeDocument/2006/relationships/tags" Target="../tags/tag1295.xml"/><Relationship Id="rId391" Type="http://schemas.openxmlformats.org/officeDocument/2006/relationships/tags" Target="../tags/tag1294.xml"/><Relationship Id="rId390" Type="http://schemas.openxmlformats.org/officeDocument/2006/relationships/tags" Target="../tags/tag1293.xml"/><Relationship Id="rId39" Type="http://schemas.openxmlformats.org/officeDocument/2006/relationships/tags" Target="../tags/tag942.xml"/><Relationship Id="rId389" Type="http://schemas.openxmlformats.org/officeDocument/2006/relationships/tags" Target="../tags/tag1292.xml"/><Relationship Id="rId388" Type="http://schemas.openxmlformats.org/officeDocument/2006/relationships/tags" Target="../tags/tag1291.xml"/><Relationship Id="rId387" Type="http://schemas.openxmlformats.org/officeDocument/2006/relationships/tags" Target="../tags/tag1290.xml"/><Relationship Id="rId386" Type="http://schemas.openxmlformats.org/officeDocument/2006/relationships/tags" Target="../tags/tag1289.xml"/><Relationship Id="rId385" Type="http://schemas.openxmlformats.org/officeDocument/2006/relationships/tags" Target="../tags/tag1288.xml"/><Relationship Id="rId384" Type="http://schemas.openxmlformats.org/officeDocument/2006/relationships/tags" Target="../tags/tag1287.xml"/><Relationship Id="rId383" Type="http://schemas.openxmlformats.org/officeDocument/2006/relationships/tags" Target="../tags/tag1286.xml"/><Relationship Id="rId382" Type="http://schemas.openxmlformats.org/officeDocument/2006/relationships/tags" Target="../tags/tag1285.xml"/><Relationship Id="rId381" Type="http://schemas.openxmlformats.org/officeDocument/2006/relationships/tags" Target="../tags/tag1284.xml"/><Relationship Id="rId380" Type="http://schemas.openxmlformats.org/officeDocument/2006/relationships/tags" Target="../tags/tag1283.xml"/><Relationship Id="rId38" Type="http://schemas.openxmlformats.org/officeDocument/2006/relationships/tags" Target="../tags/tag941.xml"/><Relationship Id="rId379" Type="http://schemas.openxmlformats.org/officeDocument/2006/relationships/tags" Target="../tags/tag1282.xml"/><Relationship Id="rId378" Type="http://schemas.openxmlformats.org/officeDocument/2006/relationships/tags" Target="../tags/tag1281.xml"/><Relationship Id="rId377" Type="http://schemas.openxmlformats.org/officeDocument/2006/relationships/tags" Target="../tags/tag1280.xml"/><Relationship Id="rId376" Type="http://schemas.openxmlformats.org/officeDocument/2006/relationships/tags" Target="../tags/tag1279.xml"/><Relationship Id="rId375" Type="http://schemas.openxmlformats.org/officeDocument/2006/relationships/tags" Target="../tags/tag1278.xml"/><Relationship Id="rId374" Type="http://schemas.openxmlformats.org/officeDocument/2006/relationships/tags" Target="../tags/tag1277.xml"/><Relationship Id="rId373" Type="http://schemas.openxmlformats.org/officeDocument/2006/relationships/tags" Target="../tags/tag1276.xml"/><Relationship Id="rId372" Type="http://schemas.openxmlformats.org/officeDocument/2006/relationships/tags" Target="../tags/tag1275.xml"/><Relationship Id="rId371" Type="http://schemas.openxmlformats.org/officeDocument/2006/relationships/tags" Target="../tags/tag1274.xml"/><Relationship Id="rId370" Type="http://schemas.openxmlformats.org/officeDocument/2006/relationships/tags" Target="../tags/tag1273.xml"/><Relationship Id="rId37" Type="http://schemas.openxmlformats.org/officeDocument/2006/relationships/tags" Target="../tags/tag940.xml"/><Relationship Id="rId369" Type="http://schemas.openxmlformats.org/officeDocument/2006/relationships/tags" Target="../tags/tag1272.xml"/><Relationship Id="rId368" Type="http://schemas.openxmlformats.org/officeDocument/2006/relationships/tags" Target="../tags/tag1271.xml"/><Relationship Id="rId367" Type="http://schemas.openxmlformats.org/officeDocument/2006/relationships/tags" Target="../tags/tag1270.xml"/><Relationship Id="rId366" Type="http://schemas.openxmlformats.org/officeDocument/2006/relationships/tags" Target="../tags/tag1269.xml"/><Relationship Id="rId365" Type="http://schemas.openxmlformats.org/officeDocument/2006/relationships/tags" Target="../tags/tag1268.xml"/><Relationship Id="rId364" Type="http://schemas.openxmlformats.org/officeDocument/2006/relationships/tags" Target="../tags/tag1267.xml"/><Relationship Id="rId363" Type="http://schemas.openxmlformats.org/officeDocument/2006/relationships/tags" Target="../tags/tag1266.xml"/><Relationship Id="rId362" Type="http://schemas.openxmlformats.org/officeDocument/2006/relationships/tags" Target="../tags/tag1265.xml"/><Relationship Id="rId361" Type="http://schemas.openxmlformats.org/officeDocument/2006/relationships/tags" Target="../tags/tag1264.xml"/><Relationship Id="rId360" Type="http://schemas.openxmlformats.org/officeDocument/2006/relationships/tags" Target="../tags/tag1263.xml"/><Relationship Id="rId36" Type="http://schemas.openxmlformats.org/officeDocument/2006/relationships/tags" Target="../tags/tag939.xml"/><Relationship Id="rId359" Type="http://schemas.openxmlformats.org/officeDocument/2006/relationships/tags" Target="../tags/tag1262.xml"/><Relationship Id="rId358" Type="http://schemas.openxmlformats.org/officeDocument/2006/relationships/tags" Target="../tags/tag1261.xml"/><Relationship Id="rId357" Type="http://schemas.openxmlformats.org/officeDocument/2006/relationships/tags" Target="../tags/tag1260.xml"/><Relationship Id="rId356" Type="http://schemas.openxmlformats.org/officeDocument/2006/relationships/tags" Target="../tags/tag1259.xml"/><Relationship Id="rId355" Type="http://schemas.openxmlformats.org/officeDocument/2006/relationships/tags" Target="../tags/tag1258.xml"/><Relationship Id="rId354" Type="http://schemas.openxmlformats.org/officeDocument/2006/relationships/tags" Target="../tags/tag1257.xml"/><Relationship Id="rId353" Type="http://schemas.openxmlformats.org/officeDocument/2006/relationships/tags" Target="../tags/tag1256.xml"/><Relationship Id="rId352" Type="http://schemas.openxmlformats.org/officeDocument/2006/relationships/tags" Target="../tags/tag1255.xml"/><Relationship Id="rId351" Type="http://schemas.openxmlformats.org/officeDocument/2006/relationships/tags" Target="../tags/tag1254.xml"/><Relationship Id="rId350" Type="http://schemas.openxmlformats.org/officeDocument/2006/relationships/tags" Target="../tags/tag1253.xml"/><Relationship Id="rId35" Type="http://schemas.openxmlformats.org/officeDocument/2006/relationships/tags" Target="../tags/tag938.xml"/><Relationship Id="rId349" Type="http://schemas.openxmlformats.org/officeDocument/2006/relationships/tags" Target="../tags/tag1252.xml"/><Relationship Id="rId348" Type="http://schemas.openxmlformats.org/officeDocument/2006/relationships/tags" Target="../tags/tag1251.xml"/><Relationship Id="rId347" Type="http://schemas.openxmlformats.org/officeDocument/2006/relationships/tags" Target="../tags/tag1250.xml"/><Relationship Id="rId346" Type="http://schemas.openxmlformats.org/officeDocument/2006/relationships/tags" Target="../tags/tag1249.xml"/><Relationship Id="rId345" Type="http://schemas.openxmlformats.org/officeDocument/2006/relationships/tags" Target="../tags/tag1248.xml"/><Relationship Id="rId344" Type="http://schemas.openxmlformats.org/officeDocument/2006/relationships/tags" Target="../tags/tag1247.xml"/><Relationship Id="rId343" Type="http://schemas.openxmlformats.org/officeDocument/2006/relationships/tags" Target="../tags/tag1246.xml"/><Relationship Id="rId342" Type="http://schemas.openxmlformats.org/officeDocument/2006/relationships/tags" Target="../tags/tag1245.xml"/><Relationship Id="rId341" Type="http://schemas.openxmlformats.org/officeDocument/2006/relationships/tags" Target="../tags/tag1244.xml"/><Relationship Id="rId340" Type="http://schemas.openxmlformats.org/officeDocument/2006/relationships/tags" Target="../tags/tag1243.xml"/><Relationship Id="rId34" Type="http://schemas.openxmlformats.org/officeDocument/2006/relationships/tags" Target="../tags/tag937.xml"/><Relationship Id="rId339" Type="http://schemas.openxmlformats.org/officeDocument/2006/relationships/tags" Target="../tags/tag1242.xml"/><Relationship Id="rId338" Type="http://schemas.openxmlformats.org/officeDocument/2006/relationships/tags" Target="../tags/tag1241.xml"/><Relationship Id="rId337" Type="http://schemas.openxmlformats.org/officeDocument/2006/relationships/tags" Target="../tags/tag1240.xml"/><Relationship Id="rId336" Type="http://schemas.openxmlformats.org/officeDocument/2006/relationships/tags" Target="../tags/tag1239.xml"/><Relationship Id="rId335" Type="http://schemas.openxmlformats.org/officeDocument/2006/relationships/tags" Target="../tags/tag1238.xml"/><Relationship Id="rId334" Type="http://schemas.openxmlformats.org/officeDocument/2006/relationships/tags" Target="../tags/tag1237.xml"/><Relationship Id="rId333" Type="http://schemas.openxmlformats.org/officeDocument/2006/relationships/tags" Target="../tags/tag1236.xml"/><Relationship Id="rId332" Type="http://schemas.openxmlformats.org/officeDocument/2006/relationships/tags" Target="../tags/tag1235.xml"/><Relationship Id="rId331" Type="http://schemas.openxmlformats.org/officeDocument/2006/relationships/tags" Target="../tags/tag1234.xml"/><Relationship Id="rId330" Type="http://schemas.openxmlformats.org/officeDocument/2006/relationships/tags" Target="../tags/tag1233.xml"/><Relationship Id="rId33" Type="http://schemas.openxmlformats.org/officeDocument/2006/relationships/tags" Target="../tags/tag936.xml"/><Relationship Id="rId329" Type="http://schemas.openxmlformats.org/officeDocument/2006/relationships/tags" Target="../tags/tag1232.xml"/><Relationship Id="rId328" Type="http://schemas.openxmlformats.org/officeDocument/2006/relationships/tags" Target="../tags/tag1231.xml"/><Relationship Id="rId327" Type="http://schemas.openxmlformats.org/officeDocument/2006/relationships/tags" Target="../tags/tag1230.xml"/><Relationship Id="rId326" Type="http://schemas.openxmlformats.org/officeDocument/2006/relationships/tags" Target="../tags/tag1229.xml"/><Relationship Id="rId325" Type="http://schemas.openxmlformats.org/officeDocument/2006/relationships/tags" Target="../tags/tag1228.xml"/><Relationship Id="rId324" Type="http://schemas.openxmlformats.org/officeDocument/2006/relationships/tags" Target="../tags/tag1227.xml"/><Relationship Id="rId323" Type="http://schemas.openxmlformats.org/officeDocument/2006/relationships/tags" Target="../tags/tag1226.xml"/><Relationship Id="rId322" Type="http://schemas.openxmlformats.org/officeDocument/2006/relationships/tags" Target="../tags/tag1225.xml"/><Relationship Id="rId321" Type="http://schemas.openxmlformats.org/officeDocument/2006/relationships/tags" Target="../tags/tag1224.xml"/><Relationship Id="rId320" Type="http://schemas.openxmlformats.org/officeDocument/2006/relationships/tags" Target="../tags/tag1223.xml"/><Relationship Id="rId32" Type="http://schemas.openxmlformats.org/officeDocument/2006/relationships/tags" Target="../tags/tag935.xml"/><Relationship Id="rId319" Type="http://schemas.openxmlformats.org/officeDocument/2006/relationships/tags" Target="../tags/tag1222.xml"/><Relationship Id="rId318" Type="http://schemas.openxmlformats.org/officeDocument/2006/relationships/tags" Target="../tags/tag1221.xml"/><Relationship Id="rId317" Type="http://schemas.openxmlformats.org/officeDocument/2006/relationships/tags" Target="../tags/tag1220.xml"/><Relationship Id="rId316" Type="http://schemas.openxmlformats.org/officeDocument/2006/relationships/tags" Target="../tags/tag1219.xml"/><Relationship Id="rId315" Type="http://schemas.openxmlformats.org/officeDocument/2006/relationships/tags" Target="../tags/tag1218.xml"/><Relationship Id="rId314" Type="http://schemas.openxmlformats.org/officeDocument/2006/relationships/tags" Target="../tags/tag1217.xml"/><Relationship Id="rId313" Type="http://schemas.openxmlformats.org/officeDocument/2006/relationships/tags" Target="../tags/tag1216.xml"/><Relationship Id="rId312" Type="http://schemas.openxmlformats.org/officeDocument/2006/relationships/tags" Target="../tags/tag1215.xml"/><Relationship Id="rId311" Type="http://schemas.openxmlformats.org/officeDocument/2006/relationships/tags" Target="../tags/tag1214.xml"/><Relationship Id="rId310" Type="http://schemas.openxmlformats.org/officeDocument/2006/relationships/tags" Target="../tags/tag1213.xml"/><Relationship Id="rId31" Type="http://schemas.openxmlformats.org/officeDocument/2006/relationships/tags" Target="../tags/tag934.xml"/><Relationship Id="rId309" Type="http://schemas.openxmlformats.org/officeDocument/2006/relationships/tags" Target="../tags/tag1212.xml"/><Relationship Id="rId308" Type="http://schemas.openxmlformats.org/officeDocument/2006/relationships/tags" Target="../tags/tag1211.xml"/><Relationship Id="rId307" Type="http://schemas.openxmlformats.org/officeDocument/2006/relationships/tags" Target="../tags/tag1210.xml"/><Relationship Id="rId306" Type="http://schemas.openxmlformats.org/officeDocument/2006/relationships/tags" Target="../tags/tag1209.xml"/><Relationship Id="rId305" Type="http://schemas.openxmlformats.org/officeDocument/2006/relationships/tags" Target="../tags/tag1208.xml"/><Relationship Id="rId304" Type="http://schemas.openxmlformats.org/officeDocument/2006/relationships/tags" Target="../tags/tag1207.xml"/><Relationship Id="rId303" Type="http://schemas.openxmlformats.org/officeDocument/2006/relationships/tags" Target="../tags/tag1206.xml"/><Relationship Id="rId302" Type="http://schemas.openxmlformats.org/officeDocument/2006/relationships/tags" Target="../tags/tag1205.xml"/><Relationship Id="rId301" Type="http://schemas.openxmlformats.org/officeDocument/2006/relationships/tags" Target="../tags/tag1204.xml"/><Relationship Id="rId300" Type="http://schemas.openxmlformats.org/officeDocument/2006/relationships/tags" Target="../tags/tag1203.xml"/><Relationship Id="rId30" Type="http://schemas.openxmlformats.org/officeDocument/2006/relationships/tags" Target="../tags/tag933.xml"/><Relationship Id="rId3" Type="http://schemas.openxmlformats.org/officeDocument/2006/relationships/tags" Target="../tags/tag906.xml"/><Relationship Id="rId299" Type="http://schemas.openxmlformats.org/officeDocument/2006/relationships/tags" Target="../tags/tag1202.xml"/><Relationship Id="rId298" Type="http://schemas.openxmlformats.org/officeDocument/2006/relationships/tags" Target="../tags/tag1201.xml"/><Relationship Id="rId297" Type="http://schemas.openxmlformats.org/officeDocument/2006/relationships/tags" Target="../tags/tag1200.xml"/><Relationship Id="rId296" Type="http://schemas.openxmlformats.org/officeDocument/2006/relationships/tags" Target="../tags/tag1199.xml"/><Relationship Id="rId295" Type="http://schemas.openxmlformats.org/officeDocument/2006/relationships/tags" Target="../tags/tag1198.xml"/><Relationship Id="rId294" Type="http://schemas.openxmlformats.org/officeDocument/2006/relationships/tags" Target="../tags/tag1197.xml"/><Relationship Id="rId293" Type="http://schemas.openxmlformats.org/officeDocument/2006/relationships/tags" Target="../tags/tag1196.xml"/><Relationship Id="rId292" Type="http://schemas.openxmlformats.org/officeDocument/2006/relationships/tags" Target="../tags/tag1195.xml"/><Relationship Id="rId291" Type="http://schemas.openxmlformats.org/officeDocument/2006/relationships/tags" Target="../tags/tag1194.xml"/><Relationship Id="rId290" Type="http://schemas.openxmlformats.org/officeDocument/2006/relationships/tags" Target="../tags/tag1193.xml"/><Relationship Id="rId29" Type="http://schemas.openxmlformats.org/officeDocument/2006/relationships/tags" Target="../tags/tag932.xml"/><Relationship Id="rId289" Type="http://schemas.openxmlformats.org/officeDocument/2006/relationships/tags" Target="../tags/tag1192.xml"/><Relationship Id="rId288" Type="http://schemas.openxmlformats.org/officeDocument/2006/relationships/tags" Target="../tags/tag1191.xml"/><Relationship Id="rId287" Type="http://schemas.openxmlformats.org/officeDocument/2006/relationships/tags" Target="../tags/tag1190.xml"/><Relationship Id="rId286" Type="http://schemas.openxmlformats.org/officeDocument/2006/relationships/tags" Target="../tags/tag1189.xml"/><Relationship Id="rId285" Type="http://schemas.openxmlformats.org/officeDocument/2006/relationships/tags" Target="../tags/tag1188.xml"/><Relationship Id="rId284" Type="http://schemas.openxmlformats.org/officeDocument/2006/relationships/tags" Target="../tags/tag1187.xml"/><Relationship Id="rId283" Type="http://schemas.openxmlformats.org/officeDocument/2006/relationships/tags" Target="../tags/tag1186.xml"/><Relationship Id="rId282" Type="http://schemas.openxmlformats.org/officeDocument/2006/relationships/tags" Target="../tags/tag1185.xml"/><Relationship Id="rId281" Type="http://schemas.openxmlformats.org/officeDocument/2006/relationships/tags" Target="../tags/tag1184.xml"/><Relationship Id="rId280" Type="http://schemas.openxmlformats.org/officeDocument/2006/relationships/tags" Target="../tags/tag1183.xml"/><Relationship Id="rId28" Type="http://schemas.openxmlformats.org/officeDocument/2006/relationships/tags" Target="../tags/tag931.xml"/><Relationship Id="rId279" Type="http://schemas.openxmlformats.org/officeDocument/2006/relationships/tags" Target="../tags/tag1182.xml"/><Relationship Id="rId278" Type="http://schemas.openxmlformats.org/officeDocument/2006/relationships/tags" Target="../tags/tag1181.xml"/><Relationship Id="rId277" Type="http://schemas.openxmlformats.org/officeDocument/2006/relationships/tags" Target="../tags/tag1180.xml"/><Relationship Id="rId276" Type="http://schemas.openxmlformats.org/officeDocument/2006/relationships/tags" Target="../tags/tag1179.xml"/><Relationship Id="rId275" Type="http://schemas.openxmlformats.org/officeDocument/2006/relationships/tags" Target="../tags/tag1178.xml"/><Relationship Id="rId274" Type="http://schemas.openxmlformats.org/officeDocument/2006/relationships/tags" Target="../tags/tag1177.xml"/><Relationship Id="rId273" Type="http://schemas.openxmlformats.org/officeDocument/2006/relationships/tags" Target="../tags/tag1176.xml"/><Relationship Id="rId272" Type="http://schemas.openxmlformats.org/officeDocument/2006/relationships/tags" Target="../tags/tag1175.xml"/><Relationship Id="rId271" Type="http://schemas.openxmlformats.org/officeDocument/2006/relationships/tags" Target="../tags/tag1174.xml"/><Relationship Id="rId270" Type="http://schemas.openxmlformats.org/officeDocument/2006/relationships/tags" Target="../tags/tag1173.xml"/><Relationship Id="rId27" Type="http://schemas.openxmlformats.org/officeDocument/2006/relationships/tags" Target="../tags/tag930.xml"/><Relationship Id="rId269" Type="http://schemas.openxmlformats.org/officeDocument/2006/relationships/tags" Target="../tags/tag1172.xml"/><Relationship Id="rId268" Type="http://schemas.openxmlformats.org/officeDocument/2006/relationships/tags" Target="../tags/tag1171.xml"/><Relationship Id="rId267" Type="http://schemas.openxmlformats.org/officeDocument/2006/relationships/tags" Target="../tags/tag1170.xml"/><Relationship Id="rId266" Type="http://schemas.openxmlformats.org/officeDocument/2006/relationships/tags" Target="../tags/tag1169.xml"/><Relationship Id="rId265" Type="http://schemas.openxmlformats.org/officeDocument/2006/relationships/tags" Target="../tags/tag1168.xml"/><Relationship Id="rId264" Type="http://schemas.openxmlformats.org/officeDocument/2006/relationships/tags" Target="../tags/tag1167.xml"/><Relationship Id="rId263" Type="http://schemas.openxmlformats.org/officeDocument/2006/relationships/tags" Target="../tags/tag1166.xml"/><Relationship Id="rId262" Type="http://schemas.openxmlformats.org/officeDocument/2006/relationships/tags" Target="../tags/tag1165.xml"/><Relationship Id="rId261" Type="http://schemas.openxmlformats.org/officeDocument/2006/relationships/tags" Target="../tags/tag1164.xml"/><Relationship Id="rId260" Type="http://schemas.openxmlformats.org/officeDocument/2006/relationships/tags" Target="../tags/tag1163.xml"/><Relationship Id="rId26" Type="http://schemas.openxmlformats.org/officeDocument/2006/relationships/tags" Target="../tags/tag929.xml"/><Relationship Id="rId259" Type="http://schemas.openxmlformats.org/officeDocument/2006/relationships/tags" Target="../tags/tag1162.xml"/><Relationship Id="rId258" Type="http://schemas.openxmlformats.org/officeDocument/2006/relationships/tags" Target="../tags/tag1161.xml"/><Relationship Id="rId257" Type="http://schemas.openxmlformats.org/officeDocument/2006/relationships/tags" Target="../tags/tag1160.xml"/><Relationship Id="rId256" Type="http://schemas.openxmlformats.org/officeDocument/2006/relationships/tags" Target="../tags/tag1159.xml"/><Relationship Id="rId255" Type="http://schemas.openxmlformats.org/officeDocument/2006/relationships/tags" Target="../tags/tag1158.xml"/><Relationship Id="rId254" Type="http://schemas.openxmlformats.org/officeDocument/2006/relationships/tags" Target="../tags/tag1157.xml"/><Relationship Id="rId253" Type="http://schemas.openxmlformats.org/officeDocument/2006/relationships/tags" Target="../tags/tag1156.xml"/><Relationship Id="rId252" Type="http://schemas.openxmlformats.org/officeDocument/2006/relationships/tags" Target="../tags/tag1155.xml"/><Relationship Id="rId251" Type="http://schemas.openxmlformats.org/officeDocument/2006/relationships/tags" Target="../tags/tag1154.xml"/><Relationship Id="rId250" Type="http://schemas.openxmlformats.org/officeDocument/2006/relationships/tags" Target="../tags/tag1153.xml"/><Relationship Id="rId25" Type="http://schemas.openxmlformats.org/officeDocument/2006/relationships/tags" Target="../tags/tag928.xml"/><Relationship Id="rId249" Type="http://schemas.openxmlformats.org/officeDocument/2006/relationships/tags" Target="../tags/tag1152.xml"/><Relationship Id="rId248" Type="http://schemas.openxmlformats.org/officeDocument/2006/relationships/tags" Target="../tags/tag1151.xml"/><Relationship Id="rId247" Type="http://schemas.openxmlformats.org/officeDocument/2006/relationships/tags" Target="../tags/tag1150.xml"/><Relationship Id="rId246" Type="http://schemas.openxmlformats.org/officeDocument/2006/relationships/tags" Target="../tags/tag1149.xml"/><Relationship Id="rId245" Type="http://schemas.openxmlformats.org/officeDocument/2006/relationships/tags" Target="../tags/tag1148.xml"/><Relationship Id="rId244" Type="http://schemas.openxmlformats.org/officeDocument/2006/relationships/tags" Target="../tags/tag1147.xml"/><Relationship Id="rId243" Type="http://schemas.openxmlformats.org/officeDocument/2006/relationships/tags" Target="../tags/tag1146.xml"/><Relationship Id="rId242" Type="http://schemas.openxmlformats.org/officeDocument/2006/relationships/tags" Target="../tags/tag1145.xml"/><Relationship Id="rId241" Type="http://schemas.openxmlformats.org/officeDocument/2006/relationships/tags" Target="../tags/tag1144.xml"/><Relationship Id="rId240" Type="http://schemas.openxmlformats.org/officeDocument/2006/relationships/tags" Target="../tags/tag1143.xml"/><Relationship Id="rId24" Type="http://schemas.openxmlformats.org/officeDocument/2006/relationships/tags" Target="../tags/tag927.xml"/><Relationship Id="rId239" Type="http://schemas.openxmlformats.org/officeDocument/2006/relationships/tags" Target="../tags/tag1142.xml"/><Relationship Id="rId238" Type="http://schemas.openxmlformats.org/officeDocument/2006/relationships/tags" Target="../tags/tag1141.xml"/><Relationship Id="rId237" Type="http://schemas.openxmlformats.org/officeDocument/2006/relationships/tags" Target="../tags/tag1140.xml"/><Relationship Id="rId236" Type="http://schemas.openxmlformats.org/officeDocument/2006/relationships/tags" Target="../tags/tag1139.xml"/><Relationship Id="rId235" Type="http://schemas.openxmlformats.org/officeDocument/2006/relationships/tags" Target="../tags/tag1138.xml"/><Relationship Id="rId234" Type="http://schemas.openxmlformats.org/officeDocument/2006/relationships/tags" Target="../tags/tag1137.xml"/><Relationship Id="rId233" Type="http://schemas.openxmlformats.org/officeDocument/2006/relationships/tags" Target="../tags/tag1136.xml"/><Relationship Id="rId232" Type="http://schemas.openxmlformats.org/officeDocument/2006/relationships/tags" Target="../tags/tag1135.xml"/><Relationship Id="rId231" Type="http://schemas.openxmlformats.org/officeDocument/2006/relationships/tags" Target="../tags/tag1134.xml"/><Relationship Id="rId230" Type="http://schemas.openxmlformats.org/officeDocument/2006/relationships/tags" Target="../tags/tag1133.xml"/><Relationship Id="rId23" Type="http://schemas.openxmlformats.org/officeDocument/2006/relationships/tags" Target="../tags/tag926.xml"/><Relationship Id="rId229" Type="http://schemas.openxmlformats.org/officeDocument/2006/relationships/tags" Target="../tags/tag1132.xml"/><Relationship Id="rId228" Type="http://schemas.openxmlformats.org/officeDocument/2006/relationships/tags" Target="../tags/tag1131.xml"/><Relationship Id="rId227" Type="http://schemas.openxmlformats.org/officeDocument/2006/relationships/tags" Target="../tags/tag1130.xml"/><Relationship Id="rId226" Type="http://schemas.openxmlformats.org/officeDocument/2006/relationships/tags" Target="../tags/tag1129.xml"/><Relationship Id="rId225" Type="http://schemas.openxmlformats.org/officeDocument/2006/relationships/tags" Target="../tags/tag1128.xml"/><Relationship Id="rId224" Type="http://schemas.openxmlformats.org/officeDocument/2006/relationships/tags" Target="../tags/tag1127.xml"/><Relationship Id="rId223" Type="http://schemas.openxmlformats.org/officeDocument/2006/relationships/tags" Target="../tags/tag1126.xml"/><Relationship Id="rId222" Type="http://schemas.openxmlformats.org/officeDocument/2006/relationships/tags" Target="../tags/tag1125.xml"/><Relationship Id="rId221" Type="http://schemas.openxmlformats.org/officeDocument/2006/relationships/tags" Target="../tags/tag1124.xml"/><Relationship Id="rId220" Type="http://schemas.openxmlformats.org/officeDocument/2006/relationships/tags" Target="../tags/tag1123.xml"/><Relationship Id="rId22" Type="http://schemas.openxmlformats.org/officeDocument/2006/relationships/tags" Target="../tags/tag925.xml"/><Relationship Id="rId219" Type="http://schemas.openxmlformats.org/officeDocument/2006/relationships/tags" Target="../tags/tag1122.xml"/><Relationship Id="rId218" Type="http://schemas.openxmlformats.org/officeDocument/2006/relationships/tags" Target="../tags/tag1121.xml"/><Relationship Id="rId217" Type="http://schemas.openxmlformats.org/officeDocument/2006/relationships/tags" Target="../tags/tag1120.xml"/><Relationship Id="rId216" Type="http://schemas.openxmlformats.org/officeDocument/2006/relationships/tags" Target="../tags/tag1119.xml"/><Relationship Id="rId215" Type="http://schemas.openxmlformats.org/officeDocument/2006/relationships/tags" Target="../tags/tag1118.xml"/><Relationship Id="rId214" Type="http://schemas.openxmlformats.org/officeDocument/2006/relationships/tags" Target="../tags/tag1117.xml"/><Relationship Id="rId213" Type="http://schemas.openxmlformats.org/officeDocument/2006/relationships/tags" Target="../tags/tag1116.xml"/><Relationship Id="rId212" Type="http://schemas.openxmlformats.org/officeDocument/2006/relationships/tags" Target="../tags/tag1115.xml"/><Relationship Id="rId211" Type="http://schemas.openxmlformats.org/officeDocument/2006/relationships/tags" Target="../tags/tag1114.xml"/><Relationship Id="rId210" Type="http://schemas.openxmlformats.org/officeDocument/2006/relationships/tags" Target="../tags/tag1113.xml"/><Relationship Id="rId21" Type="http://schemas.openxmlformats.org/officeDocument/2006/relationships/tags" Target="../tags/tag924.xml"/><Relationship Id="rId209" Type="http://schemas.openxmlformats.org/officeDocument/2006/relationships/tags" Target="../tags/tag1112.xml"/><Relationship Id="rId208" Type="http://schemas.openxmlformats.org/officeDocument/2006/relationships/tags" Target="../tags/tag1111.xml"/><Relationship Id="rId207" Type="http://schemas.openxmlformats.org/officeDocument/2006/relationships/tags" Target="../tags/tag1110.xml"/><Relationship Id="rId206" Type="http://schemas.openxmlformats.org/officeDocument/2006/relationships/tags" Target="../tags/tag1109.xml"/><Relationship Id="rId205" Type="http://schemas.openxmlformats.org/officeDocument/2006/relationships/tags" Target="../tags/tag1108.xml"/><Relationship Id="rId204" Type="http://schemas.openxmlformats.org/officeDocument/2006/relationships/tags" Target="../tags/tag1107.xml"/><Relationship Id="rId203" Type="http://schemas.openxmlformats.org/officeDocument/2006/relationships/tags" Target="../tags/tag1106.xml"/><Relationship Id="rId202" Type="http://schemas.openxmlformats.org/officeDocument/2006/relationships/tags" Target="../tags/tag1105.xml"/><Relationship Id="rId201" Type="http://schemas.openxmlformats.org/officeDocument/2006/relationships/tags" Target="../tags/tag1104.xml"/><Relationship Id="rId200" Type="http://schemas.openxmlformats.org/officeDocument/2006/relationships/tags" Target="../tags/tag1103.xml"/><Relationship Id="rId20" Type="http://schemas.openxmlformats.org/officeDocument/2006/relationships/tags" Target="../tags/tag923.xml"/><Relationship Id="rId2" Type="http://schemas.openxmlformats.org/officeDocument/2006/relationships/tags" Target="../tags/tag905.xml"/><Relationship Id="rId199" Type="http://schemas.openxmlformats.org/officeDocument/2006/relationships/tags" Target="../tags/tag1102.xml"/><Relationship Id="rId198" Type="http://schemas.openxmlformats.org/officeDocument/2006/relationships/tags" Target="../tags/tag1101.xml"/><Relationship Id="rId197" Type="http://schemas.openxmlformats.org/officeDocument/2006/relationships/tags" Target="../tags/tag1100.xml"/><Relationship Id="rId196" Type="http://schemas.openxmlformats.org/officeDocument/2006/relationships/tags" Target="../tags/tag1099.xml"/><Relationship Id="rId195" Type="http://schemas.openxmlformats.org/officeDocument/2006/relationships/tags" Target="../tags/tag1098.xml"/><Relationship Id="rId194" Type="http://schemas.openxmlformats.org/officeDocument/2006/relationships/tags" Target="../tags/tag1097.xml"/><Relationship Id="rId193" Type="http://schemas.openxmlformats.org/officeDocument/2006/relationships/tags" Target="../tags/tag1096.xml"/><Relationship Id="rId192" Type="http://schemas.openxmlformats.org/officeDocument/2006/relationships/tags" Target="../tags/tag1095.xml"/><Relationship Id="rId191" Type="http://schemas.openxmlformats.org/officeDocument/2006/relationships/tags" Target="../tags/tag1094.xml"/><Relationship Id="rId190" Type="http://schemas.openxmlformats.org/officeDocument/2006/relationships/tags" Target="../tags/tag1093.xml"/><Relationship Id="rId19" Type="http://schemas.openxmlformats.org/officeDocument/2006/relationships/tags" Target="../tags/tag922.xml"/><Relationship Id="rId189" Type="http://schemas.openxmlformats.org/officeDocument/2006/relationships/tags" Target="../tags/tag1092.xml"/><Relationship Id="rId188" Type="http://schemas.openxmlformats.org/officeDocument/2006/relationships/tags" Target="../tags/tag1091.xml"/><Relationship Id="rId187" Type="http://schemas.openxmlformats.org/officeDocument/2006/relationships/tags" Target="../tags/tag1090.xml"/><Relationship Id="rId186" Type="http://schemas.openxmlformats.org/officeDocument/2006/relationships/tags" Target="../tags/tag1089.xml"/><Relationship Id="rId185" Type="http://schemas.openxmlformats.org/officeDocument/2006/relationships/tags" Target="../tags/tag1088.xml"/><Relationship Id="rId184" Type="http://schemas.openxmlformats.org/officeDocument/2006/relationships/tags" Target="../tags/tag1087.xml"/><Relationship Id="rId183" Type="http://schemas.openxmlformats.org/officeDocument/2006/relationships/tags" Target="../tags/tag1086.xml"/><Relationship Id="rId182" Type="http://schemas.openxmlformats.org/officeDocument/2006/relationships/tags" Target="../tags/tag1085.xml"/><Relationship Id="rId181" Type="http://schemas.openxmlformats.org/officeDocument/2006/relationships/tags" Target="../tags/tag1084.xml"/><Relationship Id="rId180" Type="http://schemas.openxmlformats.org/officeDocument/2006/relationships/tags" Target="../tags/tag1083.xml"/><Relationship Id="rId18" Type="http://schemas.openxmlformats.org/officeDocument/2006/relationships/tags" Target="../tags/tag921.xml"/><Relationship Id="rId179" Type="http://schemas.openxmlformats.org/officeDocument/2006/relationships/tags" Target="../tags/tag1082.xml"/><Relationship Id="rId178" Type="http://schemas.openxmlformats.org/officeDocument/2006/relationships/tags" Target="../tags/tag1081.xml"/><Relationship Id="rId177" Type="http://schemas.openxmlformats.org/officeDocument/2006/relationships/tags" Target="../tags/tag1080.xml"/><Relationship Id="rId176" Type="http://schemas.openxmlformats.org/officeDocument/2006/relationships/tags" Target="../tags/tag1079.xml"/><Relationship Id="rId175" Type="http://schemas.openxmlformats.org/officeDocument/2006/relationships/tags" Target="../tags/tag1078.xml"/><Relationship Id="rId174" Type="http://schemas.openxmlformats.org/officeDocument/2006/relationships/tags" Target="../tags/tag1077.xml"/><Relationship Id="rId173" Type="http://schemas.openxmlformats.org/officeDocument/2006/relationships/tags" Target="../tags/tag1076.xml"/><Relationship Id="rId172" Type="http://schemas.openxmlformats.org/officeDocument/2006/relationships/tags" Target="../tags/tag1075.xml"/><Relationship Id="rId171" Type="http://schemas.openxmlformats.org/officeDocument/2006/relationships/tags" Target="../tags/tag1074.xml"/><Relationship Id="rId170" Type="http://schemas.openxmlformats.org/officeDocument/2006/relationships/tags" Target="../tags/tag1073.xml"/><Relationship Id="rId17" Type="http://schemas.openxmlformats.org/officeDocument/2006/relationships/tags" Target="../tags/tag920.xml"/><Relationship Id="rId169" Type="http://schemas.openxmlformats.org/officeDocument/2006/relationships/tags" Target="../tags/tag1072.xml"/><Relationship Id="rId168" Type="http://schemas.openxmlformats.org/officeDocument/2006/relationships/tags" Target="../tags/tag1071.xml"/><Relationship Id="rId167" Type="http://schemas.openxmlformats.org/officeDocument/2006/relationships/tags" Target="../tags/tag1070.xml"/><Relationship Id="rId166" Type="http://schemas.openxmlformats.org/officeDocument/2006/relationships/tags" Target="../tags/tag1069.xml"/><Relationship Id="rId165" Type="http://schemas.openxmlformats.org/officeDocument/2006/relationships/tags" Target="../tags/tag1068.xml"/><Relationship Id="rId164" Type="http://schemas.openxmlformats.org/officeDocument/2006/relationships/tags" Target="../tags/tag1067.xml"/><Relationship Id="rId163" Type="http://schemas.openxmlformats.org/officeDocument/2006/relationships/tags" Target="../tags/tag1066.xml"/><Relationship Id="rId162" Type="http://schemas.openxmlformats.org/officeDocument/2006/relationships/tags" Target="../tags/tag1065.xml"/><Relationship Id="rId161" Type="http://schemas.openxmlformats.org/officeDocument/2006/relationships/tags" Target="../tags/tag1064.xml"/><Relationship Id="rId160" Type="http://schemas.openxmlformats.org/officeDocument/2006/relationships/tags" Target="../tags/tag1063.xml"/><Relationship Id="rId16" Type="http://schemas.openxmlformats.org/officeDocument/2006/relationships/tags" Target="../tags/tag919.xml"/><Relationship Id="rId159" Type="http://schemas.openxmlformats.org/officeDocument/2006/relationships/tags" Target="../tags/tag1062.xml"/><Relationship Id="rId158" Type="http://schemas.openxmlformats.org/officeDocument/2006/relationships/tags" Target="../tags/tag1061.xml"/><Relationship Id="rId157" Type="http://schemas.openxmlformats.org/officeDocument/2006/relationships/tags" Target="../tags/tag1060.xml"/><Relationship Id="rId156" Type="http://schemas.openxmlformats.org/officeDocument/2006/relationships/tags" Target="../tags/tag1059.xml"/><Relationship Id="rId155" Type="http://schemas.openxmlformats.org/officeDocument/2006/relationships/tags" Target="../tags/tag1058.xml"/><Relationship Id="rId154" Type="http://schemas.openxmlformats.org/officeDocument/2006/relationships/tags" Target="../tags/tag1057.xml"/><Relationship Id="rId153" Type="http://schemas.openxmlformats.org/officeDocument/2006/relationships/tags" Target="../tags/tag1056.xml"/><Relationship Id="rId152" Type="http://schemas.openxmlformats.org/officeDocument/2006/relationships/tags" Target="../tags/tag1055.xml"/><Relationship Id="rId151" Type="http://schemas.openxmlformats.org/officeDocument/2006/relationships/tags" Target="../tags/tag1054.xml"/><Relationship Id="rId150" Type="http://schemas.openxmlformats.org/officeDocument/2006/relationships/tags" Target="../tags/tag1053.xml"/><Relationship Id="rId15" Type="http://schemas.openxmlformats.org/officeDocument/2006/relationships/tags" Target="../tags/tag918.xml"/><Relationship Id="rId149" Type="http://schemas.openxmlformats.org/officeDocument/2006/relationships/tags" Target="../tags/tag1052.xml"/><Relationship Id="rId148" Type="http://schemas.openxmlformats.org/officeDocument/2006/relationships/tags" Target="../tags/tag1051.xml"/><Relationship Id="rId147" Type="http://schemas.openxmlformats.org/officeDocument/2006/relationships/tags" Target="../tags/tag1050.xml"/><Relationship Id="rId146" Type="http://schemas.openxmlformats.org/officeDocument/2006/relationships/tags" Target="../tags/tag1049.xml"/><Relationship Id="rId145" Type="http://schemas.openxmlformats.org/officeDocument/2006/relationships/tags" Target="../tags/tag1048.xml"/><Relationship Id="rId144" Type="http://schemas.openxmlformats.org/officeDocument/2006/relationships/tags" Target="../tags/tag1047.xml"/><Relationship Id="rId143" Type="http://schemas.openxmlformats.org/officeDocument/2006/relationships/tags" Target="../tags/tag1046.xml"/><Relationship Id="rId142" Type="http://schemas.openxmlformats.org/officeDocument/2006/relationships/tags" Target="../tags/tag1045.xml"/><Relationship Id="rId141" Type="http://schemas.openxmlformats.org/officeDocument/2006/relationships/tags" Target="../tags/tag1044.xml"/><Relationship Id="rId140" Type="http://schemas.openxmlformats.org/officeDocument/2006/relationships/tags" Target="../tags/tag1043.xml"/><Relationship Id="rId14" Type="http://schemas.openxmlformats.org/officeDocument/2006/relationships/tags" Target="../tags/tag917.xml"/><Relationship Id="rId139" Type="http://schemas.openxmlformats.org/officeDocument/2006/relationships/tags" Target="../tags/tag1042.xml"/><Relationship Id="rId138" Type="http://schemas.openxmlformats.org/officeDocument/2006/relationships/tags" Target="../tags/tag1041.xml"/><Relationship Id="rId137" Type="http://schemas.openxmlformats.org/officeDocument/2006/relationships/tags" Target="../tags/tag1040.xml"/><Relationship Id="rId136" Type="http://schemas.openxmlformats.org/officeDocument/2006/relationships/tags" Target="../tags/tag1039.xml"/><Relationship Id="rId135" Type="http://schemas.openxmlformats.org/officeDocument/2006/relationships/tags" Target="../tags/tag1038.xml"/><Relationship Id="rId134" Type="http://schemas.openxmlformats.org/officeDocument/2006/relationships/tags" Target="../tags/tag1037.xml"/><Relationship Id="rId133" Type="http://schemas.openxmlformats.org/officeDocument/2006/relationships/tags" Target="../tags/tag1036.xml"/><Relationship Id="rId132" Type="http://schemas.openxmlformats.org/officeDocument/2006/relationships/tags" Target="../tags/tag1035.xml"/><Relationship Id="rId131" Type="http://schemas.openxmlformats.org/officeDocument/2006/relationships/tags" Target="../tags/tag1034.xml"/><Relationship Id="rId130" Type="http://schemas.openxmlformats.org/officeDocument/2006/relationships/tags" Target="../tags/tag1033.xml"/><Relationship Id="rId13" Type="http://schemas.openxmlformats.org/officeDocument/2006/relationships/tags" Target="../tags/tag916.xml"/><Relationship Id="rId129" Type="http://schemas.openxmlformats.org/officeDocument/2006/relationships/tags" Target="../tags/tag1032.xml"/><Relationship Id="rId128" Type="http://schemas.openxmlformats.org/officeDocument/2006/relationships/tags" Target="../tags/tag1031.xml"/><Relationship Id="rId127" Type="http://schemas.openxmlformats.org/officeDocument/2006/relationships/tags" Target="../tags/tag1030.xml"/><Relationship Id="rId126" Type="http://schemas.openxmlformats.org/officeDocument/2006/relationships/tags" Target="../tags/tag1029.xml"/><Relationship Id="rId125" Type="http://schemas.openxmlformats.org/officeDocument/2006/relationships/tags" Target="../tags/tag1028.xml"/><Relationship Id="rId124" Type="http://schemas.openxmlformats.org/officeDocument/2006/relationships/tags" Target="../tags/tag1027.xml"/><Relationship Id="rId123" Type="http://schemas.openxmlformats.org/officeDocument/2006/relationships/tags" Target="../tags/tag1026.xml"/><Relationship Id="rId122" Type="http://schemas.openxmlformats.org/officeDocument/2006/relationships/tags" Target="../tags/tag1025.xml"/><Relationship Id="rId121" Type="http://schemas.openxmlformats.org/officeDocument/2006/relationships/tags" Target="../tags/tag1024.xml"/><Relationship Id="rId120" Type="http://schemas.openxmlformats.org/officeDocument/2006/relationships/tags" Target="../tags/tag1023.xml"/><Relationship Id="rId12" Type="http://schemas.openxmlformats.org/officeDocument/2006/relationships/tags" Target="../tags/tag915.xml"/><Relationship Id="rId119" Type="http://schemas.openxmlformats.org/officeDocument/2006/relationships/tags" Target="../tags/tag1022.xml"/><Relationship Id="rId118" Type="http://schemas.openxmlformats.org/officeDocument/2006/relationships/tags" Target="../tags/tag1021.xml"/><Relationship Id="rId117" Type="http://schemas.openxmlformats.org/officeDocument/2006/relationships/tags" Target="../tags/tag1020.xml"/><Relationship Id="rId116" Type="http://schemas.openxmlformats.org/officeDocument/2006/relationships/tags" Target="../tags/tag1019.xml"/><Relationship Id="rId115" Type="http://schemas.openxmlformats.org/officeDocument/2006/relationships/tags" Target="../tags/tag1018.xml"/><Relationship Id="rId114" Type="http://schemas.openxmlformats.org/officeDocument/2006/relationships/tags" Target="../tags/tag1017.xml"/><Relationship Id="rId113" Type="http://schemas.openxmlformats.org/officeDocument/2006/relationships/tags" Target="../tags/tag1016.xml"/><Relationship Id="rId112" Type="http://schemas.openxmlformats.org/officeDocument/2006/relationships/tags" Target="../tags/tag1015.xml"/><Relationship Id="rId111" Type="http://schemas.openxmlformats.org/officeDocument/2006/relationships/tags" Target="../tags/tag1014.xml"/><Relationship Id="rId110" Type="http://schemas.openxmlformats.org/officeDocument/2006/relationships/tags" Target="../tags/tag1013.xml"/><Relationship Id="rId11" Type="http://schemas.openxmlformats.org/officeDocument/2006/relationships/tags" Target="../tags/tag914.xml"/><Relationship Id="rId109" Type="http://schemas.openxmlformats.org/officeDocument/2006/relationships/tags" Target="../tags/tag1012.xml"/><Relationship Id="rId108" Type="http://schemas.openxmlformats.org/officeDocument/2006/relationships/tags" Target="../tags/tag1011.xml"/><Relationship Id="rId107" Type="http://schemas.openxmlformats.org/officeDocument/2006/relationships/tags" Target="../tags/tag1010.xml"/><Relationship Id="rId106" Type="http://schemas.openxmlformats.org/officeDocument/2006/relationships/tags" Target="../tags/tag1009.xml"/><Relationship Id="rId105" Type="http://schemas.openxmlformats.org/officeDocument/2006/relationships/tags" Target="../tags/tag1008.xml"/><Relationship Id="rId104" Type="http://schemas.openxmlformats.org/officeDocument/2006/relationships/tags" Target="../tags/tag1007.xml"/><Relationship Id="rId103" Type="http://schemas.openxmlformats.org/officeDocument/2006/relationships/tags" Target="../tags/tag1006.xml"/><Relationship Id="rId102" Type="http://schemas.openxmlformats.org/officeDocument/2006/relationships/tags" Target="../tags/tag1005.xml"/><Relationship Id="rId101" Type="http://schemas.openxmlformats.org/officeDocument/2006/relationships/tags" Target="../tags/tag1004.xml"/><Relationship Id="rId100" Type="http://schemas.openxmlformats.org/officeDocument/2006/relationships/tags" Target="../tags/tag1003.xml"/><Relationship Id="rId10" Type="http://schemas.openxmlformats.org/officeDocument/2006/relationships/tags" Target="../tags/tag913.xml"/><Relationship Id="rId1" Type="http://schemas.openxmlformats.org/officeDocument/2006/relationships/tags" Target="../tags/tag904.xml"/></Relationships>
</file>

<file path=ppt/slides/_rels/slide15.xml.rels><?xml version="1.0" encoding="UTF-8" standalone="yes"?>
<Relationships xmlns="http://schemas.openxmlformats.org/package/2006/relationships"><Relationship Id="rId99" Type="http://schemas.openxmlformats.org/officeDocument/2006/relationships/tags" Target="../tags/tag1436.xml"/><Relationship Id="rId98" Type="http://schemas.openxmlformats.org/officeDocument/2006/relationships/tags" Target="../tags/tag1435.xml"/><Relationship Id="rId97" Type="http://schemas.openxmlformats.org/officeDocument/2006/relationships/tags" Target="../tags/tag1434.xml"/><Relationship Id="rId96" Type="http://schemas.openxmlformats.org/officeDocument/2006/relationships/tags" Target="../tags/tag1433.xml"/><Relationship Id="rId95" Type="http://schemas.openxmlformats.org/officeDocument/2006/relationships/tags" Target="../tags/tag1432.xml"/><Relationship Id="rId94" Type="http://schemas.openxmlformats.org/officeDocument/2006/relationships/tags" Target="../tags/tag1431.xml"/><Relationship Id="rId93" Type="http://schemas.openxmlformats.org/officeDocument/2006/relationships/tags" Target="../tags/tag1430.xml"/><Relationship Id="rId92" Type="http://schemas.openxmlformats.org/officeDocument/2006/relationships/tags" Target="../tags/tag1429.xml"/><Relationship Id="rId91" Type="http://schemas.openxmlformats.org/officeDocument/2006/relationships/tags" Target="../tags/tag1428.xml"/><Relationship Id="rId90" Type="http://schemas.openxmlformats.org/officeDocument/2006/relationships/tags" Target="../tags/tag1427.xml"/><Relationship Id="rId9" Type="http://schemas.openxmlformats.org/officeDocument/2006/relationships/tags" Target="../tags/tag1346.xml"/><Relationship Id="rId89" Type="http://schemas.openxmlformats.org/officeDocument/2006/relationships/tags" Target="../tags/tag1426.xml"/><Relationship Id="rId88" Type="http://schemas.openxmlformats.org/officeDocument/2006/relationships/tags" Target="../tags/tag1425.xml"/><Relationship Id="rId87" Type="http://schemas.openxmlformats.org/officeDocument/2006/relationships/tags" Target="../tags/tag1424.xml"/><Relationship Id="rId86" Type="http://schemas.openxmlformats.org/officeDocument/2006/relationships/tags" Target="../tags/tag1423.xml"/><Relationship Id="rId85" Type="http://schemas.openxmlformats.org/officeDocument/2006/relationships/tags" Target="../tags/tag1422.xml"/><Relationship Id="rId84" Type="http://schemas.openxmlformats.org/officeDocument/2006/relationships/tags" Target="../tags/tag1421.xml"/><Relationship Id="rId83" Type="http://schemas.openxmlformats.org/officeDocument/2006/relationships/tags" Target="../tags/tag1420.xml"/><Relationship Id="rId82" Type="http://schemas.openxmlformats.org/officeDocument/2006/relationships/tags" Target="../tags/tag1419.xml"/><Relationship Id="rId81" Type="http://schemas.openxmlformats.org/officeDocument/2006/relationships/tags" Target="../tags/tag1418.xml"/><Relationship Id="rId80" Type="http://schemas.openxmlformats.org/officeDocument/2006/relationships/tags" Target="../tags/tag1417.xml"/><Relationship Id="rId8" Type="http://schemas.openxmlformats.org/officeDocument/2006/relationships/tags" Target="../tags/tag1345.xml"/><Relationship Id="rId79" Type="http://schemas.openxmlformats.org/officeDocument/2006/relationships/tags" Target="../tags/tag1416.xml"/><Relationship Id="rId78" Type="http://schemas.openxmlformats.org/officeDocument/2006/relationships/tags" Target="../tags/tag1415.xml"/><Relationship Id="rId77" Type="http://schemas.openxmlformats.org/officeDocument/2006/relationships/tags" Target="../tags/tag1414.xml"/><Relationship Id="rId76" Type="http://schemas.openxmlformats.org/officeDocument/2006/relationships/tags" Target="../tags/tag1413.xml"/><Relationship Id="rId75" Type="http://schemas.openxmlformats.org/officeDocument/2006/relationships/tags" Target="../tags/tag1412.xml"/><Relationship Id="rId74" Type="http://schemas.openxmlformats.org/officeDocument/2006/relationships/tags" Target="../tags/tag1411.xml"/><Relationship Id="rId73" Type="http://schemas.openxmlformats.org/officeDocument/2006/relationships/tags" Target="../tags/tag1410.xml"/><Relationship Id="rId72" Type="http://schemas.openxmlformats.org/officeDocument/2006/relationships/tags" Target="../tags/tag1409.xml"/><Relationship Id="rId71" Type="http://schemas.openxmlformats.org/officeDocument/2006/relationships/tags" Target="../tags/tag1408.xml"/><Relationship Id="rId70" Type="http://schemas.openxmlformats.org/officeDocument/2006/relationships/tags" Target="../tags/tag1407.xml"/><Relationship Id="rId7" Type="http://schemas.openxmlformats.org/officeDocument/2006/relationships/tags" Target="../tags/tag1344.xml"/><Relationship Id="rId69" Type="http://schemas.openxmlformats.org/officeDocument/2006/relationships/tags" Target="../tags/tag1406.xml"/><Relationship Id="rId68" Type="http://schemas.openxmlformats.org/officeDocument/2006/relationships/tags" Target="../tags/tag1405.xml"/><Relationship Id="rId67" Type="http://schemas.openxmlformats.org/officeDocument/2006/relationships/tags" Target="../tags/tag1404.xml"/><Relationship Id="rId66" Type="http://schemas.openxmlformats.org/officeDocument/2006/relationships/tags" Target="../tags/tag1403.xml"/><Relationship Id="rId65" Type="http://schemas.openxmlformats.org/officeDocument/2006/relationships/tags" Target="../tags/tag1402.xml"/><Relationship Id="rId64" Type="http://schemas.openxmlformats.org/officeDocument/2006/relationships/tags" Target="../tags/tag1401.xml"/><Relationship Id="rId63" Type="http://schemas.openxmlformats.org/officeDocument/2006/relationships/tags" Target="../tags/tag1400.xml"/><Relationship Id="rId62" Type="http://schemas.openxmlformats.org/officeDocument/2006/relationships/tags" Target="../tags/tag1399.xml"/><Relationship Id="rId61" Type="http://schemas.openxmlformats.org/officeDocument/2006/relationships/tags" Target="../tags/tag1398.xml"/><Relationship Id="rId60" Type="http://schemas.openxmlformats.org/officeDocument/2006/relationships/tags" Target="../tags/tag1397.xml"/><Relationship Id="rId6" Type="http://schemas.openxmlformats.org/officeDocument/2006/relationships/tags" Target="../tags/tag1343.xml"/><Relationship Id="rId59" Type="http://schemas.openxmlformats.org/officeDocument/2006/relationships/tags" Target="../tags/tag1396.xml"/><Relationship Id="rId58" Type="http://schemas.openxmlformats.org/officeDocument/2006/relationships/tags" Target="../tags/tag1395.xml"/><Relationship Id="rId57" Type="http://schemas.openxmlformats.org/officeDocument/2006/relationships/tags" Target="../tags/tag1394.xml"/><Relationship Id="rId56" Type="http://schemas.openxmlformats.org/officeDocument/2006/relationships/tags" Target="../tags/tag1393.xml"/><Relationship Id="rId55" Type="http://schemas.openxmlformats.org/officeDocument/2006/relationships/tags" Target="../tags/tag1392.xml"/><Relationship Id="rId54" Type="http://schemas.openxmlformats.org/officeDocument/2006/relationships/tags" Target="../tags/tag1391.xml"/><Relationship Id="rId53" Type="http://schemas.openxmlformats.org/officeDocument/2006/relationships/tags" Target="../tags/tag1390.xml"/><Relationship Id="rId52" Type="http://schemas.openxmlformats.org/officeDocument/2006/relationships/tags" Target="../tags/tag1389.xml"/><Relationship Id="rId51" Type="http://schemas.openxmlformats.org/officeDocument/2006/relationships/tags" Target="../tags/tag1388.xml"/><Relationship Id="rId50" Type="http://schemas.openxmlformats.org/officeDocument/2006/relationships/tags" Target="../tags/tag1387.xml"/><Relationship Id="rId5" Type="http://schemas.openxmlformats.org/officeDocument/2006/relationships/tags" Target="../tags/tag1342.xml"/><Relationship Id="rId49" Type="http://schemas.openxmlformats.org/officeDocument/2006/relationships/tags" Target="../tags/tag1386.xml"/><Relationship Id="rId48" Type="http://schemas.openxmlformats.org/officeDocument/2006/relationships/tags" Target="../tags/tag1385.xml"/><Relationship Id="rId47" Type="http://schemas.openxmlformats.org/officeDocument/2006/relationships/tags" Target="../tags/tag1384.xml"/><Relationship Id="rId46" Type="http://schemas.openxmlformats.org/officeDocument/2006/relationships/tags" Target="../tags/tag1383.xml"/><Relationship Id="rId45" Type="http://schemas.openxmlformats.org/officeDocument/2006/relationships/tags" Target="../tags/tag1382.xml"/><Relationship Id="rId44" Type="http://schemas.openxmlformats.org/officeDocument/2006/relationships/tags" Target="../tags/tag1381.xml"/><Relationship Id="rId436" Type="http://schemas.openxmlformats.org/officeDocument/2006/relationships/slideLayout" Target="../slideLayouts/slideLayout2.xml"/><Relationship Id="rId435" Type="http://schemas.openxmlformats.org/officeDocument/2006/relationships/tags" Target="../tags/tag1772.xml"/><Relationship Id="rId434" Type="http://schemas.openxmlformats.org/officeDocument/2006/relationships/tags" Target="../tags/tag1771.xml"/><Relationship Id="rId433" Type="http://schemas.openxmlformats.org/officeDocument/2006/relationships/tags" Target="../tags/tag1770.xml"/><Relationship Id="rId432" Type="http://schemas.openxmlformats.org/officeDocument/2006/relationships/tags" Target="../tags/tag1769.xml"/><Relationship Id="rId431" Type="http://schemas.openxmlformats.org/officeDocument/2006/relationships/tags" Target="../tags/tag1768.xml"/><Relationship Id="rId430" Type="http://schemas.openxmlformats.org/officeDocument/2006/relationships/tags" Target="../tags/tag1767.xml"/><Relationship Id="rId43" Type="http://schemas.openxmlformats.org/officeDocument/2006/relationships/tags" Target="../tags/tag1380.xml"/><Relationship Id="rId429" Type="http://schemas.openxmlformats.org/officeDocument/2006/relationships/tags" Target="../tags/tag1766.xml"/><Relationship Id="rId428" Type="http://schemas.openxmlformats.org/officeDocument/2006/relationships/tags" Target="../tags/tag1765.xml"/><Relationship Id="rId427" Type="http://schemas.openxmlformats.org/officeDocument/2006/relationships/tags" Target="../tags/tag1764.xml"/><Relationship Id="rId426" Type="http://schemas.openxmlformats.org/officeDocument/2006/relationships/tags" Target="../tags/tag1763.xml"/><Relationship Id="rId425" Type="http://schemas.openxmlformats.org/officeDocument/2006/relationships/tags" Target="../tags/tag1762.xml"/><Relationship Id="rId424" Type="http://schemas.openxmlformats.org/officeDocument/2006/relationships/tags" Target="../tags/tag1761.xml"/><Relationship Id="rId423" Type="http://schemas.openxmlformats.org/officeDocument/2006/relationships/tags" Target="../tags/tag1760.xml"/><Relationship Id="rId422" Type="http://schemas.openxmlformats.org/officeDocument/2006/relationships/tags" Target="../tags/tag1759.xml"/><Relationship Id="rId421" Type="http://schemas.openxmlformats.org/officeDocument/2006/relationships/tags" Target="../tags/tag1758.xml"/><Relationship Id="rId420" Type="http://schemas.openxmlformats.org/officeDocument/2006/relationships/tags" Target="../tags/tag1757.xml"/><Relationship Id="rId42" Type="http://schemas.openxmlformats.org/officeDocument/2006/relationships/tags" Target="../tags/tag1379.xml"/><Relationship Id="rId419" Type="http://schemas.openxmlformats.org/officeDocument/2006/relationships/tags" Target="../tags/tag1756.xml"/><Relationship Id="rId418" Type="http://schemas.openxmlformats.org/officeDocument/2006/relationships/tags" Target="../tags/tag1755.xml"/><Relationship Id="rId417" Type="http://schemas.openxmlformats.org/officeDocument/2006/relationships/tags" Target="../tags/tag1754.xml"/><Relationship Id="rId416" Type="http://schemas.openxmlformats.org/officeDocument/2006/relationships/tags" Target="../tags/tag1753.xml"/><Relationship Id="rId415" Type="http://schemas.openxmlformats.org/officeDocument/2006/relationships/tags" Target="../tags/tag1752.xml"/><Relationship Id="rId414" Type="http://schemas.openxmlformats.org/officeDocument/2006/relationships/tags" Target="../tags/tag1751.xml"/><Relationship Id="rId413" Type="http://schemas.openxmlformats.org/officeDocument/2006/relationships/tags" Target="../tags/tag1750.xml"/><Relationship Id="rId412" Type="http://schemas.openxmlformats.org/officeDocument/2006/relationships/tags" Target="../tags/tag1749.xml"/><Relationship Id="rId411" Type="http://schemas.openxmlformats.org/officeDocument/2006/relationships/tags" Target="../tags/tag1748.xml"/><Relationship Id="rId410" Type="http://schemas.openxmlformats.org/officeDocument/2006/relationships/tags" Target="../tags/tag1747.xml"/><Relationship Id="rId41" Type="http://schemas.openxmlformats.org/officeDocument/2006/relationships/tags" Target="../tags/tag1378.xml"/><Relationship Id="rId409" Type="http://schemas.openxmlformats.org/officeDocument/2006/relationships/tags" Target="../tags/tag1746.xml"/><Relationship Id="rId408" Type="http://schemas.openxmlformats.org/officeDocument/2006/relationships/tags" Target="../tags/tag1745.xml"/><Relationship Id="rId407" Type="http://schemas.openxmlformats.org/officeDocument/2006/relationships/tags" Target="../tags/tag1744.xml"/><Relationship Id="rId406" Type="http://schemas.openxmlformats.org/officeDocument/2006/relationships/tags" Target="../tags/tag1743.xml"/><Relationship Id="rId405" Type="http://schemas.openxmlformats.org/officeDocument/2006/relationships/tags" Target="../tags/tag1742.xml"/><Relationship Id="rId404" Type="http://schemas.openxmlformats.org/officeDocument/2006/relationships/tags" Target="../tags/tag1741.xml"/><Relationship Id="rId403" Type="http://schemas.openxmlformats.org/officeDocument/2006/relationships/tags" Target="../tags/tag1740.xml"/><Relationship Id="rId402" Type="http://schemas.openxmlformats.org/officeDocument/2006/relationships/tags" Target="../tags/tag1739.xml"/><Relationship Id="rId401" Type="http://schemas.openxmlformats.org/officeDocument/2006/relationships/tags" Target="../tags/tag1738.xml"/><Relationship Id="rId400" Type="http://schemas.openxmlformats.org/officeDocument/2006/relationships/tags" Target="../tags/tag1737.xml"/><Relationship Id="rId40" Type="http://schemas.openxmlformats.org/officeDocument/2006/relationships/tags" Target="../tags/tag1377.xml"/><Relationship Id="rId4" Type="http://schemas.openxmlformats.org/officeDocument/2006/relationships/tags" Target="../tags/tag1341.xml"/><Relationship Id="rId399" Type="http://schemas.openxmlformats.org/officeDocument/2006/relationships/tags" Target="../tags/tag1736.xml"/><Relationship Id="rId398" Type="http://schemas.openxmlformats.org/officeDocument/2006/relationships/tags" Target="../tags/tag1735.xml"/><Relationship Id="rId397" Type="http://schemas.openxmlformats.org/officeDocument/2006/relationships/tags" Target="../tags/tag1734.xml"/><Relationship Id="rId396" Type="http://schemas.openxmlformats.org/officeDocument/2006/relationships/tags" Target="../tags/tag1733.xml"/><Relationship Id="rId395" Type="http://schemas.openxmlformats.org/officeDocument/2006/relationships/tags" Target="../tags/tag1732.xml"/><Relationship Id="rId394" Type="http://schemas.openxmlformats.org/officeDocument/2006/relationships/tags" Target="../tags/tag1731.xml"/><Relationship Id="rId393" Type="http://schemas.openxmlformats.org/officeDocument/2006/relationships/tags" Target="../tags/tag1730.xml"/><Relationship Id="rId392" Type="http://schemas.openxmlformats.org/officeDocument/2006/relationships/tags" Target="../tags/tag1729.xml"/><Relationship Id="rId391" Type="http://schemas.openxmlformats.org/officeDocument/2006/relationships/tags" Target="../tags/tag1728.xml"/><Relationship Id="rId390" Type="http://schemas.openxmlformats.org/officeDocument/2006/relationships/tags" Target="../tags/tag1727.xml"/><Relationship Id="rId39" Type="http://schemas.openxmlformats.org/officeDocument/2006/relationships/tags" Target="../tags/tag1376.xml"/><Relationship Id="rId389" Type="http://schemas.openxmlformats.org/officeDocument/2006/relationships/tags" Target="../tags/tag1726.xml"/><Relationship Id="rId388" Type="http://schemas.openxmlformats.org/officeDocument/2006/relationships/tags" Target="../tags/tag1725.xml"/><Relationship Id="rId387" Type="http://schemas.openxmlformats.org/officeDocument/2006/relationships/tags" Target="../tags/tag1724.xml"/><Relationship Id="rId386" Type="http://schemas.openxmlformats.org/officeDocument/2006/relationships/tags" Target="../tags/tag1723.xml"/><Relationship Id="rId385" Type="http://schemas.openxmlformats.org/officeDocument/2006/relationships/tags" Target="../tags/tag1722.xml"/><Relationship Id="rId384" Type="http://schemas.openxmlformats.org/officeDocument/2006/relationships/tags" Target="../tags/tag1721.xml"/><Relationship Id="rId383" Type="http://schemas.openxmlformats.org/officeDocument/2006/relationships/tags" Target="../tags/tag1720.xml"/><Relationship Id="rId382" Type="http://schemas.openxmlformats.org/officeDocument/2006/relationships/tags" Target="../tags/tag1719.xml"/><Relationship Id="rId381" Type="http://schemas.openxmlformats.org/officeDocument/2006/relationships/tags" Target="../tags/tag1718.xml"/><Relationship Id="rId380" Type="http://schemas.openxmlformats.org/officeDocument/2006/relationships/tags" Target="../tags/tag1717.xml"/><Relationship Id="rId38" Type="http://schemas.openxmlformats.org/officeDocument/2006/relationships/tags" Target="../tags/tag1375.xml"/><Relationship Id="rId379" Type="http://schemas.openxmlformats.org/officeDocument/2006/relationships/tags" Target="../tags/tag1716.xml"/><Relationship Id="rId378" Type="http://schemas.openxmlformats.org/officeDocument/2006/relationships/tags" Target="../tags/tag1715.xml"/><Relationship Id="rId377" Type="http://schemas.openxmlformats.org/officeDocument/2006/relationships/tags" Target="../tags/tag1714.xml"/><Relationship Id="rId376" Type="http://schemas.openxmlformats.org/officeDocument/2006/relationships/tags" Target="../tags/tag1713.xml"/><Relationship Id="rId375" Type="http://schemas.openxmlformats.org/officeDocument/2006/relationships/tags" Target="../tags/tag1712.xml"/><Relationship Id="rId374" Type="http://schemas.openxmlformats.org/officeDocument/2006/relationships/tags" Target="../tags/tag1711.xml"/><Relationship Id="rId373" Type="http://schemas.openxmlformats.org/officeDocument/2006/relationships/tags" Target="../tags/tag1710.xml"/><Relationship Id="rId372" Type="http://schemas.openxmlformats.org/officeDocument/2006/relationships/tags" Target="../tags/tag1709.xml"/><Relationship Id="rId371" Type="http://schemas.openxmlformats.org/officeDocument/2006/relationships/tags" Target="../tags/tag1708.xml"/><Relationship Id="rId370" Type="http://schemas.openxmlformats.org/officeDocument/2006/relationships/tags" Target="../tags/tag1707.xml"/><Relationship Id="rId37" Type="http://schemas.openxmlformats.org/officeDocument/2006/relationships/tags" Target="../tags/tag1374.xml"/><Relationship Id="rId369" Type="http://schemas.openxmlformats.org/officeDocument/2006/relationships/tags" Target="../tags/tag1706.xml"/><Relationship Id="rId368" Type="http://schemas.openxmlformats.org/officeDocument/2006/relationships/tags" Target="../tags/tag1705.xml"/><Relationship Id="rId367" Type="http://schemas.openxmlformats.org/officeDocument/2006/relationships/tags" Target="../tags/tag1704.xml"/><Relationship Id="rId366" Type="http://schemas.openxmlformats.org/officeDocument/2006/relationships/tags" Target="../tags/tag1703.xml"/><Relationship Id="rId365" Type="http://schemas.openxmlformats.org/officeDocument/2006/relationships/tags" Target="../tags/tag1702.xml"/><Relationship Id="rId364" Type="http://schemas.openxmlformats.org/officeDocument/2006/relationships/tags" Target="../tags/tag1701.xml"/><Relationship Id="rId363" Type="http://schemas.openxmlformats.org/officeDocument/2006/relationships/tags" Target="../tags/tag1700.xml"/><Relationship Id="rId362" Type="http://schemas.openxmlformats.org/officeDocument/2006/relationships/tags" Target="../tags/tag1699.xml"/><Relationship Id="rId361" Type="http://schemas.openxmlformats.org/officeDocument/2006/relationships/tags" Target="../tags/tag1698.xml"/><Relationship Id="rId360" Type="http://schemas.openxmlformats.org/officeDocument/2006/relationships/tags" Target="../tags/tag1697.xml"/><Relationship Id="rId36" Type="http://schemas.openxmlformats.org/officeDocument/2006/relationships/tags" Target="../tags/tag1373.xml"/><Relationship Id="rId359" Type="http://schemas.openxmlformats.org/officeDocument/2006/relationships/tags" Target="../tags/tag1696.xml"/><Relationship Id="rId358" Type="http://schemas.openxmlformats.org/officeDocument/2006/relationships/tags" Target="../tags/tag1695.xml"/><Relationship Id="rId357" Type="http://schemas.openxmlformats.org/officeDocument/2006/relationships/tags" Target="../tags/tag1694.xml"/><Relationship Id="rId356" Type="http://schemas.openxmlformats.org/officeDocument/2006/relationships/tags" Target="../tags/tag1693.xml"/><Relationship Id="rId355" Type="http://schemas.openxmlformats.org/officeDocument/2006/relationships/tags" Target="../tags/tag1692.xml"/><Relationship Id="rId354" Type="http://schemas.openxmlformats.org/officeDocument/2006/relationships/tags" Target="../tags/tag1691.xml"/><Relationship Id="rId353" Type="http://schemas.openxmlformats.org/officeDocument/2006/relationships/tags" Target="../tags/tag1690.xml"/><Relationship Id="rId352" Type="http://schemas.openxmlformats.org/officeDocument/2006/relationships/tags" Target="../tags/tag1689.xml"/><Relationship Id="rId351" Type="http://schemas.openxmlformats.org/officeDocument/2006/relationships/tags" Target="../tags/tag1688.xml"/><Relationship Id="rId350" Type="http://schemas.openxmlformats.org/officeDocument/2006/relationships/tags" Target="../tags/tag1687.xml"/><Relationship Id="rId35" Type="http://schemas.openxmlformats.org/officeDocument/2006/relationships/tags" Target="../tags/tag1372.xml"/><Relationship Id="rId349" Type="http://schemas.openxmlformats.org/officeDocument/2006/relationships/tags" Target="../tags/tag1686.xml"/><Relationship Id="rId348" Type="http://schemas.openxmlformats.org/officeDocument/2006/relationships/tags" Target="../tags/tag1685.xml"/><Relationship Id="rId347" Type="http://schemas.openxmlformats.org/officeDocument/2006/relationships/tags" Target="../tags/tag1684.xml"/><Relationship Id="rId346" Type="http://schemas.openxmlformats.org/officeDocument/2006/relationships/tags" Target="../tags/tag1683.xml"/><Relationship Id="rId345" Type="http://schemas.openxmlformats.org/officeDocument/2006/relationships/tags" Target="../tags/tag1682.xml"/><Relationship Id="rId344" Type="http://schemas.openxmlformats.org/officeDocument/2006/relationships/tags" Target="../tags/tag1681.xml"/><Relationship Id="rId343" Type="http://schemas.openxmlformats.org/officeDocument/2006/relationships/tags" Target="../tags/tag1680.xml"/><Relationship Id="rId342" Type="http://schemas.openxmlformats.org/officeDocument/2006/relationships/tags" Target="../tags/tag1679.xml"/><Relationship Id="rId341" Type="http://schemas.openxmlformats.org/officeDocument/2006/relationships/tags" Target="../tags/tag1678.xml"/><Relationship Id="rId340" Type="http://schemas.openxmlformats.org/officeDocument/2006/relationships/tags" Target="../tags/tag1677.xml"/><Relationship Id="rId34" Type="http://schemas.openxmlformats.org/officeDocument/2006/relationships/tags" Target="../tags/tag1371.xml"/><Relationship Id="rId339" Type="http://schemas.openxmlformats.org/officeDocument/2006/relationships/tags" Target="../tags/tag1676.xml"/><Relationship Id="rId338" Type="http://schemas.openxmlformats.org/officeDocument/2006/relationships/tags" Target="../tags/tag1675.xml"/><Relationship Id="rId337" Type="http://schemas.openxmlformats.org/officeDocument/2006/relationships/tags" Target="../tags/tag1674.xml"/><Relationship Id="rId336" Type="http://schemas.openxmlformats.org/officeDocument/2006/relationships/tags" Target="../tags/tag1673.xml"/><Relationship Id="rId335" Type="http://schemas.openxmlformats.org/officeDocument/2006/relationships/tags" Target="../tags/tag1672.xml"/><Relationship Id="rId334" Type="http://schemas.openxmlformats.org/officeDocument/2006/relationships/tags" Target="../tags/tag1671.xml"/><Relationship Id="rId333" Type="http://schemas.openxmlformats.org/officeDocument/2006/relationships/tags" Target="../tags/tag1670.xml"/><Relationship Id="rId332" Type="http://schemas.openxmlformats.org/officeDocument/2006/relationships/tags" Target="../tags/tag1669.xml"/><Relationship Id="rId331" Type="http://schemas.openxmlformats.org/officeDocument/2006/relationships/tags" Target="../tags/tag1668.xml"/><Relationship Id="rId330" Type="http://schemas.openxmlformats.org/officeDocument/2006/relationships/tags" Target="../tags/tag1667.xml"/><Relationship Id="rId33" Type="http://schemas.openxmlformats.org/officeDocument/2006/relationships/tags" Target="../tags/tag1370.xml"/><Relationship Id="rId329" Type="http://schemas.openxmlformats.org/officeDocument/2006/relationships/tags" Target="../tags/tag1666.xml"/><Relationship Id="rId328" Type="http://schemas.openxmlformats.org/officeDocument/2006/relationships/tags" Target="../tags/tag1665.xml"/><Relationship Id="rId327" Type="http://schemas.openxmlformats.org/officeDocument/2006/relationships/tags" Target="../tags/tag1664.xml"/><Relationship Id="rId326" Type="http://schemas.openxmlformats.org/officeDocument/2006/relationships/tags" Target="../tags/tag1663.xml"/><Relationship Id="rId325" Type="http://schemas.openxmlformats.org/officeDocument/2006/relationships/tags" Target="../tags/tag1662.xml"/><Relationship Id="rId324" Type="http://schemas.openxmlformats.org/officeDocument/2006/relationships/tags" Target="../tags/tag1661.xml"/><Relationship Id="rId323" Type="http://schemas.openxmlformats.org/officeDocument/2006/relationships/tags" Target="../tags/tag1660.xml"/><Relationship Id="rId322" Type="http://schemas.openxmlformats.org/officeDocument/2006/relationships/tags" Target="../tags/tag1659.xml"/><Relationship Id="rId321" Type="http://schemas.openxmlformats.org/officeDocument/2006/relationships/tags" Target="../tags/tag1658.xml"/><Relationship Id="rId320" Type="http://schemas.openxmlformats.org/officeDocument/2006/relationships/tags" Target="../tags/tag1657.xml"/><Relationship Id="rId32" Type="http://schemas.openxmlformats.org/officeDocument/2006/relationships/tags" Target="../tags/tag1369.xml"/><Relationship Id="rId319" Type="http://schemas.openxmlformats.org/officeDocument/2006/relationships/tags" Target="../tags/tag1656.xml"/><Relationship Id="rId318" Type="http://schemas.openxmlformats.org/officeDocument/2006/relationships/tags" Target="../tags/tag1655.xml"/><Relationship Id="rId317" Type="http://schemas.openxmlformats.org/officeDocument/2006/relationships/tags" Target="../tags/tag1654.xml"/><Relationship Id="rId316" Type="http://schemas.openxmlformats.org/officeDocument/2006/relationships/tags" Target="../tags/tag1653.xml"/><Relationship Id="rId315" Type="http://schemas.openxmlformats.org/officeDocument/2006/relationships/tags" Target="../tags/tag1652.xml"/><Relationship Id="rId314" Type="http://schemas.openxmlformats.org/officeDocument/2006/relationships/tags" Target="../tags/tag1651.xml"/><Relationship Id="rId313" Type="http://schemas.openxmlformats.org/officeDocument/2006/relationships/tags" Target="../tags/tag1650.xml"/><Relationship Id="rId312" Type="http://schemas.openxmlformats.org/officeDocument/2006/relationships/tags" Target="../tags/tag1649.xml"/><Relationship Id="rId311" Type="http://schemas.openxmlformats.org/officeDocument/2006/relationships/tags" Target="../tags/tag1648.xml"/><Relationship Id="rId310" Type="http://schemas.openxmlformats.org/officeDocument/2006/relationships/tags" Target="../tags/tag1647.xml"/><Relationship Id="rId31" Type="http://schemas.openxmlformats.org/officeDocument/2006/relationships/tags" Target="../tags/tag1368.xml"/><Relationship Id="rId309" Type="http://schemas.openxmlformats.org/officeDocument/2006/relationships/tags" Target="../tags/tag1646.xml"/><Relationship Id="rId308" Type="http://schemas.openxmlformats.org/officeDocument/2006/relationships/tags" Target="../tags/tag1645.xml"/><Relationship Id="rId307" Type="http://schemas.openxmlformats.org/officeDocument/2006/relationships/tags" Target="../tags/tag1644.xml"/><Relationship Id="rId306" Type="http://schemas.openxmlformats.org/officeDocument/2006/relationships/tags" Target="../tags/tag1643.xml"/><Relationship Id="rId305" Type="http://schemas.openxmlformats.org/officeDocument/2006/relationships/tags" Target="../tags/tag1642.xml"/><Relationship Id="rId304" Type="http://schemas.openxmlformats.org/officeDocument/2006/relationships/tags" Target="../tags/tag1641.xml"/><Relationship Id="rId303" Type="http://schemas.openxmlformats.org/officeDocument/2006/relationships/tags" Target="../tags/tag1640.xml"/><Relationship Id="rId302" Type="http://schemas.openxmlformats.org/officeDocument/2006/relationships/tags" Target="../tags/tag1639.xml"/><Relationship Id="rId301" Type="http://schemas.openxmlformats.org/officeDocument/2006/relationships/tags" Target="../tags/tag1638.xml"/><Relationship Id="rId300" Type="http://schemas.openxmlformats.org/officeDocument/2006/relationships/tags" Target="../tags/tag1637.xml"/><Relationship Id="rId30" Type="http://schemas.openxmlformats.org/officeDocument/2006/relationships/tags" Target="../tags/tag1367.xml"/><Relationship Id="rId3" Type="http://schemas.openxmlformats.org/officeDocument/2006/relationships/tags" Target="../tags/tag1340.xml"/><Relationship Id="rId299" Type="http://schemas.openxmlformats.org/officeDocument/2006/relationships/tags" Target="../tags/tag1636.xml"/><Relationship Id="rId298" Type="http://schemas.openxmlformats.org/officeDocument/2006/relationships/tags" Target="../tags/tag1635.xml"/><Relationship Id="rId297" Type="http://schemas.openxmlformats.org/officeDocument/2006/relationships/tags" Target="../tags/tag1634.xml"/><Relationship Id="rId296" Type="http://schemas.openxmlformats.org/officeDocument/2006/relationships/tags" Target="../tags/tag1633.xml"/><Relationship Id="rId295" Type="http://schemas.openxmlformats.org/officeDocument/2006/relationships/tags" Target="../tags/tag1632.xml"/><Relationship Id="rId294" Type="http://schemas.openxmlformats.org/officeDocument/2006/relationships/tags" Target="../tags/tag1631.xml"/><Relationship Id="rId293" Type="http://schemas.openxmlformats.org/officeDocument/2006/relationships/tags" Target="../tags/tag1630.xml"/><Relationship Id="rId292" Type="http://schemas.openxmlformats.org/officeDocument/2006/relationships/tags" Target="../tags/tag1629.xml"/><Relationship Id="rId291" Type="http://schemas.openxmlformats.org/officeDocument/2006/relationships/tags" Target="../tags/tag1628.xml"/><Relationship Id="rId290" Type="http://schemas.openxmlformats.org/officeDocument/2006/relationships/tags" Target="../tags/tag1627.xml"/><Relationship Id="rId29" Type="http://schemas.openxmlformats.org/officeDocument/2006/relationships/tags" Target="../tags/tag1366.xml"/><Relationship Id="rId289" Type="http://schemas.openxmlformats.org/officeDocument/2006/relationships/tags" Target="../tags/tag1626.xml"/><Relationship Id="rId288" Type="http://schemas.openxmlformats.org/officeDocument/2006/relationships/tags" Target="../tags/tag1625.xml"/><Relationship Id="rId287" Type="http://schemas.openxmlformats.org/officeDocument/2006/relationships/tags" Target="../tags/tag1624.xml"/><Relationship Id="rId286" Type="http://schemas.openxmlformats.org/officeDocument/2006/relationships/tags" Target="../tags/tag1623.xml"/><Relationship Id="rId285" Type="http://schemas.openxmlformats.org/officeDocument/2006/relationships/tags" Target="../tags/tag1622.xml"/><Relationship Id="rId284" Type="http://schemas.openxmlformats.org/officeDocument/2006/relationships/tags" Target="../tags/tag1621.xml"/><Relationship Id="rId283" Type="http://schemas.openxmlformats.org/officeDocument/2006/relationships/tags" Target="../tags/tag1620.xml"/><Relationship Id="rId282" Type="http://schemas.openxmlformats.org/officeDocument/2006/relationships/tags" Target="../tags/tag1619.xml"/><Relationship Id="rId281" Type="http://schemas.openxmlformats.org/officeDocument/2006/relationships/tags" Target="../tags/tag1618.xml"/><Relationship Id="rId280" Type="http://schemas.openxmlformats.org/officeDocument/2006/relationships/tags" Target="../tags/tag1617.xml"/><Relationship Id="rId28" Type="http://schemas.openxmlformats.org/officeDocument/2006/relationships/tags" Target="../tags/tag1365.xml"/><Relationship Id="rId279" Type="http://schemas.openxmlformats.org/officeDocument/2006/relationships/tags" Target="../tags/tag1616.xml"/><Relationship Id="rId278" Type="http://schemas.openxmlformats.org/officeDocument/2006/relationships/tags" Target="../tags/tag1615.xml"/><Relationship Id="rId277" Type="http://schemas.openxmlformats.org/officeDocument/2006/relationships/tags" Target="../tags/tag1614.xml"/><Relationship Id="rId276" Type="http://schemas.openxmlformats.org/officeDocument/2006/relationships/tags" Target="../tags/tag1613.xml"/><Relationship Id="rId275" Type="http://schemas.openxmlformats.org/officeDocument/2006/relationships/tags" Target="../tags/tag1612.xml"/><Relationship Id="rId274" Type="http://schemas.openxmlformats.org/officeDocument/2006/relationships/tags" Target="../tags/tag1611.xml"/><Relationship Id="rId273" Type="http://schemas.openxmlformats.org/officeDocument/2006/relationships/tags" Target="../tags/tag1610.xml"/><Relationship Id="rId272" Type="http://schemas.openxmlformats.org/officeDocument/2006/relationships/tags" Target="../tags/tag1609.xml"/><Relationship Id="rId271" Type="http://schemas.openxmlformats.org/officeDocument/2006/relationships/tags" Target="../tags/tag1608.xml"/><Relationship Id="rId270" Type="http://schemas.openxmlformats.org/officeDocument/2006/relationships/tags" Target="../tags/tag1607.xml"/><Relationship Id="rId27" Type="http://schemas.openxmlformats.org/officeDocument/2006/relationships/tags" Target="../tags/tag1364.xml"/><Relationship Id="rId269" Type="http://schemas.openxmlformats.org/officeDocument/2006/relationships/tags" Target="../tags/tag1606.xml"/><Relationship Id="rId268" Type="http://schemas.openxmlformats.org/officeDocument/2006/relationships/tags" Target="../tags/tag1605.xml"/><Relationship Id="rId267" Type="http://schemas.openxmlformats.org/officeDocument/2006/relationships/tags" Target="../tags/tag1604.xml"/><Relationship Id="rId266" Type="http://schemas.openxmlformats.org/officeDocument/2006/relationships/tags" Target="../tags/tag1603.xml"/><Relationship Id="rId265" Type="http://schemas.openxmlformats.org/officeDocument/2006/relationships/tags" Target="../tags/tag1602.xml"/><Relationship Id="rId264" Type="http://schemas.openxmlformats.org/officeDocument/2006/relationships/tags" Target="../tags/tag1601.xml"/><Relationship Id="rId263" Type="http://schemas.openxmlformats.org/officeDocument/2006/relationships/tags" Target="../tags/tag1600.xml"/><Relationship Id="rId262" Type="http://schemas.openxmlformats.org/officeDocument/2006/relationships/tags" Target="../tags/tag1599.xml"/><Relationship Id="rId261" Type="http://schemas.openxmlformats.org/officeDocument/2006/relationships/tags" Target="../tags/tag1598.xml"/><Relationship Id="rId260" Type="http://schemas.openxmlformats.org/officeDocument/2006/relationships/tags" Target="../tags/tag1597.xml"/><Relationship Id="rId26" Type="http://schemas.openxmlformats.org/officeDocument/2006/relationships/tags" Target="../tags/tag1363.xml"/><Relationship Id="rId259" Type="http://schemas.openxmlformats.org/officeDocument/2006/relationships/tags" Target="../tags/tag1596.xml"/><Relationship Id="rId258" Type="http://schemas.openxmlformats.org/officeDocument/2006/relationships/tags" Target="../tags/tag1595.xml"/><Relationship Id="rId257" Type="http://schemas.openxmlformats.org/officeDocument/2006/relationships/tags" Target="../tags/tag1594.xml"/><Relationship Id="rId256" Type="http://schemas.openxmlformats.org/officeDocument/2006/relationships/tags" Target="../tags/tag1593.xml"/><Relationship Id="rId255" Type="http://schemas.openxmlformats.org/officeDocument/2006/relationships/tags" Target="../tags/tag1592.xml"/><Relationship Id="rId254" Type="http://schemas.openxmlformats.org/officeDocument/2006/relationships/tags" Target="../tags/tag1591.xml"/><Relationship Id="rId253" Type="http://schemas.openxmlformats.org/officeDocument/2006/relationships/tags" Target="../tags/tag1590.xml"/><Relationship Id="rId252" Type="http://schemas.openxmlformats.org/officeDocument/2006/relationships/tags" Target="../tags/tag1589.xml"/><Relationship Id="rId251" Type="http://schemas.openxmlformats.org/officeDocument/2006/relationships/tags" Target="../tags/tag1588.xml"/><Relationship Id="rId250" Type="http://schemas.openxmlformats.org/officeDocument/2006/relationships/tags" Target="../tags/tag1587.xml"/><Relationship Id="rId25" Type="http://schemas.openxmlformats.org/officeDocument/2006/relationships/tags" Target="../tags/tag1362.xml"/><Relationship Id="rId249" Type="http://schemas.openxmlformats.org/officeDocument/2006/relationships/tags" Target="../tags/tag1586.xml"/><Relationship Id="rId248" Type="http://schemas.openxmlformats.org/officeDocument/2006/relationships/tags" Target="../tags/tag1585.xml"/><Relationship Id="rId247" Type="http://schemas.openxmlformats.org/officeDocument/2006/relationships/tags" Target="../tags/tag1584.xml"/><Relationship Id="rId246" Type="http://schemas.openxmlformats.org/officeDocument/2006/relationships/tags" Target="../tags/tag1583.xml"/><Relationship Id="rId245" Type="http://schemas.openxmlformats.org/officeDocument/2006/relationships/tags" Target="../tags/tag1582.xml"/><Relationship Id="rId244" Type="http://schemas.openxmlformats.org/officeDocument/2006/relationships/tags" Target="../tags/tag1581.xml"/><Relationship Id="rId243" Type="http://schemas.openxmlformats.org/officeDocument/2006/relationships/tags" Target="../tags/tag1580.xml"/><Relationship Id="rId242" Type="http://schemas.openxmlformats.org/officeDocument/2006/relationships/tags" Target="../tags/tag1579.xml"/><Relationship Id="rId241" Type="http://schemas.openxmlformats.org/officeDocument/2006/relationships/tags" Target="../tags/tag1578.xml"/><Relationship Id="rId240" Type="http://schemas.openxmlformats.org/officeDocument/2006/relationships/tags" Target="../tags/tag1577.xml"/><Relationship Id="rId24" Type="http://schemas.openxmlformats.org/officeDocument/2006/relationships/tags" Target="../tags/tag1361.xml"/><Relationship Id="rId239" Type="http://schemas.openxmlformats.org/officeDocument/2006/relationships/tags" Target="../tags/tag1576.xml"/><Relationship Id="rId238" Type="http://schemas.openxmlformats.org/officeDocument/2006/relationships/tags" Target="../tags/tag1575.xml"/><Relationship Id="rId237" Type="http://schemas.openxmlformats.org/officeDocument/2006/relationships/tags" Target="../tags/tag1574.xml"/><Relationship Id="rId236" Type="http://schemas.openxmlformats.org/officeDocument/2006/relationships/tags" Target="../tags/tag1573.xml"/><Relationship Id="rId235" Type="http://schemas.openxmlformats.org/officeDocument/2006/relationships/tags" Target="../tags/tag1572.xml"/><Relationship Id="rId234" Type="http://schemas.openxmlformats.org/officeDocument/2006/relationships/tags" Target="../tags/tag1571.xml"/><Relationship Id="rId233" Type="http://schemas.openxmlformats.org/officeDocument/2006/relationships/tags" Target="../tags/tag1570.xml"/><Relationship Id="rId232" Type="http://schemas.openxmlformats.org/officeDocument/2006/relationships/tags" Target="../tags/tag1569.xml"/><Relationship Id="rId231" Type="http://schemas.openxmlformats.org/officeDocument/2006/relationships/tags" Target="../tags/tag1568.xml"/><Relationship Id="rId230" Type="http://schemas.openxmlformats.org/officeDocument/2006/relationships/tags" Target="../tags/tag1567.xml"/><Relationship Id="rId23" Type="http://schemas.openxmlformats.org/officeDocument/2006/relationships/tags" Target="../tags/tag1360.xml"/><Relationship Id="rId229" Type="http://schemas.openxmlformats.org/officeDocument/2006/relationships/tags" Target="../tags/tag1566.xml"/><Relationship Id="rId228" Type="http://schemas.openxmlformats.org/officeDocument/2006/relationships/tags" Target="../tags/tag1565.xml"/><Relationship Id="rId227" Type="http://schemas.openxmlformats.org/officeDocument/2006/relationships/tags" Target="../tags/tag1564.xml"/><Relationship Id="rId226" Type="http://schemas.openxmlformats.org/officeDocument/2006/relationships/tags" Target="../tags/tag1563.xml"/><Relationship Id="rId225" Type="http://schemas.openxmlformats.org/officeDocument/2006/relationships/tags" Target="../tags/tag1562.xml"/><Relationship Id="rId224" Type="http://schemas.openxmlformats.org/officeDocument/2006/relationships/tags" Target="../tags/tag1561.xml"/><Relationship Id="rId223" Type="http://schemas.openxmlformats.org/officeDocument/2006/relationships/tags" Target="../tags/tag1560.xml"/><Relationship Id="rId222" Type="http://schemas.openxmlformats.org/officeDocument/2006/relationships/tags" Target="../tags/tag1559.xml"/><Relationship Id="rId221" Type="http://schemas.openxmlformats.org/officeDocument/2006/relationships/tags" Target="../tags/tag1558.xml"/><Relationship Id="rId220" Type="http://schemas.openxmlformats.org/officeDocument/2006/relationships/tags" Target="../tags/tag1557.xml"/><Relationship Id="rId22" Type="http://schemas.openxmlformats.org/officeDocument/2006/relationships/tags" Target="../tags/tag1359.xml"/><Relationship Id="rId219" Type="http://schemas.openxmlformats.org/officeDocument/2006/relationships/tags" Target="../tags/tag1556.xml"/><Relationship Id="rId218" Type="http://schemas.openxmlformats.org/officeDocument/2006/relationships/tags" Target="../tags/tag1555.xml"/><Relationship Id="rId217" Type="http://schemas.openxmlformats.org/officeDocument/2006/relationships/tags" Target="../tags/tag1554.xml"/><Relationship Id="rId216" Type="http://schemas.openxmlformats.org/officeDocument/2006/relationships/tags" Target="../tags/tag1553.xml"/><Relationship Id="rId215" Type="http://schemas.openxmlformats.org/officeDocument/2006/relationships/tags" Target="../tags/tag1552.xml"/><Relationship Id="rId214" Type="http://schemas.openxmlformats.org/officeDocument/2006/relationships/tags" Target="../tags/tag1551.xml"/><Relationship Id="rId213" Type="http://schemas.openxmlformats.org/officeDocument/2006/relationships/tags" Target="../tags/tag1550.xml"/><Relationship Id="rId212" Type="http://schemas.openxmlformats.org/officeDocument/2006/relationships/tags" Target="../tags/tag1549.xml"/><Relationship Id="rId211" Type="http://schemas.openxmlformats.org/officeDocument/2006/relationships/tags" Target="../tags/tag1548.xml"/><Relationship Id="rId210" Type="http://schemas.openxmlformats.org/officeDocument/2006/relationships/tags" Target="../tags/tag1547.xml"/><Relationship Id="rId21" Type="http://schemas.openxmlformats.org/officeDocument/2006/relationships/tags" Target="../tags/tag1358.xml"/><Relationship Id="rId209" Type="http://schemas.openxmlformats.org/officeDocument/2006/relationships/tags" Target="../tags/tag1546.xml"/><Relationship Id="rId208" Type="http://schemas.openxmlformats.org/officeDocument/2006/relationships/tags" Target="../tags/tag1545.xml"/><Relationship Id="rId207" Type="http://schemas.openxmlformats.org/officeDocument/2006/relationships/tags" Target="../tags/tag1544.xml"/><Relationship Id="rId206" Type="http://schemas.openxmlformats.org/officeDocument/2006/relationships/tags" Target="../tags/tag1543.xml"/><Relationship Id="rId205" Type="http://schemas.openxmlformats.org/officeDocument/2006/relationships/tags" Target="../tags/tag1542.xml"/><Relationship Id="rId204" Type="http://schemas.openxmlformats.org/officeDocument/2006/relationships/tags" Target="../tags/tag1541.xml"/><Relationship Id="rId203" Type="http://schemas.openxmlformats.org/officeDocument/2006/relationships/tags" Target="../tags/tag1540.xml"/><Relationship Id="rId202" Type="http://schemas.openxmlformats.org/officeDocument/2006/relationships/tags" Target="../tags/tag1539.xml"/><Relationship Id="rId201" Type="http://schemas.openxmlformats.org/officeDocument/2006/relationships/tags" Target="../tags/tag1538.xml"/><Relationship Id="rId200" Type="http://schemas.openxmlformats.org/officeDocument/2006/relationships/tags" Target="../tags/tag1537.xml"/><Relationship Id="rId20" Type="http://schemas.openxmlformats.org/officeDocument/2006/relationships/tags" Target="../tags/tag1357.xml"/><Relationship Id="rId2" Type="http://schemas.openxmlformats.org/officeDocument/2006/relationships/tags" Target="../tags/tag1339.xml"/><Relationship Id="rId199" Type="http://schemas.openxmlformats.org/officeDocument/2006/relationships/tags" Target="../tags/tag1536.xml"/><Relationship Id="rId198" Type="http://schemas.openxmlformats.org/officeDocument/2006/relationships/tags" Target="../tags/tag1535.xml"/><Relationship Id="rId197" Type="http://schemas.openxmlformats.org/officeDocument/2006/relationships/tags" Target="../tags/tag1534.xml"/><Relationship Id="rId196" Type="http://schemas.openxmlformats.org/officeDocument/2006/relationships/tags" Target="../tags/tag1533.xml"/><Relationship Id="rId195" Type="http://schemas.openxmlformats.org/officeDocument/2006/relationships/tags" Target="../tags/tag1532.xml"/><Relationship Id="rId194" Type="http://schemas.openxmlformats.org/officeDocument/2006/relationships/tags" Target="../tags/tag1531.xml"/><Relationship Id="rId193" Type="http://schemas.openxmlformats.org/officeDocument/2006/relationships/tags" Target="../tags/tag1530.xml"/><Relationship Id="rId192" Type="http://schemas.openxmlformats.org/officeDocument/2006/relationships/tags" Target="../tags/tag1529.xml"/><Relationship Id="rId191" Type="http://schemas.openxmlformats.org/officeDocument/2006/relationships/tags" Target="../tags/tag1528.xml"/><Relationship Id="rId190" Type="http://schemas.openxmlformats.org/officeDocument/2006/relationships/tags" Target="../tags/tag1527.xml"/><Relationship Id="rId19" Type="http://schemas.openxmlformats.org/officeDocument/2006/relationships/tags" Target="../tags/tag1356.xml"/><Relationship Id="rId189" Type="http://schemas.openxmlformats.org/officeDocument/2006/relationships/tags" Target="../tags/tag1526.xml"/><Relationship Id="rId188" Type="http://schemas.openxmlformats.org/officeDocument/2006/relationships/tags" Target="../tags/tag1525.xml"/><Relationship Id="rId187" Type="http://schemas.openxmlformats.org/officeDocument/2006/relationships/tags" Target="../tags/tag1524.xml"/><Relationship Id="rId186" Type="http://schemas.openxmlformats.org/officeDocument/2006/relationships/tags" Target="../tags/tag1523.xml"/><Relationship Id="rId185" Type="http://schemas.openxmlformats.org/officeDocument/2006/relationships/tags" Target="../tags/tag1522.xml"/><Relationship Id="rId184" Type="http://schemas.openxmlformats.org/officeDocument/2006/relationships/tags" Target="../tags/tag1521.xml"/><Relationship Id="rId183" Type="http://schemas.openxmlformats.org/officeDocument/2006/relationships/tags" Target="../tags/tag1520.xml"/><Relationship Id="rId182" Type="http://schemas.openxmlformats.org/officeDocument/2006/relationships/tags" Target="../tags/tag1519.xml"/><Relationship Id="rId181" Type="http://schemas.openxmlformats.org/officeDocument/2006/relationships/tags" Target="../tags/tag1518.xml"/><Relationship Id="rId180" Type="http://schemas.openxmlformats.org/officeDocument/2006/relationships/tags" Target="../tags/tag1517.xml"/><Relationship Id="rId18" Type="http://schemas.openxmlformats.org/officeDocument/2006/relationships/tags" Target="../tags/tag1355.xml"/><Relationship Id="rId179" Type="http://schemas.openxmlformats.org/officeDocument/2006/relationships/tags" Target="../tags/tag1516.xml"/><Relationship Id="rId178" Type="http://schemas.openxmlformats.org/officeDocument/2006/relationships/tags" Target="../tags/tag1515.xml"/><Relationship Id="rId177" Type="http://schemas.openxmlformats.org/officeDocument/2006/relationships/tags" Target="../tags/tag1514.xml"/><Relationship Id="rId176" Type="http://schemas.openxmlformats.org/officeDocument/2006/relationships/tags" Target="../tags/tag1513.xml"/><Relationship Id="rId175" Type="http://schemas.openxmlformats.org/officeDocument/2006/relationships/tags" Target="../tags/tag1512.xml"/><Relationship Id="rId174" Type="http://schemas.openxmlformats.org/officeDocument/2006/relationships/tags" Target="../tags/tag1511.xml"/><Relationship Id="rId173" Type="http://schemas.openxmlformats.org/officeDocument/2006/relationships/tags" Target="../tags/tag1510.xml"/><Relationship Id="rId172" Type="http://schemas.openxmlformats.org/officeDocument/2006/relationships/tags" Target="../tags/tag1509.xml"/><Relationship Id="rId171" Type="http://schemas.openxmlformats.org/officeDocument/2006/relationships/tags" Target="../tags/tag1508.xml"/><Relationship Id="rId170" Type="http://schemas.openxmlformats.org/officeDocument/2006/relationships/tags" Target="../tags/tag1507.xml"/><Relationship Id="rId17" Type="http://schemas.openxmlformats.org/officeDocument/2006/relationships/tags" Target="../tags/tag1354.xml"/><Relationship Id="rId169" Type="http://schemas.openxmlformats.org/officeDocument/2006/relationships/tags" Target="../tags/tag1506.xml"/><Relationship Id="rId168" Type="http://schemas.openxmlformats.org/officeDocument/2006/relationships/tags" Target="../tags/tag1505.xml"/><Relationship Id="rId167" Type="http://schemas.openxmlformats.org/officeDocument/2006/relationships/tags" Target="../tags/tag1504.xml"/><Relationship Id="rId166" Type="http://schemas.openxmlformats.org/officeDocument/2006/relationships/tags" Target="../tags/tag1503.xml"/><Relationship Id="rId165" Type="http://schemas.openxmlformats.org/officeDocument/2006/relationships/tags" Target="../tags/tag1502.xml"/><Relationship Id="rId164" Type="http://schemas.openxmlformats.org/officeDocument/2006/relationships/tags" Target="../tags/tag1501.xml"/><Relationship Id="rId163" Type="http://schemas.openxmlformats.org/officeDocument/2006/relationships/tags" Target="../tags/tag1500.xml"/><Relationship Id="rId162" Type="http://schemas.openxmlformats.org/officeDocument/2006/relationships/tags" Target="../tags/tag1499.xml"/><Relationship Id="rId161" Type="http://schemas.openxmlformats.org/officeDocument/2006/relationships/tags" Target="../tags/tag1498.xml"/><Relationship Id="rId160" Type="http://schemas.openxmlformats.org/officeDocument/2006/relationships/tags" Target="../tags/tag1497.xml"/><Relationship Id="rId16" Type="http://schemas.openxmlformats.org/officeDocument/2006/relationships/tags" Target="../tags/tag1353.xml"/><Relationship Id="rId159" Type="http://schemas.openxmlformats.org/officeDocument/2006/relationships/tags" Target="../tags/tag1496.xml"/><Relationship Id="rId158" Type="http://schemas.openxmlformats.org/officeDocument/2006/relationships/tags" Target="../tags/tag1495.xml"/><Relationship Id="rId157" Type="http://schemas.openxmlformats.org/officeDocument/2006/relationships/tags" Target="../tags/tag1494.xml"/><Relationship Id="rId156" Type="http://schemas.openxmlformats.org/officeDocument/2006/relationships/tags" Target="../tags/tag1493.xml"/><Relationship Id="rId155" Type="http://schemas.openxmlformats.org/officeDocument/2006/relationships/tags" Target="../tags/tag1492.xml"/><Relationship Id="rId154" Type="http://schemas.openxmlformats.org/officeDocument/2006/relationships/tags" Target="../tags/tag1491.xml"/><Relationship Id="rId153" Type="http://schemas.openxmlformats.org/officeDocument/2006/relationships/tags" Target="../tags/tag1490.xml"/><Relationship Id="rId152" Type="http://schemas.openxmlformats.org/officeDocument/2006/relationships/tags" Target="../tags/tag1489.xml"/><Relationship Id="rId151" Type="http://schemas.openxmlformats.org/officeDocument/2006/relationships/tags" Target="../tags/tag1488.xml"/><Relationship Id="rId150" Type="http://schemas.openxmlformats.org/officeDocument/2006/relationships/tags" Target="../tags/tag1487.xml"/><Relationship Id="rId15" Type="http://schemas.openxmlformats.org/officeDocument/2006/relationships/tags" Target="../tags/tag1352.xml"/><Relationship Id="rId149" Type="http://schemas.openxmlformats.org/officeDocument/2006/relationships/tags" Target="../tags/tag1486.xml"/><Relationship Id="rId148" Type="http://schemas.openxmlformats.org/officeDocument/2006/relationships/tags" Target="../tags/tag1485.xml"/><Relationship Id="rId147" Type="http://schemas.openxmlformats.org/officeDocument/2006/relationships/tags" Target="../tags/tag1484.xml"/><Relationship Id="rId146" Type="http://schemas.openxmlformats.org/officeDocument/2006/relationships/tags" Target="../tags/tag1483.xml"/><Relationship Id="rId145" Type="http://schemas.openxmlformats.org/officeDocument/2006/relationships/tags" Target="../tags/tag1482.xml"/><Relationship Id="rId144" Type="http://schemas.openxmlformats.org/officeDocument/2006/relationships/tags" Target="../tags/tag1481.xml"/><Relationship Id="rId143" Type="http://schemas.openxmlformats.org/officeDocument/2006/relationships/tags" Target="../tags/tag1480.xml"/><Relationship Id="rId142" Type="http://schemas.openxmlformats.org/officeDocument/2006/relationships/tags" Target="../tags/tag1479.xml"/><Relationship Id="rId141" Type="http://schemas.openxmlformats.org/officeDocument/2006/relationships/tags" Target="../tags/tag1478.xml"/><Relationship Id="rId140" Type="http://schemas.openxmlformats.org/officeDocument/2006/relationships/tags" Target="../tags/tag1477.xml"/><Relationship Id="rId14" Type="http://schemas.openxmlformats.org/officeDocument/2006/relationships/tags" Target="../tags/tag1351.xml"/><Relationship Id="rId139" Type="http://schemas.openxmlformats.org/officeDocument/2006/relationships/tags" Target="../tags/tag1476.xml"/><Relationship Id="rId138" Type="http://schemas.openxmlformats.org/officeDocument/2006/relationships/tags" Target="../tags/tag1475.xml"/><Relationship Id="rId137" Type="http://schemas.openxmlformats.org/officeDocument/2006/relationships/tags" Target="../tags/tag1474.xml"/><Relationship Id="rId136" Type="http://schemas.openxmlformats.org/officeDocument/2006/relationships/tags" Target="../tags/tag1473.xml"/><Relationship Id="rId135" Type="http://schemas.openxmlformats.org/officeDocument/2006/relationships/tags" Target="../tags/tag1472.xml"/><Relationship Id="rId134" Type="http://schemas.openxmlformats.org/officeDocument/2006/relationships/tags" Target="../tags/tag1471.xml"/><Relationship Id="rId133" Type="http://schemas.openxmlformats.org/officeDocument/2006/relationships/tags" Target="../tags/tag1470.xml"/><Relationship Id="rId132" Type="http://schemas.openxmlformats.org/officeDocument/2006/relationships/tags" Target="../tags/tag1469.xml"/><Relationship Id="rId131" Type="http://schemas.openxmlformats.org/officeDocument/2006/relationships/tags" Target="../tags/tag1468.xml"/><Relationship Id="rId130" Type="http://schemas.openxmlformats.org/officeDocument/2006/relationships/tags" Target="../tags/tag1467.xml"/><Relationship Id="rId13" Type="http://schemas.openxmlformats.org/officeDocument/2006/relationships/tags" Target="../tags/tag1350.xml"/><Relationship Id="rId129" Type="http://schemas.openxmlformats.org/officeDocument/2006/relationships/tags" Target="../tags/tag1466.xml"/><Relationship Id="rId128" Type="http://schemas.openxmlformats.org/officeDocument/2006/relationships/tags" Target="../tags/tag1465.xml"/><Relationship Id="rId127" Type="http://schemas.openxmlformats.org/officeDocument/2006/relationships/tags" Target="../tags/tag1464.xml"/><Relationship Id="rId126" Type="http://schemas.openxmlformats.org/officeDocument/2006/relationships/tags" Target="../tags/tag1463.xml"/><Relationship Id="rId125" Type="http://schemas.openxmlformats.org/officeDocument/2006/relationships/tags" Target="../tags/tag1462.xml"/><Relationship Id="rId124" Type="http://schemas.openxmlformats.org/officeDocument/2006/relationships/tags" Target="../tags/tag1461.xml"/><Relationship Id="rId123" Type="http://schemas.openxmlformats.org/officeDocument/2006/relationships/tags" Target="../tags/tag1460.xml"/><Relationship Id="rId122" Type="http://schemas.openxmlformats.org/officeDocument/2006/relationships/tags" Target="../tags/tag1459.xml"/><Relationship Id="rId121" Type="http://schemas.openxmlformats.org/officeDocument/2006/relationships/tags" Target="../tags/tag1458.xml"/><Relationship Id="rId120" Type="http://schemas.openxmlformats.org/officeDocument/2006/relationships/tags" Target="../tags/tag1457.xml"/><Relationship Id="rId12" Type="http://schemas.openxmlformats.org/officeDocument/2006/relationships/tags" Target="../tags/tag1349.xml"/><Relationship Id="rId119" Type="http://schemas.openxmlformats.org/officeDocument/2006/relationships/tags" Target="../tags/tag1456.xml"/><Relationship Id="rId118" Type="http://schemas.openxmlformats.org/officeDocument/2006/relationships/tags" Target="../tags/tag1455.xml"/><Relationship Id="rId117" Type="http://schemas.openxmlformats.org/officeDocument/2006/relationships/tags" Target="../tags/tag1454.xml"/><Relationship Id="rId116" Type="http://schemas.openxmlformats.org/officeDocument/2006/relationships/tags" Target="../tags/tag1453.xml"/><Relationship Id="rId115" Type="http://schemas.openxmlformats.org/officeDocument/2006/relationships/tags" Target="../tags/tag1452.xml"/><Relationship Id="rId114" Type="http://schemas.openxmlformats.org/officeDocument/2006/relationships/tags" Target="../tags/tag1451.xml"/><Relationship Id="rId113" Type="http://schemas.openxmlformats.org/officeDocument/2006/relationships/tags" Target="../tags/tag1450.xml"/><Relationship Id="rId112" Type="http://schemas.openxmlformats.org/officeDocument/2006/relationships/tags" Target="../tags/tag1449.xml"/><Relationship Id="rId111" Type="http://schemas.openxmlformats.org/officeDocument/2006/relationships/tags" Target="../tags/tag1448.xml"/><Relationship Id="rId110" Type="http://schemas.openxmlformats.org/officeDocument/2006/relationships/tags" Target="../tags/tag1447.xml"/><Relationship Id="rId11" Type="http://schemas.openxmlformats.org/officeDocument/2006/relationships/tags" Target="../tags/tag1348.xml"/><Relationship Id="rId109" Type="http://schemas.openxmlformats.org/officeDocument/2006/relationships/tags" Target="../tags/tag1446.xml"/><Relationship Id="rId108" Type="http://schemas.openxmlformats.org/officeDocument/2006/relationships/tags" Target="../tags/tag1445.xml"/><Relationship Id="rId107" Type="http://schemas.openxmlformats.org/officeDocument/2006/relationships/tags" Target="../tags/tag1444.xml"/><Relationship Id="rId106" Type="http://schemas.openxmlformats.org/officeDocument/2006/relationships/tags" Target="../tags/tag1443.xml"/><Relationship Id="rId105" Type="http://schemas.openxmlformats.org/officeDocument/2006/relationships/tags" Target="../tags/tag1442.xml"/><Relationship Id="rId104" Type="http://schemas.openxmlformats.org/officeDocument/2006/relationships/tags" Target="../tags/tag1441.xml"/><Relationship Id="rId103" Type="http://schemas.openxmlformats.org/officeDocument/2006/relationships/tags" Target="../tags/tag1440.xml"/><Relationship Id="rId102" Type="http://schemas.openxmlformats.org/officeDocument/2006/relationships/tags" Target="../tags/tag1439.xml"/><Relationship Id="rId101" Type="http://schemas.openxmlformats.org/officeDocument/2006/relationships/tags" Target="../tags/tag1438.xml"/><Relationship Id="rId100" Type="http://schemas.openxmlformats.org/officeDocument/2006/relationships/tags" Target="../tags/tag1437.xml"/><Relationship Id="rId10" Type="http://schemas.openxmlformats.org/officeDocument/2006/relationships/tags" Target="../tags/tag1347.xml"/><Relationship Id="rId1" Type="http://schemas.openxmlformats.org/officeDocument/2006/relationships/tags" Target="../tags/tag133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99" Type="http://schemas.openxmlformats.org/officeDocument/2006/relationships/tags" Target="../tags/tag1871.xml"/><Relationship Id="rId98" Type="http://schemas.openxmlformats.org/officeDocument/2006/relationships/tags" Target="../tags/tag1870.xml"/><Relationship Id="rId97" Type="http://schemas.openxmlformats.org/officeDocument/2006/relationships/tags" Target="../tags/tag1869.xml"/><Relationship Id="rId96" Type="http://schemas.openxmlformats.org/officeDocument/2006/relationships/tags" Target="../tags/tag1868.xml"/><Relationship Id="rId95" Type="http://schemas.openxmlformats.org/officeDocument/2006/relationships/tags" Target="../tags/tag1867.xml"/><Relationship Id="rId94" Type="http://schemas.openxmlformats.org/officeDocument/2006/relationships/tags" Target="../tags/tag1866.xml"/><Relationship Id="rId93" Type="http://schemas.openxmlformats.org/officeDocument/2006/relationships/tags" Target="../tags/tag1865.xml"/><Relationship Id="rId92" Type="http://schemas.openxmlformats.org/officeDocument/2006/relationships/tags" Target="../tags/tag1864.xml"/><Relationship Id="rId91" Type="http://schemas.openxmlformats.org/officeDocument/2006/relationships/tags" Target="../tags/tag1863.xml"/><Relationship Id="rId90" Type="http://schemas.openxmlformats.org/officeDocument/2006/relationships/tags" Target="../tags/tag1862.xml"/><Relationship Id="rId9" Type="http://schemas.openxmlformats.org/officeDocument/2006/relationships/tags" Target="../tags/tag1781.xml"/><Relationship Id="rId89" Type="http://schemas.openxmlformats.org/officeDocument/2006/relationships/tags" Target="../tags/tag1861.xml"/><Relationship Id="rId88" Type="http://schemas.openxmlformats.org/officeDocument/2006/relationships/tags" Target="../tags/tag1860.xml"/><Relationship Id="rId87" Type="http://schemas.openxmlformats.org/officeDocument/2006/relationships/tags" Target="../tags/tag1859.xml"/><Relationship Id="rId86" Type="http://schemas.openxmlformats.org/officeDocument/2006/relationships/tags" Target="../tags/tag1858.xml"/><Relationship Id="rId85" Type="http://schemas.openxmlformats.org/officeDocument/2006/relationships/tags" Target="../tags/tag1857.xml"/><Relationship Id="rId84" Type="http://schemas.openxmlformats.org/officeDocument/2006/relationships/tags" Target="../tags/tag1856.xml"/><Relationship Id="rId83" Type="http://schemas.openxmlformats.org/officeDocument/2006/relationships/tags" Target="../tags/tag1855.xml"/><Relationship Id="rId82" Type="http://schemas.openxmlformats.org/officeDocument/2006/relationships/tags" Target="../tags/tag1854.xml"/><Relationship Id="rId81" Type="http://schemas.openxmlformats.org/officeDocument/2006/relationships/tags" Target="../tags/tag1853.xml"/><Relationship Id="rId80" Type="http://schemas.openxmlformats.org/officeDocument/2006/relationships/tags" Target="../tags/tag1852.xml"/><Relationship Id="rId8" Type="http://schemas.openxmlformats.org/officeDocument/2006/relationships/tags" Target="../tags/tag1780.xml"/><Relationship Id="rId79" Type="http://schemas.openxmlformats.org/officeDocument/2006/relationships/tags" Target="../tags/tag1851.xml"/><Relationship Id="rId78" Type="http://schemas.openxmlformats.org/officeDocument/2006/relationships/tags" Target="../tags/tag1850.xml"/><Relationship Id="rId77" Type="http://schemas.openxmlformats.org/officeDocument/2006/relationships/tags" Target="../tags/tag1849.xml"/><Relationship Id="rId76" Type="http://schemas.openxmlformats.org/officeDocument/2006/relationships/tags" Target="../tags/tag1848.xml"/><Relationship Id="rId75" Type="http://schemas.openxmlformats.org/officeDocument/2006/relationships/tags" Target="../tags/tag1847.xml"/><Relationship Id="rId74" Type="http://schemas.openxmlformats.org/officeDocument/2006/relationships/tags" Target="../tags/tag1846.xml"/><Relationship Id="rId73" Type="http://schemas.openxmlformats.org/officeDocument/2006/relationships/tags" Target="../tags/tag1845.xml"/><Relationship Id="rId72" Type="http://schemas.openxmlformats.org/officeDocument/2006/relationships/tags" Target="../tags/tag1844.xml"/><Relationship Id="rId71" Type="http://schemas.openxmlformats.org/officeDocument/2006/relationships/tags" Target="../tags/tag1843.xml"/><Relationship Id="rId70" Type="http://schemas.openxmlformats.org/officeDocument/2006/relationships/tags" Target="../tags/tag1842.xml"/><Relationship Id="rId7" Type="http://schemas.openxmlformats.org/officeDocument/2006/relationships/tags" Target="../tags/tag1779.xml"/><Relationship Id="rId69" Type="http://schemas.openxmlformats.org/officeDocument/2006/relationships/tags" Target="../tags/tag1841.xml"/><Relationship Id="rId68" Type="http://schemas.openxmlformats.org/officeDocument/2006/relationships/tags" Target="../tags/tag1840.xml"/><Relationship Id="rId67" Type="http://schemas.openxmlformats.org/officeDocument/2006/relationships/tags" Target="../tags/tag1839.xml"/><Relationship Id="rId66" Type="http://schemas.openxmlformats.org/officeDocument/2006/relationships/tags" Target="../tags/tag1838.xml"/><Relationship Id="rId65" Type="http://schemas.openxmlformats.org/officeDocument/2006/relationships/tags" Target="../tags/tag1837.xml"/><Relationship Id="rId64" Type="http://schemas.openxmlformats.org/officeDocument/2006/relationships/tags" Target="../tags/tag1836.xml"/><Relationship Id="rId63" Type="http://schemas.openxmlformats.org/officeDocument/2006/relationships/tags" Target="../tags/tag1835.xml"/><Relationship Id="rId62" Type="http://schemas.openxmlformats.org/officeDocument/2006/relationships/tags" Target="../tags/tag1834.xml"/><Relationship Id="rId61" Type="http://schemas.openxmlformats.org/officeDocument/2006/relationships/tags" Target="../tags/tag1833.xml"/><Relationship Id="rId60" Type="http://schemas.openxmlformats.org/officeDocument/2006/relationships/tags" Target="../tags/tag1832.xml"/><Relationship Id="rId6" Type="http://schemas.openxmlformats.org/officeDocument/2006/relationships/tags" Target="../tags/tag1778.xml"/><Relationship Id="rId59" Type="http://schemas.openxmlformats.org/officeDocument/2006/relationships/tags" Target="../tags/tag1831.xml"/><Relationship Id="rId58" Type="http://schemas.openxmlformats.org/officeDocument/2006/relationships/tags" Target="../tags/tag1830.xml"/><Relationship Id="rId57" Type="http://schemas.openxmlformats.org/officeDocument/2006/relationships/tags" Target="../tags/tag1829.xml"/><Relationship Id="rId56" Type="http://schemas.openxmlformats.org/officeDocument/2006/relationships/tags" Target="../tags/tag1828.xml"/><Relationship Id="rId55" Type="http://schemas.openxmlformats.org/officeDocument/2006/relationships/tags" Target="../tags/tag1827.xml"/><Relationship Id="rId54" Type="http://schemas.openxmlformats.org/officeDocument/2006/relationships/tags" Target="../tags/tag1826.xml"/><Relationship Id="rId53" Type="http://schemas.openxmlformats.org/officeDocument/2006/relationships/tags" Target="../tags/tag1825.xml"/><Relationship Id="rId52" Type="http://schemas.openxmlformats.org/officeDocument/2006/relationships/tags" Target="../tags/tag1824.xml"/><Relationship Id="rId51" Type="http://schemas.openxmlformats.org/officeDocument/2006/relationships/tags" Target="../tags/tag1823.xml"/><Relationship Id="rId50" Type="http://schemas.openxmlformats.org/officeDocument/2006/relationships/tags" Target="../tags/tag1822.xml"/><Relationship Id="rId5" Type="http://schemas.openxmlformats.org/officeDocument/2006/relationships/tags" Target="../tags/tag1777.xml"/><Relationship Id="rId49" Type="http://schemas.openxmlformats.org/officeDocument/2006/relationships/tags" Target="../tags/tag1821.xml"/><Relationship Id="rId48" Type="http://schemas.openxmlformats.org/officeDocument/2006/relationships/tags" Target="../tags/tag1820.xml"/><Relationship Id="rId47" Type="http://schemas.openxmlformats.org/officeDocument/2006/relationships/tags" Target="../tags/tag1819.xml"/><Relationship Id="rId46" Type="http://schemas.openxmlformats.org/officeDocument/2006/relationships/tags" Target="../tags/tag1818.xml"/><Relationship Id="rId45" Type="http://schemas.openxmlformats.org/officeDocument/2006/relationships/tags" Target="../tags/tag1817.xml"/><Relationship Id="rId44" Type="http://schemas.openxmlformats.org/officeDocument/2006/relationships/tags" Target="../tags/tag1816.xml"/><Relationship Id="rId435" Type="http://schemas.openxmlformats.org/officeDocument/2006/relationships/slideLayout" Target="../slideLayouts/slideLayout2.xml"/><Relationship Id="rId434" Type="http://schemas.openxmlformats.org/officeDocument/2006/relationships/tags" Target="../tags/tag2206.xml"/><Relationship Id="rId433" Type="http://schemas.openxmlformats.org/officeDocument/2006/relationships/tags" Target="../tags/tag2205.xml"/><Relationship Id="rId432" Type="http://schemas.openxmlformats.org/officeDocument/2006/relationships/tags" Target="../tags/tag2204.xml"/><Relationship Id="rId431" Type="http://schemas.openxmlformats.org/officeDocument/2006/relationships/tags" Target="../tags/tag2203.xml"/><Relationship Id="rId430" Type="http://schemas.openxmlformats.org/officeDocument/2006/relationships/tags" Target="../tags/tag2202.xml"/><Relationship Id="rId43" Type="http://schemas.openxmlformats.org/officeDocument/2006/relationships/tags" Target="../tags/tag1815.xml"/><Relationship Id="rId429" Type="http://schemas.openxmlformats.org/officeDocument/2006/relationships/tags" Target="../tags/tag2201.xml"/><Relationship Id="rId428" Type="http://schemas.openxmlformats.org/officeDocument/2006/relationships/tags" Target="../tags/tag2200.xml"/><Relationship Id="rId427" Type="http://schemas.openxmlformats.org/officeDocument/2006/relationships/tags" Target="../tags/tag2199.xml"/><Relationship Id="rId426" Type="http://schemas.openxmlformats.org/officeDocument/2006/relationships/tags" Target="../tags/tag2198.xml"/><Relationship Id="rId425" Type="http://schemas.openxmlformats.org/officeDocument/2006/relationships/tags" Target="../tags/tag2197.xml"/><Relationship Id="rId424" Type="http://schemas.openxmlformats.org/officeDocument/2006/relationships/tags" Target="../tags/tag2196.xml"/><Relationship Id="rId423" Type="http://schemas.openxmlformats.org/officeDocument/2006/relationships/tags" Target="../tags/tag2195.xml"/><Relationship Id="rId422" Type="http://schemas.openxmlformats.org/officeDocument/2006/relationships/tags" Target="../tags/tag2194.xml"/><Relationship Id="rId421" Type="http://schemas.openxmlformats.org/officeDocument/2006/relationships/tags" Target="../tags/tag2193.xml"/><Relationship Id="rId420" Type="http://schemas.openxmlformats.org/officeDocument/2006/relationships/tags" Target="../tags/tag2192.xml"/><Relationship Id="rId42" Type="http://schemas.openxmlformats.org/officeDocument/2006/relationships/tags" Target="../tags/tag1814.xml"/><Relationship Id="rId419" Type="http://schemas.openxmlformats.org/officeDocument/2006/relationships/tags" Target="../tags/tag2191.xml"/><Relationship Id="rId418" Type="http://schemas.openxmlformats.org/officeDocument/2006/relationships/tags" Target="../tags/tag2190.xml"/><Relationship Id="rId417" Type="http://schemas.openxmlformats.org/officeDocument/2006/relationships/tags" Target="../tags/tag2189.xml"/><Relationship Id="rId416" Type="http://schemas.openxmlformats.org/officeDocument/2006/relationships/tags" Target="../tags/tag2188.xml"/><Relationship Id="rId415" Type="http://schemas.openxmlformats.org/officeDocument/2006/relationships/tags" Target="../tags/tag2187.xml"/><Relationship Id="rId414" Type="http://schemas.openxmlformats.org/officeDocument/2006/relationships/tags" Target="../tags/tag2186.xml"/><Relationship Id="rId413" Type="http://schemas.openxmlformats.org/officeDocument/2006/relationships/tags" Target="../tags/tag2185.xml"/><Relationship Id="rId412" Type="http://schemas.openxmlformats.org/officeDocument/2006/relationships/tags" Target="../tags/tag2184.xml"/><Relationship Id="rId411" Type="http://schemas.openxmlformats.org/officeDocument/2006/relationships/tags" Target="../tags/tag2183.xml"/><Relationship Id="rId410" Type="http://schemas.openxmlformats.org/officeDocument/2006/relationships/tags" Target="../tags/tag2182.xml"/><Relationship Id="rId41" Type="http://schemas.openxmlformats.org/officeDocument/2006/relationships/tags" Target="../tags/tag1813.xml"/><Relationship Id="rId409" Type="http://schemas.openxmlformats.org/officeDocument/2006/relationships/tags" Target="../tags/tag2181.xml"/><Relationship Id="rId408" Type="http://schemas.openxmlformats.org/officeDocument/2006/relationships/tags" Target="../tags/tag2180.xml"/><Relationship Id="rId407" Type="http://schemas.openxmlformats.org/officeDocument/2006/relationships/tags" Target="../tags/tag2179.xml"/><Relationship Id="rId406" Type="http://schemas.openxmlformats.org/officeDocument/2006/relationships/tags" Target="../tags/tag2178.xml"/><Relationship Id="rId405" Type="http://schemas.openxmlformats.org/officeDocument/2006/relationships/tags" Target="../tags/tag2177.xml"/><Relationship Id="rId404" Type="http://schemas.openxmlformats.org/officeDocument/2006/relationships/tags" Target="../tags/tag2176.xml"/><Relationship Id="rId403" Type="http://schemas.openxmlformats.org/officeDocument/2006/relationships/tags" Target="../tags/tag2175.xml"/><Relationship Id="rId402" Type="http://schemas.openxmlformats.org/officeDocument/2006/relationships/tags" Target="../tags/tag2174.xml"/><Relationship Id="rId401" Type="http://schemas.openxmlformats.org/officeDocument/2006/relationships/tags" Target="../tags/tag2173.xml"/><Relationship Id="rId400" Type="http://schemas.openxmlformats.org/officeDocument/2006/relationships/tags" Target="../tags/tag2172.xml"/><Relationship Id="rId40" Type="http://schemas.openxmlformats.org/officeDocument/2006/relationships/tags" Target="../tags/tag1812.xml"/><Relationship Id="rId4" Type="http://schemas.openxmlformats.org/officeDocument/2006/relationships/tags" Target="../tags/tag1776.xml"/><Relationship Id="rId399" Type="http://schemas.openxmlformats.org/officeDocument/2006/relationships/tags" Target="../tags/tag2171.xml"/><Relationship Id="rId398" Type="http://schemas.openxmlformats.org/officeDocument/2006/relationships/tags" Target="../tags/tag2170.xml"/><Relationship Id="rId397" Type="http://schemas.openxmlformats.org/officeDocument/2006/relationships/tags" Target="../tags/tag2169.xml"/><Relationship Id="rId396" Type="http://schemas.openxmlformats.org/officeDocument/2006/relationships/tags" Target="../tags/tag2168.xml"/><Relationship Id="rId395" Type="http://schemas.openxmlformats.org/officeDocument/2006/relationships/tags" Target="../tags/tag2167.xml"/><Relationship Id="rId394" Type="http://schemas.openxmlformats.org/officeDocument/2006/relationships/tags" Target="../tags/tag2166.xml"/><Relationship Id="rId393" Type="http://schemas.openxmlformats.org/officeDocument/2006/relationships/tags" Target="../tags/tag2165.xml"/><Relationship Id="rId392" Type="http://schemas.openxmlformats.org/officeDocument/2006/relationships/tags" Target="../tags/tag2164.xml"/><Relationship Id="rId391" Type="http://schemas.openxmlformats.org/officeDocument/2006/relationships/tags" Target="../tags/tag2163.xml"/><Relationship Id="rId390" Type="http://schemas.openxmlformats.org/officeDocument/2006/relationships/tags" Target="../tags/tag2162.xml"/><Relationship Id="rId39" Type="http://schemas.openxmlformats.org/officeDocument/2006/relationships/tags" Target="../tags/tag1811.xml"/><Relationship Id="rId389" Type="http://schemas.openxmlformats.org/officeDocument/2006/relationships/tags" Target="../tags/tag2161.xml"/><Relationship Id="rId388" Type="http://schemas.openxmlformats.org/officeDocument/2006/relationships/tags" Target="../tags/tag2160.xml"/><Relationship Id="rId387" Type="http://schemas.openxmlformats.org/officeDocument/2006/relationships/tags" Target="../tags/tag2159.xml"/><Relationship Id="rId386" Type="http://schemas.openxmlformats.org/officeDocument/2006/relationships/tags" Target="../tags/tag2158.xml"/><Relationship Id="rId385" Type="http://schemas.openxmlformats.org/officeDocument/2006/relationships/tags" Target="../tags/tag2157.xml"/><Relationship Id="rId384" Type="http://schemas.openxmlformats.org/officeDocument/2006/relationships/tags" Target="../tags/tag2156.xml"/><Relationship Id="rId383" Type="http://schemas.openxmlformats.org/officeDocument/2006/relationships/tags" Target="../tags/tag2155.xml"/><Relationship Id="rId382" Type="http://schemas.openxmlformats.org/officeDocument/2006/relationships/tags" Target="../tags/tag2154.xml"/><Relationship Id="rId381" Type="http://schemas.openxmlformats.org/officeDocument/2006/relationships/tags" Target="../tags/tag2153.xml"/><Relationship Id="rId380" Type="http://schemas.openxmlformats.org/officeDocument/2006/relationships/tags" Target="../tags/tag2152.xml"/><Relationship Id="rId38" Type="http://schemas.openxmlformats.org/officeDocument/2006/relationships/tags" Target="../tags/tag1810.xml"/><Relationship Id="rId379" Type="http://schemas.openxmlformats.org/officeDocument/2006/relationships/tags" Target="../tags/tag2151.xml"/><Relationship Id="rId378" Type="http://schemas.openxmlformats.org/officeDocument/2006/relationships/tags" Target="../tags/tag2150.xml"/><Relationship Id="rId377" Type="http://schemas.openxmlformats.org/officeDocument/2006/relationships/tags" Target="../tags/tag2149.xml"/><Relationship Id="rId376" Type="http://schemas.openxmlformats.org/officeDocument/2006/relationships/tags" Target="../tags/tag2148.xml"/><Relationship Id="rId375" Type="http://schemas.openxmlformats.org/officeDocument/2006/relationships/tags" Target="../tags/tag2147.xml"/><Relationship Id="rId374" Type="http://schemas.openxmlformats.org/officeDocument/2006/relationships/tags" Target="../tags/tag2146.xml"/><Relationship Id="rId373" Type="http://schemas.openxmlformats.org/officeDocument/2006/relationships/tags" Target="../tags/tag2145.xml"/><Relationship Id="rId372" Type="http://schemas.openxmlformats.org/officeDocument/2006/relationships/tags" Target="../tags/tag2144.xml"/><Relationship Id="rId371" Type="http://schemas.openxmlformats.org/officeDocument/2006/relationships/tags" Target="../tags/tag2143.xml"/><Relationship Id="rId370" Type="http://schemas.openxmlformats.org/officeDocument/2006/relationships/tags" Target="../tags/tag2142.xml"/><Relationship Id="rId37" Type="http://schemas.openxmlformats.org/officeDocument/2006/relationships/tags" Target="../tags/tag1809.xml"/><Relationship Id="rId369" Type="http://schemas.openxmlformats.org/officeDocument/2006/relationships/tags" Target="../tags/tag2141.xml"/><Relationship Id="rId368" Type="http://schemas.openxmlformats.org/officeDocument/2006/relationships/tags" Target="../tags/tag2140.xml"/><Relationship Id="rId367" Type="http://schemas.openxmlformats.org/officeDocument/2006/relationships/tags" Target="../tags/tag2139.xml"/><Relationship Id="rId366" Type="http://schemas.openxmlformats.org/officeDocument/2006/relationships/tags" Target="../tags/tag2138.xml"/><Relationship Id="rId365" Type="http://schemas.openxmlformats.org/officeDocument/2006/relationships/tags" Target="../tags/tag2137.xml"/><Relationship Id="rId364" Type="http://schemas.openxmlformats.org/officeDocument/2006/relationships/tags" Target="../tags/tag2136.xml"/><Relationship Id="rId363" Type="http://schemas.openxmlformats.org/officeDocument/2006/relationships/tags" Target="../tags/tag2135.xml"/><Relationship Id="rId362" Type="http://schemas.openxmlformats.org/officeDocument/2006/relationships/tags" Target="../tags/tag2134.xml"/><Relationship Id="rId361" Type="http://schemas.openxmlformats.org/officeDocument/2006/relationships/tags" Target="../tags/tag2133.xml"/><Relationship Id="rId360" Type="http://schemas.openxmlformats.org/officeDocument/2006/relationships/tags" Target="../tags/tag2132.xml"/><Relationship Id="rId36" Type="http://schemas.openxmlformats.org/officeDocument/2006/relationships/tags" Target="../tags/tag1808.xml"/><Relationship Id="rId359" Type="http://schemas.openxmlformats.org/officeDocument/2006/relationships/tags" Target="../tags/tag2131.xml"/><Relationship Id="rId358" Type="http://schemas.openxmlformats.org/officeDocument/2006/relationships/tags" Target="../tags/tag2130.xml"/><Relationship Id="rId357" Type="http://schemas.openxmlformats.org/officeDocument/2006/relationships/tags" Target="../tags/tag2129.xml"/><Relationship Id="rId356" Type="http://schemas.openxmlformats.org/officeDocument/2006/relationships/tags" Target="../tags/tag2128.xml"/><Relationship Id="rId355" Type="http://schemas.openxmlformats.org/officeDocument/2006/relationships/tags" Target="../tags/tag2127.xml"/><Relationship Id="rId354" Type="http://schemas.openxmlformats.org/officeDocument/2006/relationships/tags" Target="../tags/tag2126.xml"/><Relationship Id="rId353" Type="http://schemas.openxmlformats.org/officeDocument/2006/relationships/tags" Target="../tags/tag2125.xml"/><Relationship Id="rId352" Type="http://schemas.openxmlformats.org/officeDocument/2006/relationships/tags" Target="../tags/tag2124.xml"/><Relationship Id="rId351" Type="http://schemas.openxmlformats.org/officeDocument/2006/relationships/tags" Target="../tags/tag2123.xml"/><Relationship Id="rId350" Type="http://schemas.openxmlformats.org/officeDocument/2006/relationships/tags" Target="../tags/tag2122.xml"/><Relationship Id="rId35" Type="http://schemas.openxmlformats.org/officeDocument/2006/relationships/tags" Target="../tags/tag1807.xml"/><Relationship Id="rId349" Type="http://schemas.openxmlformats.org/officeDocument/2006/relationships/tags" Target="../tags/tag2121.xml"/><Relationship Id="rId348" Type="http://schemas.openxmlformats.org/officeDocument/2006/relationships/tags" Target="../tags/tag2120.xml"/><Relationship Id="rId347" Type="http://schemas.openxmlformats.org/officeDocument/2006/relationships/tags" Target="../tags/tag2119.xml"/><Relationship Id="rId346" Type="http://schemas.openxmlformats.org/officeDocument/2006/relationships/tags" Target="../tags/tag2118.xml"/><Relationship Id="rId345" Type="http://schemas.openxmlformats.org/officeDocument/2006/relationships/tags" Target="../tags/tag2117.xml"/><Relationship Id="rId344" Type="http://schemas.openxmlformats.org/officeDocument/2006/relationships/tags" Target="../tags/tag2116.xml"/><Relationship Id="rId343" Type="http://schemas.openxmlformats.org/officeDocument/2006/relationships/tags" Target="../tags/tag2115.xml"/><Relationship Id="rId342" Type="http://schemas.openxmlformats.org/officeDocument/2006/relationships/tags" Target="../tags/tag2114.xml"/><Relationship Id="rId341" Type="http://schemas.openxmlformats.org/officeDocument/2006/relationships/tags" Target="../tags/tag2113.xml"/><Relationship Id="rId340" Type="http://schemas.openxmlformats.org/officeDocument/2006/relationships/tags" Target="../tags/tag2112.xml"/><Relationship Id="rId34" Type="http://schemas.openxmlformats.org/officeDocument/2006/relationships/tags" Target="../tags/tag1806.xml"/><Relationship Id="rId339" Type="http://schemas.openxmlformats.org/officeDocument/2006/relationships/tags" Target="../tags/tag2111.xml"/><Relationship Id="rId338" Type="http://schemas.openxmlformats.org/officeDocument/2006/relationships/tags" Target="../tags/tag2110.xml"/><Relationship Id="rId337" Type="http://schemas.openxmlformats.org/officeDocument/2006/relationships/tags" Target="../tags/tag2109.xml"/><Relationship Id="rId336" Type="http://schemas.openxmlformats.org/officeDocument/2006/relationships/tags" Target="../tags/tag2108.xml"/><Relationship Id="rId335" Type="http://schemas.openxmlformats.org/officeDocument/2006/relationships/tags" Target="../tags/tag2107.xml"/><Relationship Id="rId334" Type="http://schemas.openxmlformats.org/officeDocument/2006/relationships/tags" Target="../tags/tag2106.xml"/><Relationship Id="rId333" Type="http://schemas.openxmlformats.org/officeDocument/2006/relationships/tags" Target="../tags/tag2105.xml"/><Relationship Id="rId332" Type="http://schemas.openxmlformats.org/officeDocument/2006/relationships/tags" Target="../tags/tag2104.xml"/><Relationship Id="rId331" Type="http://schemas.openxmlformats.org/officeDocument/2006/relationships/tags" Target="../tags/tag2103.xml"/><Relationship Id="rId330" Type="http://schemas.openxmlformats.org/officeDocument/2006/relationships/tags" Target="../tags/tag2102.xml"/><Relationship Id="rId33" Type="http://schemas.openxmlformats.org/officeDocument/2006/relationships/tags" Target="../tags/tag1805.xml"/><Relationship Id="rId329" Type="http://schemas.openxmlformats.org/officeDocument/2006/relationships/tags" Target="../tags/tag2101.xml"/><Relationship Id="rId328" Type="http://schemas.openxmlformats.org/officeDocument/2006/relationships/tags" Target="../tags/tag2100.xml"/><Relationship Id="rId327" Type="http://schemas.openxmlformats.org/officeDocument/2006/relationships/tags" Target="../tags/tag2099.xml"/><Relationship Id="rId326" Type="http://schemas.openxmlformats.org/officeDocument/2006/relationships/tags" Target="../tags/tag2098.xml"/><Relationship Id="rId325" Type="http://schemas.openxmlformats.org/officeDocument/2006/relationships/tags" Target="../tags/tag2097.xml"/><Relationship Id="rId324" Type="http://schemas.openxmlformats.org/officeDocument/2006/relationships/tags" Target="../tags/tag2096.xml"/><Relationship Id="rId323" Type="http://schemas.openxmlformats.org/officeDocument/2006/relationships/tags" Target="../tags/tag2095.xml"/><Relationship Id="rId322" Type="http://schemas.openxmlformats.org/officeDocument/2006/relationships/tags" Target="../tags/tag2094.xml"/><Relationship Id="rId321" Type="http://schemas.openxmlformats.org/officeDocument/2006/relationships/tags" Target="../tags/tag2093.xml"/><Relationship Id="rId320" Type="http://schemas.openxmlformats.org/officeDocument/2006/relationships/tags" Target="../tags/tag2092.xml"/><Relationship Id="rId32" Type="http://schemas.openxmlformats.org/officeDocument/2006/relationships/tags" Target="../tags/tag1804.xml"/><Relationship Id="rId319" Type="http://schemas.openxmlformats.org/officeDocument/2006/relationships/tags" Target="../tags/tag2091.xml"/><Relationship Id="rId318" Type="http://schemas.openxmlformats.org/officeDocument/2006/relationships/tags" Target="../tags/tag2090.xml"/><Relationship Id="rId317" Type="http://schemas.openxmlformats.org/officeDocument/2006/relationships/tags" Target="../tags/tag2089.xml"/><Relationship Id="rId316" Type="http://schemas.openxmlformats.org/officeDocument/2006/relationships/tags" Target="../tags/tag2088.xml"/><Relationship Id="rId315" Type="http://schemas.openxmlformats.org/officeDocument/2006/relationships/tags" Target="../tags/tag2087.xml"/><Relationship Id="rId314" Type="http://schemas.openxmlformats.org/officeDocument/2006/relationships/tags" Target="../tags/tag2086.xml"/><Relationship Id="rId313" Type="http://schemas.openxmlformats.org/officeDocument/2006/relationships/tags" Target="../tags/tag2085.xml"/><Relationship Id="rId312" Type="http://schemas.openxmlformats.org/officeDocument/2006/relationships/tags" Target="../tags/tag2084.xml"/><Relationship Id="rId311" Type="http://schemas.openxmlformats.org/officeDocument/2006/relationships/tags" Target="../tags/tag2083.xml"/><Relationship Id="rId310" Type="http://schemas.openxmlformats.org/officeDocument/2006/relationships/tags" Target="../tags/tag2082.xml"/><Relationship Id="rId31" Type="http://schemas.openxmlformats.org/officeDocument/2006/relationships/tags" Target="../tags/tag1803.xml"/><Relationship Id="rId309" Type="http://schemas.openxmlformats.org/officeDocument/2006/relationships/tags" Target="../tags/tag2081.xml"/><Relationship Id="rId308" Type="http://schemas.openxmlformats.org/officeDocument/2006/relationships/tags" Target="../tags/tag2080.xml"/><Relationship Id="rId307" Type="http://schemas.openxmlformats.org/officeDocument/2006/relationships/tags" Target="../tags/tag2079.xml"/><Relationship Id="rId306" Type="http://schemas.openxmlformats.org/officeDocument/2006/relationships/tags" Target="../tags/tag2078.xml"/><Relationship Id="rId305" Type="http://schemas.openxmlformats.org/officeDocument/2006/relationships/tags" Target="../tags/tag2077.xml"/><Relationship Id="rId304" Type="http://schemas.openxmlformats.org/officeDocument/2006/relationships/tags" Target="../tags/tag2076.xml"/><Relationship Id="rId303" Type="http://schemas.openxmlformats.org/officeDocument/2006/relationships/tags" Target="../tags/tag2075.xml"/><Relationship Id="rId302" Type="http://schemas.openxmlformats.org/officeDocument/2006/relationships/tags" Target="../tags/tag2074.xml"/><Relationship Id="rId301" Type="http://schemas.openxmlformats.org/officeDocument/2006/relationships/tags" Target="../tags/tag2073.xml"/><Relationship Id="rId300" Type="http://schemas.openxmlformats.org/officeDocument/2006/relationships/tags" Target="../tags/tag2072.xml"/><Relationship Id="rId30" Type="http://schemas.openxmlformats.org/officeDocument/2006/relationships/tags" Target="../tags/tag1802.xml"/><Relationship Id="rId3" Type="http://schemas.openxmlformats.org/officeDocument/2006/relationships/tags" Target="../tags/tag1775.xml"/><Relationship Id="rId299" Type="http://schemas.openxmlformats.org/officeDocument/2006/relationships/tags" Target="../tags/tag2071.xml"/><Relationship Id="rId298" Type="http://schemas.openxmlformats.org/officeDocument/2006/relationships/tags" Target="../tags/tag2070.xml"/><Relationship Id="rId297" Type="http://schemas.openxmlformats.org/officeDocument/2006/relationships/tags" Target="../tags/tag2069.xml"/><Relationship Id="rId296" Type="http://schemas.openxmlformats.org/officeDocument/2006/relationships/tags" Target="../tags/tag2068.xml"/><Relationship Id="rId295" Type="http://schemas.openxmlformats.org/officeDocument/2006/relationships/tags" Target="../tags/tag2067.xml"/><Relationship Id="rId294" Type="http://schemas.openxmlformats.org/officeDocument/2006/relationships/tags" Target="../tags/tag2066.xml"/><Relationship Id="rId293" Type="http://schemas.openxmlformats.org/officeDocument/2006/relationships/tags" Target="../tags/tag2065.xml"/><Relationship Id="rId292" Type="http://schemas.openxmlformats.org/officeDocument/2006/relationships/tags" Target="../tags/tag2064.xml"/><Relationship Id="rId291" Type="http://schemas.openxmlformats.org/officeDocument/2006/relationships/tags" Target="../tags/tag2063.xml"/><Relationship Id="rId290" Type="http://schemas.openxmlformats.org/officeDocument/2006/relationships/tags" Target="../tags/tag2062.xml"/><Relationship Id="rId29" Type="http://schemas.openxmlformats.org/officeDocument/2006/relationships/tags" Target="../tags/tag1801.xml"/><Relationship Id="rId289" Type="http://schemas.openxmlformats.org/officeDocument/2006/relationships/tags" Target="../tags/tag2061.xml"/><Relationship Id="rId288" Type="http://schemas.openxmlformats.org/officeDocument/2006/relationships/tags" Target="../tags/tag2060.xml"/><Relationship Id="rId287" Type="http://schemas.openxmlformats.org/officeDocument/2006/relationships/tags" Target="../tags/tag2059.xml"/><Relationship Id="rId286" Type="http://schemas.openxmlformats.org/officeDocument/2006/relationships/tags" Target="../tags/tag2058.xml"/><Relationship Id="rId285" Type="http://schemas.openxmlformats.org/officeDocument/2006/relationships/tags" Target="../tags/tag2057.xml"/><Relationship Id="rId284" Type="http://schemas.openxmlformats.org/officeDocument/2006/relationships/tags" Target="../tags/tag2056.xml"/><Relationship Id="rId283" Type="http://schemas.openxmlformats.org/officeDocument/2006/relationships/tags" Target="../tags/tag2055.xml"/><Relationship Id="rId282" Type="http://schemas.openxmlformats.org/officeDocument/2006/relationships/tags" Target="../tags/tag2054.xml"/><Relationship Id="rId281" Type="http://schemas.openxmlformats.org/officeDocument/2006/relationships/tags" Target="../tags/tag2053.xml"/><Relationship Id="rId280" Type="http://schemas.openxmlformats.org/officeDocument/2006/relationships/tags" Target="../tags/tag2052.xml"/><Relationship Id="rId28" Type="http://schemas.openxmlformats.org/officeDocument/2006/relationships/tags" Target="../tags/tag1800.xml"/><Relationship Id="rId279" Type="http://schemas.openxmlformats.org/officeDocument/2006/relationships/tags" Target="../tags/tag2051.xml"/><Relationship Id="rId278" Type="http://schemas.openxmlformats.org/officeDocument/2006/relationships/tags" Target="../tags/tag2050.xml"/><Relationship Id="rId277" Type="http://schemas.openxmlformats.org/officeDocument/2006/relationships/tags" Target="../tags/tag2049.xml"/><Relationship Id="rId276" Type="http://schemas.openxmlformats.org/officeDocument/2006/relationships/tags" Target="../tags/tag2048.xml"/><Relationship Id="rId275" Type="http://schemas.openxmlformats.org/officeDocument/2006/relationships/tags" Target="../tags/tag2047.xml"/><Relationship Id="rId274" Type="http://schemas.openxmlformats.org/officeDocument/2006/relationships/tags" Target="../tags/tag2046.xml"/><Relationship Id="rId273" Type="http://schemas.openxmlformats.org/officeDocument/2006/relationships/tags" Target="../tags/tag2045.xml"/><Relationship Id="rId272" Type="http://schemas.openxmlformats.org/officeDocument/2006/relationships/tags" Target="../tags/tag2044.xml"/><Relationship Id="rId271" Type="http://schemas.openxmlformats.org/officeDocument/2006/relationships/tags" Target="../tags/tag2043.xml"/><Relationship Id="rId270" Type="http://schemas.openxmlformats.org/officeDocument/2006/relationships/tags" Target="../tags/tag2042.xml"/><Relationship Id="rId27" Type="http://schemas.openxmlformats.org/officeDocument/2006/relationships/tags" Target="../tags/tag1799.xml"/><Relationship Id="rId269" Type="http://schemas.openxmlformats.org/officeDocument/2006/relationships/tags" Target="../tags/tag2041.xml"/><Relationship Id="rId268" Type="http://schemas.openxmlformats.org/officeDocument/2006/relationships/tags" Target="../tags/tag2040.xml"/><Relationship Id="rId267" Type="http://schemas.openxmlformats.org/officeDocument/2006/relationships/tags" Target="../tags/tag2039.xml"/><Relationship Id="rId266" Type="http://schemas.openxmlformats.org/officeDocument/2006/relationships/tags" Target="../tags/tag2038.xml"/><Relationship Id="rId265" Type="http://schemas.openxmlformats.org/officeDocument/2006/relationships/tags" Target="../tags/tag2037.xml"/><Relationship Id="rId264" Type="http://schemas.openxmlformats.org/officeDocument/2006/relationships/tags" Target="../tags/tag2036.xml"/><Relationship Id="rId263" Type="http://schemas.openxmlformats.org/officeDocument/2006/relationships/tags" Target="../tags/tag2035.xml"/><Relationship Id="rId262" Type="http://schemas.openxmlformats.org/officeDocument/2006/relationships/tags" Target="../tags/tag2034.xml"/><Relationship Id="rId261" Type="http://schemas.openxmlformats.org/officeDocument/2006/relationships/tags" Target="../tags/tag2033.xml"/><Relationship Id="rId260" Type="http://schemas.openxmlformats.org/officeDocument/2006/relationships/tags" Target="../tags/tag2032.xml"/><Relationship Id="rId26" Type="http://schemas.openxmlformats.org/officeDocument/2006/relationships/tags" Target="../tags/tag1798.xml"/><Relationship Id="rId259" Type="http://schemas.openxmlformats.org/officeDocument/2006/relationships/tags" Target="../tags/tag2031.xml"/><Relationship Id="rId258" Type="http://schemas.openxmlformats.org/officeDocument/2006/relationships/tags" Target="../tags/tag2030.xml"/><Relationship Id="rId257" Type="http://schemas.openxmlformats.org/officeDocument/2006/relationships/tags" Target="../tags/tag2029.xml"/><Relationship Id="rId256" Type="http://schemas.openxmlformats.org/officeDocument/2006/relationships/tags" Target="../tags/tag2028.xml"/><Relationship Id="rId255" Type="http://schemas.openxmlformats.org/officeDocument/2006/relationships/tags" Target="../tags/tag2027.xml"/><Relationship Id="rId254" Type="http://schemas.openxmlformats.org/officeDocument/2006/relationships/tags" Target="../tags/tag2026.xml"/><Relationship Id="rId253" Type="http://schemas.openxmlformats.org/officeDocument/2006/relationships/tags" Target="../tags/tag2025.xml"/><Relationship Id="rId252" Type="http://schemas.openxmlformats.org/officeDocument/2006/relationships/tags" Target="../tags/tag2024.xml"/><Relationship Id="rId251" Type="http://schemas.openxmlformats.org/officeDocument/2006/relationships/tags" Target="../tags/tag2023.xml"/><Relationship Id="rId250" Type="http://schemas.openxmlformats.org/officeDocument/2006/relationships/tags" Target="../tags/tag2022.xml"/><Relationship Id="rId25" Type="http://schemas.openxmlformats.org/officeDocument/2006/relationships/tags" Target="../tags/tag1797.xml"/><Relationship Id="rId249" Type="http://schemas.openxmlformats.org/officeDocument/2006/relationships/tags" Target="../tags/tag2021.xml"/><Relationship Id="rId248" Type="http://schemas.openxmlformats.org/officeDocument/2006/relationships/tags" Target="../tags/tag2020.xml"/><Relationship Id="rId247" Type="http://schemas.openxmlformats.org/officeDocument/2006/relationships/tags" Target="../tags/tag2019.xml"/><Relationship Id="rId246" Type="http://schemas.openxmlformats.org/officeDocument/2006/relationships/tags" Target="../tags/tag2018.xml"/><Relationship Id="rId245" Type="http://schemas.openxmlformats.org/officeDocument/2006/relationships/tags" Target="../tags/tag2017.xml"/><Relationship Id="rId244" Type="http://schemas.openxmlformats.org/officeDocument/2006/relationships/tags" Target="../tags/tag2016.xml"/><Relationship Id="rId243" Type="http://schemas.openxmlformats.org/officeDocument/2006/relationships/tags" Target="../tags/tag2015.xml"/><Relationship Id="rId242" Type="http://schemas.openxmlformats.org/officeDocument/2006/relationships/tags" Target="../tags/tag2014.xml"/><Relationship Id="rId241" Type="http://schemas.openxmlformats.org/officeDocument/2006/relationships/tags" Target="../tags/tag2013.xml"/><Relationship Id="rId240" Type="http://schemas.openxmlformats.org/officeDocument/2006/relationships/tags" Target="../tags/tag2012.xml"/><Relationship Id="rId24" Type="http://schemas.openxmlformats.org/officeDocument/2006/relationships/tags" Target="../tags/tag1796.xml"/><Relationship Id="rId239" Type="http://schemas.openxmlformats.org/officeDocument/2006/relationships/tags" Target="../tags/tag2011.xml"/><Relationship Id="rId238" Type="http://schemas.openxmlformats.org/officeDocument/2006/relationships/tags" Target="../tags/tag2010.xml"/><Relationship Id="rId237" Type="http://schemas.openxmlformats.org/officeDocument/2006/relationships/tags" Target="../tags/tag2009.xml"/><Relationship Id="rId236" Type="http://schemas.openxmlformats.org/officeDocument/2006/relationships/tags" Target="../tags/tag2008.xml"/><Relationship Id="rId235" Type="http://schemas.openxmlformats.org/officeDocument/2006/relationships/tags" Target="../tags/tag2007.xml"/><Relationship Id="rId234" Type="http://schemas.openxmlformats.org/officeDocument/2006/relationships/tags" Target="../tags/tag2006.xml"/><Relationship Id="rId233" Type="http://schemas.openxmlformats.org/officeDocument/2006/relationships/tags" Target="../tags/tag2005.xml"/><Relationship Id="rId232" Type="http://schemas.openxmlformats.org/officeDocument/2006/relationships/tags" Target="../tags/tag2004.xml"/><Relationship Id="rId231" Type="http://schemas.openxmlformats.org/officeDocument/2006/relationships/tags" Target="../tags/tag2003.xml"/><Relationship Id="rId230" Type="http://schemas.openxmlformats.org/officeDocument/2006/relationships/tags" Target="../tags/tag2002.xml"/><Relationship Id="rId23" Type="http://schemas.openxmlformats.org/officeDocument/2006/relationships/tags" Target="../tags/tag1795.xml"/><Relationship Id="rId229" Type="http://schemas.openxmlformats.org/officeDocument/2006/relationships/tags" Target="../tags/tag2001.xml"/><Relationship Id="rId228" Type="http://schemas.openxmlformats.org/officeDocument/2006/relationships/tags" Target="../tags/tag2000.xml"/><Relationship Id="rId227" Type="http://schemas.openxmlformats.org/officeDocument/2006/relationships/tags" Target="../tags/tag1999.xml"/><Relationship Id="rId226" Type="http://schemas.openxmlformats.org/officeDocument/2006/relationships/tags" Target="../tags/tag1998.xml"/><Relationship Id="rId225" Type="http://schemas.openxmlformats.org/officeDocument/2006/relationships/tags" Target="../tags/tag1997.xml"/><Relationship Id="rId224" Type="http://schemas.openxmlformats.org/officeDocument/2006/relationships/tags" Target="../tags/tag1996.xml"/><Relationship Id="rId223" Type="http://schemas.openxmlformats.org/officeDocument/2006/relationships/tags" Target="../tags/tag1995.xml"/><Relationship Id="rId222" Type="http://schemas.openxmlformats.org/officeDocument/2006/relationships/tags" Target="../tags/tag1994.xml"/><Relationship Id="rId221" Type="http://schemas.openxmlformats.org/officeDocument/2006/relationships/tags" Target="../tags/tag1993.xml"/><Relationship Id="rId220" Type="http://schemas.openxmlformats.org/officeDocument/2006/relationships/tags" Target="../tags/tag1992.xml"/><Relationship Id="rId22" Type="http://schemas.openxmlformats.org/officeDocument/2006/relationships/tags" Target="../tags/tag1794.xml"/><Relationship Id="rId219" Type="http://schemas.openxmlformats.org/officeDocument/2006/relationships/tags" Target="../tags/tag1991.xml"/><Relationship Id="rId218" Type="http://schemas.openxmlformats.org/officeDocument/2006/relationships/tags" Target="../tags/tag1990.xml"/><Relationship Id="rId217" Type="http://schemas.openxmlformats.org/officeDocument/2006/relationships/tags" Target="../tags/tag1989.xml"/><Relationship Id="rId216" Type="http://schemas.openxmlformats.org/officeDocument/2006/relationships/tags" Target="../tags/tag1988.xml"/><Relationship Id="rId215" Type="http://schemas.openxmlformats.org/officeDocument/2006/relationships/tags" Target="../tags/tag1987.xml"/><Relationship Id="rId214" Type="http://schemas.openxmlformats.org/officeDocument/2006/relationships/tags" Target="../tags/tag1986.xml"/><Relationship Id="rId213" Type="http://schemas.openxmlformats.org/officeDocument/2006/relationships/tags" Target="../tags/tag1985.xml"/><Relationship Id="rId212" Type="http://schemas.openxmlformats.org/officeDocument/2006/relationships/tags" Target="../tags/tag1984.xml"/><Relationship Id="rId211" Type="http://schemas.openxmlformats.org/officeDocument/2006/relationships/tags" Target="../tags/tag1983.xml"/><Relationship Id="rId210" Type="http://schemas.openxmlformats.org/officeDocument/2006/relationships/tags" Target="../tags/tag1982.xml"/><Relationship Id="rId21" Type="http://schemas.openxmlformats.org/officeDocument/2006/relationships/tags" Target="../tags/tag1793.xml"/><Relationship Id="rId209" Type="http://schemas.openxmlformats.org/officeDocument/2006/relationships/tags" Target="../tags/tag1981.xml"/><Relationship Id="rId208" Type="http://schemas.openxmlformats.org/officeDocument/2006/relationships/tags" Target="../tags/tag1980.xml"/><Relationship Id="rId207" Type="http://schemas.openxmlformats.org/officeDocument/2006/relationships/tags" Target="../tags/tag1979.xml"/><Relationship Id="rId206" Type="http://schemas.openxmlformats.org/officeDocument/2006/relationships/tags" Target="../tags/tag1978.xml"/><Relationship Id="rId205" Type="http://schemas.openxmlformats.org/officeDocument/2006/relationships/tags" Target="../tags/tag1977.xml"/><Relationship Id="rId204" Type="http://schemas.openxmlformats.org/officeDocument/2006/relationships/tags" Target="../tags/tag1976.xml"/><Relationship Id="rId203" Type="http://schemas.openxmlformats.org/officeDocument/2006/relationships/tags" Target="../tags/tag1975.xml"/><Relationship Id="rId202" Type="http://schemas.openxmlformats.org/officeDocument/2006/relationships/tags" Target="../tags/tag1974.xml"/><Relationship Id="rId201" Type="http://schemas.openxmlformats.org/officeDocument/2006/relationships/tags" Target="../tags/tag1973.xml"/><Relationship Id="rId200" Type="http://schemas.openxmlformats.org/officeDocument/2006/relationships/tags" Target="../tags/tag1972.xml"/><Relationship Id="rId20" Type="http://schemas.openxmlformats.org/officeDocument/2006/relationships/tags" Target="../tags/tag1792.xml"/><Relationship Id="rId2" Type="http://schemas.openxmlformats.org/officeDocument/2006/relationships/tags" Target="../tags/tag1774.xml"/><Relationship Id="rId199" Type="http://schemas.openxmlformats.org/officeDocument/2006/relationships/tags" Target="../tags/tag1971.xml"/><Relationship Id="rId198" Type="http://schemas.openxmlformats.org/officeDocument/2006/relationships/tags" Target="../tags/tag1970.xml"/><Relationship Id="rId197" Type="http://schemas.openxmlformats.org/officeDocument/2006/relationships/tags" Target="../tags/tag1969.xml"/><Relationship Id="rId196" Type="http://schemas.openxmlformats.org/officeDocument/2006/relationships/tags" Target="../tags/tag1968.xml"/><Relationship Id="rId195" Type="http://schemas.openxmlformats.org/officeDocument/2006/relationships/tags" Target="../tags/tag1967.xml"/><Relationship Id="rId194" Type="http://schemas.openxmlformats.org/officeDocument/2006/relationships/tags" Target="../tags/tag1966.xml"/><Relationship Id="rId193" Type="http://schemas.openxmlformats.org/officeDocument/2006/relationships/tags" Target="../tags/tag1965.xml"/><Relationship Id="rId192" Type="http://schemas.openxmlformats.org/officeDocument/2006/relationships/tags" Target="../tags/tag1964.xml"/><Relationship Id="rId191" Type="http://schemas.openxmlformats.org/officeDocument/2006/relationships/tags" Target="../tags/tag1963.xml"/><Relationship Id="rId190" Type="http://schemas.openxmlformats.org/officeDocument/2006/relationships/tags" Target="../tags/tag1962.xml"/><Relationship Id="rId19" Type="http://schemas.openxmlformats.org/officeDocument/2006/relationships/tags" Target="../tags/tag1791.xml"/><Relationship Id="rId189" Type="http://schemas.openxmlformats.org/officeDocument/2006/relationships/tags" Target="../tags/tag1961.xml"/><Relationship Id="rId188" Type="http://schemas.openxmlformats.org/officeDocument/2006/relationships/tags" Target="../tags/tag1960.xml"/><Relationship Id="rId187" Type="http://schemas.openxmlformats.org/officeDocument/2006/relationships/tags" Target="../tags/tag1959.xml"/><Relationship Id="rId186" Type="http://schemas.openxmlformats.org/officeDocument/2006/relationships/tags" Target="../tags/tag1958.xml"/><Relationship Id="rId185" Type="http://schemas.openxmlformats.org/officeDocument/2006/relationships/tags" Target="../tags/tag1957.xml"/><Relationship Id="rId184" Type="http://schemas.openxmlformats.org/officeDocument/2006/relationships/tags" Target="../tags/tag1956.xml"/><Relationship Id="rId183" Type="http://schemas.openxmlformats.org/officeDocument/2006/relationships/tags" Target="../tags/tag1955.xml"/><Relationship Id="rId182" Type="http://schemas.openxmlformats.org/officeDocument/2006/relationships/tags" Target="../tags/tag1954.xml"/><Relationship Id="rId181" Type="http://schemas.openxmlformats.org/officeDocument/2006/relationships/tags" Target="../tags/tag1953.xml"/><Relationship Id="rId180" Type="http://schemas.openxmlformats.org/officeDocument/2006/relationships/tags" Target="../tags/tag1952.xml"/><Relationship Id="rId18" Type="http://schemas.openxmlformats.org/officeDocument/2006/relationships/tags" Target="../tags/tag1790.xml"/><Relationship Id="rId179" Type="http://schemas.openxmlformats.org/officeDocument/2006/relationships/tags" Target="../tags/tag1951.xml"/><Relationship Id="rId178" Type="http://schemas.openxmlformats.org/officeDocument/2006/relationships/tags" Target="../tags/tag1950.xml"/><Relationship Id="rId177" Type="http://schemas.openxmlformats.org/officeDocument/2006/relationships/tags" Target="../tags/tag1949.xml"/><Relationship Id="rId176" Type="http://schemas.openxmlformats.org/officeDocument/2006/relationships/tags" Target="../tags/tag1948.xml"/><Relationship Id="rId175" Type="http://schemas.openxmlformats.org/officeDocument/2006/relationships/tags" Target="../tags/tag1947.xml"/><Relationship Id="rId174" Type="http://schemas.openxmlformats.org/officeDocument/2006/relationships/tags" Target="../tags/tag1946.xml"/><Relationship Id="rId173" Type="http://schemas.openxmlformats.org/officeDocument/2006/relationships/tags" Target="../tags/tag1945.xml"/><Relationship Id="rId172" Type="http://schemas.openxmlformats.org/officeDocument/2006/relationships/tags" Target="../tags/tag1944.xml"/><Relationship Id="rId171" Type="http://schemas.openxmlformats.org/officeDocument/2006/relationships/tags" Target="../tags/tag1943.xml"/><Relationship Id="rId170" Type="http://schemas.openxmlformats.org/officeDocument/2006/relationships/tags" Target="../tags/tag1942.xml"/><Relationship Id="rId17" Type="http://schemas.openxmlformats.org/officeDocument/2006/relationships/tags" Target="../tags/tag1789.xml"/><Relationship Id="rId169" Type="http://schemas.openxmlformats.org/officeDocument/2006/relationships/tags" Target="../tags/tag1941.xml"/><Relationship Id="rId168" Type="http://schemas.openxmlformats.org/officeDocument/2006/relationships/tags" Target="../tags/tag1940.xml"/><Relationship Id="rId167" Type="http://schemas.openxmlformats.org/officeDocument/2006/relationships/tags" Target="../tags/tag1939.xml"/><Relationship Id="rId166" Type="http://schemas.openxmlformats.org/officeDocument/2006/relationships/tags" Target="../tags/tag1938.xml"/><Relationship Id="rId165" Type="http://schemas.openxmlformats.org/officeDocument/2006/relationships/tags" Target="../tags/tag1937.xml"/><Relationship Id="rId164" Type="http://schemas.openxmlformats.org/officeDocument/2006/relationships/tags" Target="../tags/tag1936.xml"/><Relationship Id="rId163" Type="http://schemas.openxmlformats.org/officeDocument/2006/relationships/tags" Target="../tags/tag1935.xml"/><Relationship Id="rId162" Type="http://schemas.openxmlformats.org/officeDocument/2006/relationships/tags" Target="../tags/tag1934.xml"/><Relationship Id="rId161" Type="http://schemas.openxmlformats.org/officeDocument/2006/relationships/tags" Target="../tags/tag1933.xml"/><Relationship Id="rId160" Type="http://schemas.openxmlformats.org/officeDocument/2006/relationships/tags" Target="../tags/tag1932.xml"/><Relationship Id="rId16" Type="http://schemas.openxmlformats.org/officeDocument/2006/relationships/tags" Target="../tags/tag1788.xml"/><Relationship Id="rId159" Type="http://schemas.openxmlformats.org/officeDocument/2006/relationships/tags" Target="../tags/tag1931.xml"/><Relationship Id="rId158" Type="http://schemas.openxmlformats.org/officeDocument/2006/relationships/tags" Target="../tags/tag1930.xml"/><Relationship Id="rId157" Type="http://schemas.openxmlformats.org/officeDocument/2006/relationships/tags" Target="../tags/tag1929.xml"/><Relationship Id="rId156" Type="http://schemas.openxmlformats.org/officeDocument/2006/relationships/tags" Target="../tags/tag1928.xml"/><Relationship Id="rId155" Type="http://schemas.openxmlformats.org/officeDocument/2006/relationships/tags" Target="../tags/tag1927.xml"/><Relationship Id="rId154" Type="http://schemas.openxmlformats.org/officeDocument/2006/relationships/tags" Target="../tags/tag1926.xml"/><Relationship Id="rId153" Type="http://schemas.openxmlformats.org/officeDocument/2006/relationships/tags" Target="../tags/tag1925.xml"/><Relationship Id="rId152" Type="http://schemas.openxmlformats.org/officeDocument/2006/relationships/tags" Target="../tags/tag1924.xml"/><Relationship Id="rId151" Type="http://schemas.openxmlformats.org/officeDocument/2006/relationships/tags" Target="../tags/tag1923.xml"/><Relationship Id="rId150" Type="http://schemas.openxmlformats.org/officeDocument/2006/relationships/tags" Target="../tags/tag1922.xml"/><Relationship Id="rId15" Type="http://schemas.openxmlformats.org/officeDocument/2006/relationships/tags" Target="../tags/tag1787.xml"/><Relationship Id="rId149" Type="http://schemas.openxmlformats.org/officeDocument/2006/relationships/tags" Target="../tags/tag1921.xml"/><Relationship Id="rId148" Type="http://schemas.openxmlformats.org/officeDocument/2006/relationships/tags" Target="../tags/tag1920.xml"/><Relationship Id="rId147" Type="http://schemas.openxmlformats.org/officeDocument/2006/relationships/tags" Target="../tags/tag1919.xml"/><Relationship Id="rId146" Type="http://schemas.openxmlformats.org/officeDocument/2006/relationships/tags" Target="../tags/tag1918.xml"/><Relationship Id="rId145" Type="http://schemas.openxmlformats.org/officeDocument/2006/relationships/tags" Target="../tags/tag1917.xml"/><Relationship Id="rId144" Type="http://schemas.openxmlformats.org/officeDocument/2006/relationships/tags" Target="../tags/tag1916.xml"/><Relationship Id="rId143" Type="http://schemas.openxmlformats.org/officeDocument/2006/relationships/tags" Target="../tags/tag1915.xml"/><Relationship Id="rId142" Type="http://schemas.openxmlformats.org/officeDocument/2006/relationships/tags" Target="../tags/tag1914.xml"/><Relationship Id="rId141" Type="http://schemas.openxmlformats.org/officeDocument/2006/relationships/tags" Target="../tags/tag1913.xml"/><Relationship Id="rId140" Type="http://schemas.openxmlformats.org/officeDocument/2006/relationships/tags" Target="../tags/tag1912.xml"/><Relationship Id="rId14" Type="http://schemas.openxmlformats.org/officeDocument/2006/relationships/tags" Target="../tags/tag1786.xml"/><Relationship Id="rId139" Type="http://schemas.openxmlformats.org/officeDocument/2006/relationships/tags" Target="../tags/tag1911.xml"/><Relationship Id="rId138" Type="http://schemas.openxmlformats.org/officeDocument/2006/relationships/tags" Target="../tags/tag1910.xml"/><Relationship Id="rId137" Type="http://schemas.openxmlformats.org/officeDocument/2006/relationships/tags" Target="../tags/tag1909.xml"/><Relationship Id="rId136" Type="http://schemas.openxmlformats.org/officeDocument/2006/relationships/tags" Target="../tags/tag1908.xml"/><Relationship Id="rId135" Type="http://schemas.openxmlformats.org/officeDocument/2006/relationships/tags" Target="../tags/tag1907.xml"/><Relationship Id="rId134" Type="http://schemas.openxmlformats.org/officeDocument/2006/relationships/tags" Target="../tags/tag1906.xml"/><Relationship Id="rId133" Type="http://schemas.openxmlformats.org/officeDocument/2006/relationships/tags" Target="../tags/tag1905.xml"/><Relationship Id="rId132" Type="http://schemas.openxmlformats.org/officeDocument/2006/relationships/tags" Target="../tags/tag1904.xml"/><Relationship Id="rId131" Type="http://schemas.openxmlformats.org/officeDocument/2006/relationships/tags" Target="../tags/tag1903.xml"/><Relationship Id="rId130" Type="http://schemas.openxmlformats.org/officeDocument/2006/relationships/tags" Target="../tags/tag1902.xml"/><Relationship Id="rId13" Type="http://schemas.openxmlformats.org/officeDocument/2006/relationships/tags" Target="../tags/tag1785.xml"/><Relationship Id="rId129" Type="http://schemas.openxmlformats.org/officeDocument/2006/relationships/tags" Target="../tags/tag1901.xml"/><Relationship Id="rId128" Type="http://schemas.openxmlformats.org/officeDocument/2006/relationships/tags" Target="../tags/tag1900.xml"/><Relationship Id="rId127" Type="http://schemas.openxmlformats.org/officeDocument/2006/relationships/tags" Target="../tags/tag1899.xml"/><Relationship Id="rId126" Type="http://schemas.openxmlformats.org/officeDocument/2006/relationships/tags" Target="../tags/tag1898.xml"/><Relationship Id="rId125" Type="http://schemas.openxmlformats.org/officeDocument/2006/relationships/tags" Target="../tags/tag1897.xml"/><Relationship Id="rId124" Type="http://schemas.openxmlformats.org/officeDocument/2006/relationships/tags" Target="../tags/tag1896.xml"/><Relationship Id="rId123" Type="http://schemas.openxmlformats.org/officeDocument/2006/relationships/tags" Target="../tags/tag1895.xml"/><Relationship Id="rId122" Type="http://schemas.openxmlformats.org/officeDocument/2006/relationships/tags" Target="../tags/tag1894.xml"/><Relationship Id="rId121" Type="http://schemas.openxmlformats.org/officeDocument/2006/relationships/tags" Target="../tags/tag1893.xml"/><Relationship Id="rId120" Type="http://schemas.openxmlformats.org/officeDocument/2006/relationships/tags" Target="../tags/tag1892.xml"/><Relationship Id="rId12" Type="http://schemas.openxmlformats.org/officeDocument/2006/relationships/tags" Target="../tags/tag1784.xml"/><Relationship Id="rId119" Type="http://schemas.openxmlformats.org/officeDocument/2006/relationships/tags" Target="../tags/tag1891.xml"/><Relationship Id="rId118" Type="http://schemas.openxmlformats.org/officeDocument/2006/relationships/tags" Target="../tags/tag1890.xml"/><Relationship Id="rId117" Type="http://schemas.openxmlformats.org/officeDocument/2006/relationships/tags" Target="../tags/tag1889.xml"/><Relationship Id="rId116" Type="http://schemas.openxmlformats.org/officeDocument/2006/relationships/tags" Target="../tags/tag1888.xml"/><Relationship Id="rId115" Type="http://schemas.openxmlformats.org/officeDocument/2006/relationships/tags" Target="../tags/tag1887.xml"/><Relationship Id="rId114" Type="http://schemas.openxmlformats.org/officeDocument/2006/relationships/tags" Target="../tags/tag1886.xml"/><Relationship Id="rId113" Type="http://schemas.openxmlformats.org/officeDocument/2006/relationships/tags" Target="../tags/tag1885.xml"/><Relationship Id="rId112" Type="http://schemas.openxmlformats.org/officeDocument/2006/relationships/tags" Target="../tags/tag1884.xml"/><Relationship Id="rId111" Type="http://schemas.openxmlformats.org/officeDocument/2006/relationships/tags" Target="../tags/tag1883.xml"/><Relationship Id="rId110" Type="http://schemas.openxmlformats.org/officeDocument/2006/relationships/tags" Target="../tags/tag1882.xml"/><Relationship Id="rId11" Type="http://schemas.openxmlformats.org/officeDocument/2006/relationships/tags" Target="../tags/tag1783.xml"/><Relationship Id="rId109" Type="http://schemas.openxmlformats.org/officeDocument/2006/relationships/tags" Target="../tags/tag1881.xml"/><Relationship Id="rId108" Type="http://schemas.openxmlformats.org/officeDocument/2006/relationships/tags" Target="../tags/tag1880.xml"/><Relationship Id="rId107" Type="http://schemas.openxmlformats.org/officeDocument/2006/relationships/tags" Target="../tags/tag1879.xml"/><Relationship Id="rId106" Type="http://schemas.openxmlformats.org/officeDocument/2006/relationships/tags" Target="../tags/tag1878.xml"/><Relationship Id="rId105" Type="http://schemas.openxmlformats.org/officeDocument/2006/relationships/tags" Target="../tags/tag1877.xml"/><Relationship Id="rId104" Type="http://schemas.openxmlformats.org/officeDocument/2006/relationships/tags" Target="../tags/tag1876.xml"/><Relationship Id="rId103" Type="http://schemas.openxmlformats.org/officeDocument/2006/relationships/tags" Target="../tags/tag1875.xml"/><Relationship Id="rId102" Type="http://schemas.openxmlformats.org/officeDocument/2006/relationships/tags" Target="../tags/tag1874.xml"/><Relationship Id="rId101" Type="http://schemas.openxmlformats.org/officeDocument/2006/relationships/tags" Target="../tags/tag1873.xml"/><Relationship Id="rId100" Type="http://schemas.openxmlformats.org/officeDocument/2006/relationships/tags" Target="../tags/tag1872.xml"/><Relationship Id="rId10" Type="http://schemas.openxmlformats.org/officeDocument/2006/relationships/tags" Target="../tags/tag1782.xml"/><Relationship Id="rId1" Type="http://schemas.openxmlformats.org/officeDocument/2006/relationships/tags" Target="../tags/tag177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07.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212.xml"/><Relationship Id="rId5" Type="http://schemas.openxmlformats.org/officeDocument/2006/relationships/tags" Target="../tags/tag2211.xml"/><Relationship Id="rId4" Type="http://schemas.openxmlformats.org/officeDocument/2006/relationships/tags" Target="../tags/tag2210.xml"/><Relationship Id="rId3" Type="http://schemas.openxmlformats.org/officeDocument/2006/relationships/image" Target="../media/image20.png"/><Relationship Id="rId2" Type="http://schemas.openxmlformats.org/officeDocument/2006/relationships/tags" Target="../tags/tag2209.xml"/><Relationship Id="rId1" Type="http://schemas.openxmlformats.org/officeDocument/2006/relationships/tags" Target="../tags/tag2208.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9" Type="http://schemas.openxmlformats.org/officeDocument/2006/relationships/tags" Target="../tags/tag2219.xml"/><Relationship Id="rId8" Type="http://schemas.openxmlformats.org/officeDocument/2006/relationships/tags" Target="../tags/tag2218.xml"/><Relationship Id="rId7" Type="http://schemas.openxmlformats.org/officeDocument/2006/relationships/tags" Target="../tags/tag2217.xml"/><Relationship Id="rId6" Type="http://schemas.openxmlformats.org/officeDocument/2006/relationships/image" Target="../media/image16.png"/><Relationship Id="rId5" Type="http://schemas.openxmlformats.org/officeDocument/2006/relationships/tags" Target="../tags/tag2216.xml"/><Relationship Id="rId4" Type="http://schemas.openxmlformats.org/officeDocument/2006/relationships/tags" Target="../tags/tag2215.xml"/><Relationship Id="rId3" Type="http://schemas.openxmlformats.org/officeDocument/2006/relationships/tags" Target="../tags/tag2214.xml"/><Relationship Id="rId2" Type="http://schemas.openxmlformats.org/officeDocument/2006/relationships/image" Target="../media/image20.png"/><Relationship Id="rId12" Type="http://schemas.openxmlformats.org/officeDocument/2006/relationships/slideLayout" Target="../slideLayouts/slideLayout2.xml"/><Relationship Id="rId11" Type="http://schemas.openxmlformats.org/officeDocument/2006/relationships/tags" Target="../tags/tag2221.xml"/><Relationship Id="rId10" Type="http://schemas.openxmlformats.org/officeDocument/2006/relationships/tags" Target="../tags/tag2220.xml"/><Relationship Id="rId1" Type="http://schemas.openxmlformats.org/officeDocument/2006/relationships/tags" Target="../tags/tag2213.xml"/></Relationships>
</file>

<file path=ppt/slides/_rels/slide21.xml.rels><?xml version="1.0" encoding="UTF-8" standalone="yes"?>
<Relationships xmlns="http://schemas.openxmlformats.org/package/2006/relationships"><Relationship Id="rId9" Type="http://schemas.openxmlformats.org/officeDocument/2006/relationships/tags" Target="../tags/tag2228.xml"/><Relationship Id="rId8" Type="http://schemas.openxmlformats.org/officeDocument/2006/relationships/tags" Target="../tags/tag2227.xml"/><Relationship Id="rId7" Type="http://schemas.openxmlformats.org/officeDocument/2006/relationships/tags" Target="../tags/tag2226.xml"/><Relationship Id="rId6" Type="http://schemas.openxmlformats.org/officeDocument/2006/relationships/tags" Target="../tags/tag2225.xml"/><Relationship Id="rId5" Type="http://schemas.openxmlformats.org/officeDocument/2006/relationships/tags" Target="../tags/tag2224.xml"/><Relationship Id="rId4" Type="http://schemas.openxmlformats.org/officeDocument/2006/relationships/image" Target="../media/image16.png"/><Relationship Id="rId3" Type="http://schemas.openxmlformats.org/officeDocument/2006/relationships/tags" Target="../tags/tag2223.xml"/><Relationship Id="rId2" Type="http://schemas.openxmlformats.org/officeDocument/2006/relationships/image" Target="../media/image20.png"/><Relationship Id="rId10" Type="http://schemas.openxmlformats.org/officeDocument/2006/relationships/slideLayout" Target="../slideLayouts/slideLayout2.xml"/><Relationship Id="rId1" Type="http://schemas.openxmlformats.org/officeDocument/2006/relationships/tags" Target="../tags/tag2222.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5.tiff"/><Relationship Id="rId2" Type="http://schemas.openxmlformats.org/officeDocument/2006/relationships/image" Target="../media/image17.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9" Type="http://schemas.openxmlformats.org/officeDocument/2006/relationships/tags" Target="../tags/tag112.xml"/><Relationship Id="rId98" Type="http://schemas.openxmlformats.org/officeDocument/2006/relationships/tags" Target="../tags/tag111.xml"/><Relationship Id="rId97" Type="http://schemas.openxmlformats.org/officeDocument/2006/relationships/tags" Target="../tags/tag110.xml"/><Relationship Id="rId96" Type="http://schemas.openxmlformats.org/officeDocument/2006/relationships/tags" Target="../tags/tag109.xml"/><Relationship Id="rId95" Type="http://schemas.openxmlformats.org/officeDocument/2006/relationships/tags" Target="../tags/tag108.xml"/><Relationship Id="rId94" Type="http://schemas.openxmlformats.org/officeDocument/2006/relationships/tags" Target="../tags/tag107.xml"/><Relationship Id="rId93" Type="http://schemas.openxmlformats.org/officeDocument/2006/relationships/tags" Target="../tags/tag106.xml"/><Relationship Id="rId92" Type="http://schemas.openxmlformats.org/officeDocument/2006/relationships/tags" Target="../tags/tag105.xml"/><Relationship Id="rId91" Type="http://schemas.openxmlformats.org/officeDocument/2006/relationships/tags" Target="../tags/tag104.xml"/><Relationship Id="rId90" Type="http://schemas.openxmlformats.org/officeDocument/2006/relationships/tags" Target="../tags/tag103.xml"/><Relationship Id="rId9" Type="http://schemas.openxmlformats.org/officeDocument/2006/relationships/tags" Target="../tags/tag22.xml"/><Relationship Id="rId89" Type="http://schemas.openxmlformats.org/officeDocument/2006/relationships/tags" Target="../tags/tag102.xml"/><Relationship Id="rId88" Type="http://schemas.openxmlformats.org/officeDocument/2006/relationships/tags" Target="../tags/tag101.xml"/><Relationship Id="rId87" Type="http://schemas.openxmlformats.org/officeDocument/2006/relationships/tags" Target="../tags/tag100.xml"/><Relationship Id="rId86" Type="http://schemas.openxmlformats.org/officeDocument/2006/relationships/tags" Target="../tags/tag99.xml"/><Relationship Id="rId85" Type="http://schemas.openxmlformats.org/officeDocument/2006/relationships/tags" Target="../tags/tag98.xml"/><Relationship Id="rId84" Type="http://schemas.openxmlformats.org/officeDocument/2006/relationships/tags" Target="../tags/tag97.xml"/><Relationship Id="rId83" Type="http://schemas.openxmlformats.org/officeDocument/2006/relationships/tags" Target="../tags/tag96.xml"/><Relationship Id="rId82" Type="http://schemas.openxmlformats.org/officeDocument/2006/relationships/tags" Target="../tags/tag95.xml"/><Relationship Id="rId81" Type="http://schemas.openxmlformats.org/officeDocument/2006/relationships/tags" Target="../tags/tag94.xml"/><Relationship Id="rId80" Type="http://schemas.openxmlformats.org/officeDocument/2006/relationships/tags" Target="../tags/tag93.xml"/><Relationship Id="rId8" Type="http://schemas.openxmlformats.org/officeDocument/2006/relationships/tags" Target="../tags/tag21.xml"/><Relationship Id="rId79" Type="http://schemas.openxmlformats.org/officeDocument/2006/relationships/tags" Target="../tags/tag92.xml"/><Relationship Id="rId78" Type="http://schemas.openxmlformats.org/officeDocument/2006/relationships/tags" Target="../tags/tag91.xml"/><Relationship Id="rId77" Type="http://schemas.openxmlformats.org/officeDocument/2006/relationships/tags" Target="../tags/tag90.xml"/><Relationship Id="rId76" Type="http://schemas.openxmlformats.org/officeDocument/2006/relationships/tags" Target="../tags/tag89.xml"/><Relationship Id="rId75" Type="http://schemas.openxmlformats.org/officeDocument/2006/relationships/tags" Target="../tags/tag88.xml"/><Relationship Id="rId74" Type="http://schemas.openxmlformats.org/officeDocument/2006/relationships/tags" Target="../tags/tag87.xml"/><Relationship Id="rId73" Type="http://schemas.openxmlformats.org/officeDocument/2006/relationships/tags" Target="../tags/tag86.xml"/><Relationship Id="rId72" Type="http://schemas.openxmlformats.org/officeDocument/2006/relationships/tags" Target="../tags/tag85.xml"/><Relationship Id="rId71" Type="http://schemas.openxmlformats.org/officeDocument/2006/relationships/tags" Target="../tags/tag84.xml"/><Relationship Id="rId70" Type="http://schemas.openxmlformats.org/officeDocument/2006/relationships/tags" Target="../tags/tag83.xml"/><Relationship Id="rId7" Type="http://schemas.openxmlformats.org/officeDocument/2006/relationships/tags" Target="../tags/tag20.xml"/><Relationship Id="rId69" Type="http://schemas.openxmlformats.org/officeDocument/2006/relationships/tags" Target="../tags/tag82.xml"/><Relationship Id="rId68" Type="http://schemas.openxmlformats.org/officeDocument/2006/relationships/tags" Target="../tags/tag81.xml"/><Relationship Id="rId67" Type="http://schemas.openxmlformats.org/officeDocument/2006/relationships/tags" Target="../tags/tag80.xml"/><Relationship Id="rId66" Type="http://schemas.openxmlformats.org/officeDocument/2006/relationships/tags" Target="../tags/tag79.xml"/><Relationship Id="rId65" Type="http://schemas.openxmlformats.org/officeDocument/2006/relationships/tags" Target="../tags/tag78.xml"/><Relationship Id="rId64" Type="http://schemas.openxmlformats.org/officeDocument/2006/relationships/tags" Target="../tags/tag77.xml"/><Relationship Id="rId63" Type="http://schemas.openxmlformats.org/officeDocument/2006/relationships/tags" Target="../tags/tag76.xml"/><Relationship Id="rId62" Type="http://schemas.openxmlformats.org/officeDocument/2006/relationships/tags" Target="../tags/tag75.xml"/><Relationship Id="rId61" Type="http://schemas.openxmlformats.org/officeDocument/2006/relationships/tags" Target="../tags/tag74.xml"/><Relationship Id="rId60" Type="http://schemas.openxmlformats.org/officeDocument/2006/relationships/tags" Target="../tags/tag73.xml"/><Relationship Id="rId6" Type="http://schemas.openxmlformats.org/officeDocument/2006/relationships/tags" Target="../tags/tag19.xml"/><Relationship Id="rId59" Type="http://schemas.openxmlformats.org/officeDocument/2006/relationships/tags" Target="../tags/tag72.xml"/><Relationship Id="rId58" Type="http://schemas.openxmlformats.org/officeDocument/2006/relationships/tags" Target="../tags/tag71.xml"/><Relationship Id="rId57" Type="http://schemas.openxmlformats.org/officeDocument/2006/relationships/tags" Target="../tags/tag70.xml"/><Relationship Id="rId56" Type="http://schemas.openxmlformats.org/officeDocument/2006/relationships/tags" Target="../tags/tag69.xml"/><Relationship Id="rId55" Type="http://schemas.openxmlformats.org/officeDocument/2006/relationships/tags" Target="../tags/tag68.xml"/><Relationship Id="rId54" Type="http://schemas.openxmlformats.org/officeDocument/2006/relationships/tags" Target="../tags/tag67.xml"/><Relationship Id="rId53" Type="http://schemas.openxmlformats.org/officeDocument/2006/relationships/tags" Target="../tags/tag66.xml"/><Relationship Id="rId52" Type="http://schemas.openxmlformats.org/officeDocument/2006/relationships/tags" Target="../tags/tag65.xml"/><Relationship Id="rId51" Type="http://schemas.openxmlformats.org/officeDocument/2006/relationships/tags" Target="../tags/tag64.xml"/><Relationship Id="rId50" Type="http://schemas.openxmlformats.org/officeDocument/2006/relationships/tags" Target="../tags/tag63.xml"/><Relationship Id="rId5" Type="http://schemas.openxmlformats.org/officeDocument/2006/relationships/tags" Target="../tags/tag18.xml"/><Relationship Id="rId49" Type="http://schemas.openxmlformats.org/officeDocument/2006/relationships/tags" Target="../tags/tag62.xml"/><Relationship Id="rId48" Type="http://schemas.openxmlformats.org/officeDocument/2006/relationships/tags" Target="../tags/tag61.xml"/><Relationship Id="rId47" Type="http://schemas.openxmlformats.org/officeDocument/2006/relationships/tags" Target="../tags/tag60.xml"/><Relationship Id="rId46" Type="http://schemas.openxmlformats.org/officeDocument/2006/relationships/tags" Target="../tags/tag59.xml"/><Relationship Id="rId45" Type="http://schemas.openxmlformats.org/officeDocument/2006/relationships/tags" Target="../tags/tag58.xml"/><Relationship Id="rId44" Type="http://schemas.openxmlformats.org/officeDocument/2006/relationships/tags" Target="../tags/tag57.xml"/><Relationship Id="rId435" Type="http://schemas.openxmlformats.org/officeDocument/2006/relationships/slideLayout" Target="../slideLayouts/slideLayout2.xml"/><Relationship Id="rId434" Type="http://schemas.openxmlformats.org/officeDocument/2006/relationships/tags" Target="../tags/tag447.xml"/><Relationship Id="rId433" Type="http://schemas.openxmlformats.org/officeDocument/2006/relationships/tags" Target="../tags/tag446.xml"/><Relationship Id="rId432" Type="http://schemas.openxmlformats.org/officeDocument/2006/relationships/tags" Target="../tags/tag445.xml"/><Relationship Id="rId431" Type="http://schemas.openxmlformats.org/officeDocument/2006/relationships/tags" Target="../tags/tag444.xml"/><Relationship Id="rId430" Type="http://schemas.openxmlformats.org/officeDocument/2006/relationships/tags" Target="../tags/tag443.xml"/><Relationship Id="rId43" Type="http://schemas.openxmlformats.org/officeDocument/2006/relationships/tags" Target="../tags/tag56.xml"/><Relationship Id="rId429" Type="http://schemas.openxmlformats.org/officeDocument/2006/relationships/tags" Target="../tags/tag442.xml"/><Relationship Id="rId428" Type="http://schemas.openxmlformats.org/officeDocument/2006/relationships/tags" Target="../tags/tag441.xml"/><Relationship Id="rId427" Type="http://schemas.openxmlformats.org/officeDocument/2006/relationships/tags" Target="../tags/tag440.xml"/><Relationship Id="rId426" Type="http://schemas.openxmlformats.org/officeDocument/2006/relationships/tags" Target="../tags/tag439.xml"/><Relationship Id="rId425" Type="http://schemas.openxmlformats.org/officeDocument/2006/relationships/tags" Target="../tags/tag438.xml"/><Relationship Id="rId424" Type="http://schemas.openxmlformats.org/officeDocument/2006/relationships/tags" Target="../tags/tag437.xml"/><Relationship Id="rId423" Type="http://schemas.openxmlformats.org/officeDocument/2006/relationships/tags" Target="../tags/tag436.xml"/><Relationship Id="rId422" Type="http://schemas.openxmlformats.org/officeDocument/2006/relationships/tags" Target="../tags/tag435.xml"/><Relationship Id="rId421" Type="http://schemas.openxmlformats.org/officeDocument/2006/relationships/tags" Target="../tags/tag434.xml"/><Relationship Id="rId420" Type="http://schemas.openxmlformats.org/officeDocument/2006/relationships/tags" Target="../tags/tag433.xml"/><Relationship Id="rId42" Type="http://schemas.openxmlformats.org/officeDocument/2006/relationships/tags" Target="../tags/tag55.xml"/><Relationship Id="rId419" Type="http://schemas.openxmlformats.org/officeDocument/2006/relationships/tags" Target="../tags/tag432.xml"/><Relationship Id="rId418" Type="http://schemas.openxmlformats.org/officeDocument/2006/relationships/tags" Target="../tags/tag431.xml"/><Relationship Id="rId417" Type="http://schemas.openxmlformats.org/officeDocument/2006/relationships/tags" Target="../tags/tag430.xml"/><Relationship Id="rId416" Type="http://schemas.openxmlformats.org/officeDocument/2006/relationships/tags" Target="../tags/tag429.xml"/><Relationship Id="rId415" Type="http://schemas.openxmlformats.org/officeDocument/2006/relationships/tags" Target="../tags/tag428.xml"/><Relationship Id="rId414" Type="http://schemas.openxmlformats.org/officeDocument/2006/relationships/tags" Target="../tags/tag427.xml"/><Relationship Id="rId413" Type="http://schemas.openxmlformats.org/officeDocument/2006/relationships/tags" Target="../tags/tag426.xml"/><Relationship Id="rId412" Type="http://schemas.openxmlformats.org/officeDocument/2006/relationships/tags" Target="../tags/tag425.xml"/><Relationship Id="rId411" Type="http://schemas.openxmlformats.org/officeDocument/2006/relationships/tags" Target="../tags/tag424.xml"/><Relationship Id="rId410" Type="http://schemas.openxmlformats.org/officeDocument/2006/relationships/tags" Target="../tags/tag423.xml"/><Relationship Id="rId41" Type="http://schemas.openxmlformats.org/officeDocument/2006/relationships/tags" Target="../tags/tag54.xml"/><Relationship Id="rId409" Type="http://schemas.openxmlformats.org/officeDocument/2006/relationships/tags" Target="../tags/tag422.xml"/><Relationship Id="rId408" Type="http://schemas.openxmlformats.org/officeDocument/2006/relationships/tags" Target="../tags/tag421.xml"/><Relationship Id="rId407" Type="http://schemas.openxmlformats.org/officeDocument/2006/relationships/tags" Target="../tags/tag420.xml"/><Relationship Id="rId406" Type="http://schemas.openxmlformats.org/officeDocument/2006/relationships/tags" Target="../tags/tag419.xml"/><Relationship Id="rId405" Type="http://schemas.openxmlformats.org/officeDocument/2006/relationships/tags" Target="../tags/tag418.xml"/><Relationship Id="rId404" Type="http://schemas.openxmlformats.org/officeDocument/2006/relationships/tags" Target="../tags/tag417.xml"/><Relationship Id="rId403" Type="http://schemas.openxmlformats.org/officeDocument/2006/relationships/tags" Target="../tags/tag416.xml"/><Relationship Id="rId402" Type="http://schemas.openxmlformats.org/officeDocument/2006/relationships/tags" Target="../tags/tag415.xml"/><Relationship Id="rId401" Type="http://schemas.openxmlformats.org/officeDocument/2006/relationships/tags" Target="../tags/tag414.xml"/><Relationship Id="rId400" Type="http://schemas.openxmlformats.org/officeDocument/2006/relationships/tags" Target="../tags/tag413.xml"/><Relationship Id="rId40" Type="http://schemas.openxmlformats.org/officeDocument/2006/relationships/tags" Target="../tags/tag53.xml"/><Relationship Id="rId4" Type="http://schemas.openxmlformats.org/officeDocument/2006/relationships/tags" Target="../tags/tag17.xml"/><Relationship Id="rId399" Type="http://schemas.openxmlformats.org/officeDocument/2006/relationships/tags" Target="../tags/tag412.xml"/><Relationship Id="rId398" Type="http://schemas.openxmlformats.org/officeDocument/2006/relationships/tags" Target="../tags/tag411.xml"/><Relationship Id="rId397" Type="http://schemas.openxmlformats.org/officeDocument/2006/relationships/tags" Target="../tags/tag410.xml"/><Relationship Id="rId396" Type="http://schemas.openxmlformats.org/officeDocument/2006/relationships/tags" Target="../tags/tag409.xml"/><Relationship Id="rId395" Type="http://schemas.openxmlformats.org/officeDocument/2006/relationships/tags" Target="../tags/tag408.xml"/><Relationship Id="rId394" Type="http://schemas.openxmlformats.org/officeDocument/2006/relationships/tags" Target="../tags/tag407.xml"/><Relationship Id="rId393" Type="http://schemas.openxmlformats.org/officeDocument/2006/relationships/tags" Target="../tags/tag406.xml"/><Relationship Id="rId392" Type="http://schemas.openxmlformats.org/officeDocument/2006/relationships/tags" Target="../tags/tag405.xml"/><Relationship Id="rId391" Type="http://schemas.openxmlformats.org/officeDocument/2006/relationships/tags" Target="../tags/tag404.xml"/><Relationship Id="rId390" Type="http://schemas.openxmlformats.org/officeDocument/2006/relationships/tags" Target="../tags/tag403.xml"/><Relationship Id="rId39" Type="http://schemas.openxmlformats.org/officeDocument/2006/relationships/tags" Target="../tags/tag52.xml"/><Relationship Id="rId389" Type="http://schemas.openxmlformats.org/officeDocument/2006/relationships/tags" Target="../tags/tag402.xml"/><Relationship Id="rId388" Type="http://schemas.openxmlformats.org/officeDocument/2006/relationships/tags" Target="../tags/tag401.xml"/><Relationship Id="rId387" Type="http://schemas.openxmlformats.org/officeDocument/2006/relationships/tags" Target="../tags/tag400.xml"/><Relationship Id="rId386" Type="http://schemas.openxmlformats.org/officeDocument/2006/relationships/tags" Target="../tags/tag399.xml"/><Relationship Id="rId385" Type="http://schemas.openxmlformats.org/officeDocument/2006/relationships/tags" Target="../tags/tag398.xml"/><Relationship Id="rId384" Type="http://schemas.openxmlformats.org/officeDocument/2006/relationships/tags" Target="../tags/tag397.xml"/><Relationship Id="rId383" Type="http://schemas.openxmlformats.org/officeDocument/2006/relationships/tags" Target="../tags/tag396.xml"/><Relationship Id="rId382" Type="http://schemas.openxmlformats.org/officeDocument/2006/relationships/tags" Target="../tags/tag395.xml"/><Relationship Id="rId381" Type="http://schemas.openxmlformats.org/officeDocument/2006/relationships/tags" Target="../tags/tag394.xml"/><Relationship Id="rId380" Type="http://schemas.openxmlformats.org/officeDocument/2006/relationships/tags" Target="../tags/tag393.xml"/><Relationship Id="rId38" Type="http://schemas.openxmlformats.org/officeDocument/2006/relationships/tags" Target="../tags/tag51.xml"/><Relationship Id="rId379" Type="http://schemas.openxmlformats.org/officeDocument/2006/relationships/tags" Target="../tags/tag392.xml"/><Relationship Id="rId378" Type="http://schemas.openxmlformats.org/officeDocument/2006/relationships/tags" Target="../tags/tag391.xml"/><Relationship Id="rId377" Type="http://schemas.openxmlformats.org/officeDocument/2006/relationships/tags" Target="../tags/tag390.xml"/><Relationship Id="rId376" Type="http://schemas.openxmlformats.org/officeDocument/2006/relationships/tags" Target="../tags/tag389.xml"/><Relationship Id="rId375" Type="http://schemas.openxmlformats.org/officeDocument/2006/relationships/tags" Target="../tags/tag388.xml"/><Relationship Id="rId374" Type="http://schemas.openxmlformats.org/officeDocument/2006/relationships/tags" Target="../tags/tag387.xml"/><Relationship Id="rId373" Type="http://schemas.openxmlformats.org/officeDocument/2006/relationships/tags" Target="../tags/tag386.xml"/><Relationship Id="rId372" Type="http://schemas.openxmlformats.org/officeDocument/2006/relationships/tags" Target="../tags/tag385.xml"/><Relationship Id="rId371" Type="http://schemas.openxmlformats.org/officeDocument/2006/relationships/tags" Target="../tags/tag384.xml"/><Relationship Id="rId370" Type="http://schemas.openxmlformats.org/officeDocument/2006/relationships/tags" Target="../tags/tag383.xml"/><Relationship Id="rId37" Type="http://schemas.openxmlformats.org/officeDocument/2006/relationships/tags" Target="../tags/tag50.xml"/><Relationship Id="rId369" Type="http://schemas.openxmlformats.org/officeDocument/2006/relationships/tags" Target="../tags/tag382.xml"/><Relationship Id="rId368" Type="http://schemas.openxmlformats.org/officeDocument/2006/relationships/tags" Target="../tags/tag381.xml"/><Relationship Id="rId367" Type="http://schemas.openxmlformats.org/officeDocument/2006/relationships/tags" Target="../tags/tag380.xml"/><Relationship Id="rId366" Type="http://schemas.openxmlformats.org/officeDocument/2006/relationships/tags" Target="../tags/tag379.xml"/><Relationship Id="rId365" Type="http://schemas.openxmlformats.org/officeDocument/2006/relationships/tags" Target="../tags/tag378.xml"/><Relationship Id="rId364" Type="http://schemas.openxmlformats.org/officeDocument/2006/relationships/tags" Target="../tags/tag377.xml"/><Relationship Id="rId363" Type="http://schemas.openxmlformats.org/officeDocument/2006/relationships/tags" Target="../tags/tag376.xml"/><Relationship Id="rId362" Type="http://schemas.openxmlformats.org/officeDocument/2006/relationships/tags" Target="../tags/tag375.xml"/><Relationship Id="rId361" Type="http://schemas.openxmlformats.org/officeDocument/2006/relationships/tags" Target="../tags/tag374.xml"/><Relationship Id="rId360" Type="http://schemas.openxmlformats.org/officeDocument/2006/relationships/tags" Target="../tags/tag373.xml"/><Relationship Id="rId36" Type="http://schemas.openxmlformats.org/officeDocument/2006/relationships/tags" Target="../tags/tag49.xml"/><Relationship Id="rId359" Type="http://schemas.openxmlformats.org/officeDocument/2006/relationships/tags" Target="../tags/tag372.xml"/><Relationship Id="rId358" Type="http://schemas.openxmlformats.org/officeDocument/2006/relationships/tags" Target="../tags/tag371.xml"/><Relationship Id="rId357" Type="http://schemas.openxmlformats.org/officeDocument/2006/relationships/tags" Target="../tags/tag370.xml"/><Relationship Id="rId356" Type="http://schemas.openxmlformats.org/officeDocument/2006/relationships/tags" Target="../tags/tag369.xml"/><Relationship Id="rId355" Type="http://schemas.openxmlformats.org/officeDocument/2006/relationships/tags" Target="../tags/tag368.xml"/><Relationship Id="rId354" Type="http://schemas.openxmlformats.org/officeDocument/2006/relationships/tags" Target="../tags/tag367.xml"/><Relationship Id="rId353" Type="http://schemas.openxmlformats.org/officeDocument/2006/relationships/tags" Target="../tags/tag366.xml"/><Relationship Id="rId352" Type="http://schemas.openxmlformats.org/officeDocument/2006/relationships/tags" Target="../tags/tag365.xml"/><Relationship Id="rId351" Type="http://schemas.openxmlformats.org/officeDocument/2006/relationships/tags" Target="../tags/tag364.xml"/><Relationship Id="rId350" Type="http://schemas.openxmlformats.org/officeDocument/2006/relationships/tags" Target="../tags/tag363.xml"/><Relationship Id="rId35" Type="http://schemas.openxmlformats.org/officeDocument/2006/relationships/tags" Target="../tags/tag48.xml"/><Relationship Id="rId349" Type="http://schemas.openxmlformats.org/officeDocument/2006/relationships/tags" Target="../tags/tag362.xml"/><Relationship Id="rId348" Type="http://schemas.openxmlformats.org/officeDocument/2006/relationships/tags" Target="../tags/tag361.xml"/><Relationship Id="rId347" Type="http://schemas.openxmlformats.org/officeDocument/2006/relationships/tags" Target="../tags/tag360.xml"/><Relationship Id="rId346" Type="http://schemas.openxmlformats.org/officeDocument/2006/relationships/tags" Target="../tags/tag359.xml"/><Relationship Id="rId345" Type="http://schemas.openxmlformats.org/officeDocument/2006/relationships/tags" Target="../tags/tag358.xml"/><Relationship Id="rId344" Type="http://schemas.openxmlformats.org/officeDocument/2006/relationships/tags" Target="../tags/tag357.xml"/><Relationship Id="rId343" Type="http://schemas.openxmlformats.org/officeDocument/2006/relationships/tags" Target="../tags/tag356.xml"/><Relationship Id="rId342" Type="http://schemas.openxmlformats.org/officeDocument/2006/relationships/tags" Target="../tags/tag355.xml"/><Relationship Id="rId341" Type="http://schemas.openxmlformats.org/officeDocument/2006/relationships/tags" Target="../tags/tag354.xml"/><Relationship Id="rId340" Type="http://schemas.openxmlformats.org/officeDocument/2006/relationships/tags" Target="../tags/tag353.xml"/><Relationship Id="rId34" Type="http://schemas.openxmlformats.org/officeDocument/2006/relationships/tags" Target="../tags/tag47.xml"/><Relationship Id="rId339" Type="http://schemas.openxmlformats.org/officeDocument/2006/relationships/tags" Target="../tags/tag352.xml"/><Relationship Id="rId338" Type="http://schemas.openxmlformats.org/officeDocument/2006/relationships/tags" Target="../tags/tag351.xml"/><Relationship Id="rId337" Type="http://schemas.openxmlformats.org/officeDocument/2006/relationships/tags" Target="../tags/tag350.xml"/><Relationship Id="rId336" Type="http://schemas.openxmlformats.org/officeDocument/2006/relationships/tags" Target="../tags/tag349.xml"/><Relationship Id="rId335" Type="http://schemas.openxmlformats.org/officeDocument/2006/relationships/tags" Target="../tags/tag348.xml"/><Relationship Id="rId334" Type="http://schemas.openxmlformats.org/officeDocument/2006/relationships/tags" Target="../tags/tag347.xml"/><Relationship Id="rId333" Type="http://schemas.openxmlformats.org/officeDocument/2006/relationships/tags" Target="../tags/tag346.xml"/><Relationship Id="rId332" Type="http://schemas.openxmlformats.org/officeDocument/2006/relationships/tags" Target="../tags/tag345.xml"/><Relationship Id="rId331" Type="http://schemas.openxmlformats.org/officeDocument/2006/relationships/tags" Target="../tags/tag344.xml"/><Relationship Id="rId330" Type="http://schemas.openxmlformats.org/officeDocument/2006/relationships/tags" Target="../tags/tag343.xml"/><Relationship Id="rId33" Type="http://schemas.openxmlformats.org/officeDocument/2006/relationships/tags" Target="../tags/tag46.xml"/><Relationship Id="rId329" Type="http://schemas.openxmlformats.org/officeDocument/2006/relationships/tags" Target="../tags/tag342.xml"/><Relationship Id="rId328" Type="http://schemas.openxmlformats.org/officeDocument/2006/relationships/tags" Target="../tags/tag341.xml"/><Relationship Id="rId327" Type="http://schemas.openxmlformats.org/officeDocument/2006/relationships/tags" Target="../tags/tag340.xml"/><Relationship Id="rId326" Type="http://schemas.openxmlformats.org/officeDocument/2006/relationships/tags" Target="../tags/tag339.xml"/><Relationship Id="rId325" Type="http://schemas.openxmlformats.org/officeDocument/2006/relationships/tags" Target="../tags/tag338.xml"/><Relationship Id="rId324" Type="http://schemas.openxmlformats.org/officeDocument/2006/relationships/tags" Target="../tags/tag337.xml"/><Relationship Id="rId323" Type="http://schemas.openxmlformats.org/officeDocument/2006/relationships/tags" Target="../tags/tag336.xml"/><Relationship Id="rId322" Type="http://schemas.openxmlformats.org/officeDocument/2006/relationships/tags" Target="../tags/tag335.xml"/><Relationship Id="rId321" Type="http://schemas.openxmlformats.org/officeDocument/2006/relationships/tags" Target="../tags/tag334.xml"/><Relationship Id="rId320" Type="http://schemas.openxmlformats.org/officeDocument/2006/relationships/tags" Target="../tags/tag333.xml"/><Relationship Id="rId32" Type="http://schemas.openxmlformats.org/officeDocument/2006/relationships/tags" Target="../tags/tag45.xml"/><Relationship Id="rId319" Type="http://schemas.openxmlformats.org/officeDocument/2006/relationships/tags" Target="../tags/tag332.xml"/><Relationship Id="rId318" Type="http://schemas.openxmlformats.org/officeDocument/2006/relationships/tags" Target="../tags/tag331.xml"/><Relationship Id="rId317" Type="http://schemas.openxmlformats.org/officeDocument/2006/relationships/tags" Target="../tags/tag330.xml"/><Relationship Id="rId316" Type="http://schemas.openxmlformats.org/officeDocument/2006/relationships/tags" Target="../tags/tag329.xml"/><Relationship Id="rId315" Type="http://schemas.openxmlformats.org/officeDocument/2006/relationships/tags" Target="../tags/tag328.xml"/><Relationship Id="rId314" Type="http://schemas.openxmlformats.org/officeDocument/2006/relationships/tags" Target="../tags/tag327.xml"/><Relationship Id="rId313" Type="http://schemas.openxmlformats.org/officeDocument/2006/relationships/tags" Target="../tags/tag326.xml"/><Relationship Id="rId312" Type="http://schemas.openxmlformats.org/officeDocument/2006/relationships/tags" Target="../tags/tag325.xml"/><Relationship Id="rId311" Type="http://schemas.openxmlformats.org/officeDocument/2006/relationships/tags" Target="../tags/tag324.xml"/><Relationship Id="rId310" Type="http://schemas.openxmlformats.org/officeDocument/2006/relationships/tags" Target="../tags/tag323.xml"/><Relationship Id="rId31" Type="http://schemas.openxmlformats.org/officeDocument/2006/relationships/tags" Target="../tags/tag44.xml"/><Relationship Id="rId309" Type="http://schemas.openxmlformats.org/officeDocument/2006/relationships/tags" Target="../tags/tag322.xml"/><Relationship Id="rId308" Type="http://schemas.openxmlformats.org/officeDocument/2006/relationships/tags" Target="../tags/tag321.xml"/><Relationship Id="rId307" Type="http://schemas.openxmlformats.org/officeDocument/2006/relationships/tags" Target="../tags/tag320.xml"/><Relationship Id="rId306" Type="http://schemas.openxmlformats.org/officeDocument/2006/relationships/tags" Target="../tags/tag319.xml"/><Relationship Id="rId305" Type="http://schemas.openxmlformats.org/officeDocument/2006/relationships/tags" Target="../tags/tag318.xml"/><Relationship Id="rId304" Type="http://schemas.openxmlformats.org/officeDocument/2006/relationships/tags" Target="../tags/tag317.xml"/><Relationship Id="rId303" Type="http://schemas.openxmlformats.org/officeDocument/2006/relationships/tags" Target="../tags/tag316.xml"/><Relationship Id="rId302" Type="http://schemas.openxmlformats.org/officeDocument/2006/relationships/tags" Target="../tags/tag315.xml"/><Relationship Id="rId301" Type="http://schemas.openxmlformats.org/officeDocument/2006/relationships/tags" Target="../tags/tag314.xml"/><Relationship Id="rId300" Type="http://schemas.openxmlformats.org/officeDocument/2006/relationships/tags" Target="../tags/tag313.xml"/><Relationship Id="rId30" Type="http://schemas.openxmlformats.org/officeDocument/2006/relationships/tags" Target="../tags/tag43.xml"/><Relationship Id="rId3" Type="http://schemas.openxmlformats.org/officeDocument/2006/relationships/tags" Target="../tags/tag16.xml"/><Relationship Id="rId299" Type="http://schemas.openxmlformats.org/officeDocument/2006/relationships/tags" Target="../tags/tag312.xml"/><Relationship Id="rId298" Type="http://schemas.openxmlformats.org/officeDocument/2006/relationships/tags" Target="../tags/tag311.xml"/><Relationship Id="rId297" Type="http://schemas.openxmlformats.org/officeDocument/2006/relationships/tags" Target="../tags/tag310.xml"/><Relationship Id="rId296" Type="http://schemas.openxmlformats.org/officeDocument/2006/relationships/tags" Target="../tags/tag309.xml"/><Relationship Id="rId295" Type="http://schemas.openxmlformats.org/officeDocument/2006/relationships/tags" Target="../tags/tag308.xml"/><Relationship Id="rId294" Type="http://schemas.openxmlformats.org/officeDocument/2006/relationships/tags" Target="../tags/tag307.xml"/><Relationship Id="rId293" Type="http://schemas.openxmlformats.org/officeDocument/2006/relationships/tags" Target="../tags/tag306.xml"/><Relationship Id="rId292" Type="http://schemas.openxmlformats.org/officeDocument/2006/relationships/tags" Target="../tags/tag305.xml"/><Relationship Id="rId291" Type="http://schemas.openxmlformats.org/officeDocument/2006/relationships/tags" Target="../tags/tag304.xml"/><Relationship Id="rId290" Type="http://schemas.openxmlformats.org/officeDocument/2006/relationships/tags" Target="../tags/tag303.xml"/><Relationship Id="rId29" Type="http://schemas.openxmlformats.org/officeDocument/2006/relationships/tags" Target="../tags/tag42.xml"/><Relationship Id="rId289" Type="http://schemas.openxmlformats.org/officeDocument/2006/relationships/tags" Target="../tags/tag302.xml"/><Relationship Id="rId288" Type="http://schemas.openxmlformats.org/officeDocument/2006/relationships/tags" Target="../tags/tag301.xml"/><Relationship Id="rId287" Type="http://schemas.openxmlformats.org/officeDocument/2006/relationships/tags" Target="../tags/tag300.xml"/><Relationship Id="rId286" Type="http://schemas.openxmlformats.org/officeDocument/2006/relationships/tags" Target="../tags/tag299.xml"/><Relationship Id="rId285" Type="http://schemas.openxmlformats.org/officeDocument/2006/relationships/tags" Target="../tags/tag298.xml"/><Relationship Id="rId284" Type="http://schemas.openxmlformats.org/officeDocument/2006/relationships/tags" Target="../tags/tag297.xml"/><Relationship Id="rId283" Type="http://schemas.openxmlformats.org/officeDocument/2006/relationships/tags" Target="../tags/tag296.xml"/><Relationship Id="rId282" Type="http://schemas.openxmlformats.org/officeDocument/2006/relationships/tags" Target="../tags/tag295.xml"/><Relationship Id="rId281" Type="http://schemas.openxmlformats.org/officeDocument/2006/relationships/tags" Target="../tags/tag294.xml"/><Relationship Id="rId280" Type="http://schemas.openxmlformats.org/officeDocument/2006/relationships/tags" Target="../tags/tag293.xml"/><Relationship Id="rId28" Type="http://schemas.openxmlformats.org/officeDocument/2006/relationships/tags" Target="../tags/tag41.xml"/><Relationship Id="rId279" Type="http://schemas.openxmlformats.org/officeDocument/2006/relationships/tags" Target="../tags/tag292.xml"/><Relationship Id="rId278" Type="http://schemas.openxmlformats.org/officeDocument/2006/relationships/tags" Target="../tags/tag291.xml"/><Relationship Id="rId277" Type="http://schemas.openxmlformats.org/officeDocument/2006/relationships/tags" Target="../tags/tag290.xml"/><Relationship Id="rId276" Type="http://schemas.openxmlformats.org/officeDocument/2006/relationships/tags" Target="../tags/tag289.xml"/><Relationship Id="rId275" Type="http://schemas.openxmlformats.org/officeDocument/2006/relationships/tags" Target="../tags/tag288.xml"/><Relationship Id="rId274" Type="http://schemas.openxmlformats.org/officeDocument/2006/relationships/tags" Target="../tags/tag287.xml"/><Relationship Id="rId273" Type="http://schemas.openxmlformats.org/officeDocument/2006/relationships/tags" Target="../tags/tag286.xml"/><Relationship Id="rId272" Type="http://schemas.openxmlformats.org/officeDocument/2006/relationships/tags" Target="../tags/tag285.xml"/><Relationship Id="rId271" Type="http://schemas.openxmlformats.org/officeDocument/2006/relationships/tags" Target="../tags/tag284.xml"/><Relationship Id="rId270" Type="http://schemas.openxmlformats.org/officeDocument/2006/relationships/tags" Target="../tags/tag283.xml"/><Relationship Id="rId27" Type="http://schemas.openxmlformats.org/officeDocument/2006/relationships/tags" Target="../tags/tag40.xml"/><Relationship Id="rId269" Type="http://schemas.openxmlformats.org/officeDocument/2006/relationships/tags" Target="../tags/tag282.xml"/><Relationship Id="rId268" Type="http://schemas.openxmlformats.org/officeDocument/2006/relationships/tags" Target="../tags/tag281.xml"/><Relationship Id="rId267" Type="http://schemas.openxmlformats.org/officeDocument/2006/relationships/tags" Target="../tags/tag280.xml"/><Relationship Id="rId266" Type="http://schemas.openxmlformats.org/officeDocument/2006/relationships/tags" Target="../tags/tag279.xml"/><Relationship Id="rId265" Type="http://schemas.openxmlformats.org/officeDocument/2006/relationships/tags" Target="../tags/tag278.xml"/><Relationship Id="rId264" Type="http://schemas.openxmlformats.org/officeDocument/2006/relationships/tags" Target="../tags/tag277.xml"/><Relationship Id="rId263" Type="http://schemas.openxmlformats.org/officeDocument/2006/relationships/tags" Target="../tags/tag276.xml"/><Relationship Id="rId262" Type="http://schemas.openxmlformats.org/officeDocument/2006/relationships/tags" Target="../tags/tag275.xml"/><Relationship Id="rId261" Type="http://schemas.openxmlformats.org/officeDocument/2006/relationships/tags" Target="../tags/tag274.xml"/><Relationship Id="rId260" Type="http://schemas.openxmlformats.org/officeDocument/2006/relationships/tags" Target="../tags/tag273.xml"/><Relationship Id="rId26" Type="http://schemas.openxmlformats.org/officeDocument/2006/relationships/tags" Target="../tags/tag39.xml"/><Relationship Id="rId259" Type="http://schemas.openxmlformats.org/officeDocument/2006/relationships/tags" Target="../tags/tag272.xml"/><Relationship Id="rId258" Type="http://schemas.openxmlformats.org/officeDocument/2006/relationships/tags" Target="../tags/tag271.xml"/><Relationship Id="rId257" Type="http://schemas.openxmlformats.org/officeDocument/2006/relationships/tags" Target="../tags/tag270.xml"/><Relationship Id="rId256" Type="http://schemas.openxmlformats.org/officeDocument/2006/relationships/tags" Target="../tags/tag269.xml"/><Relationship Id="rId255" Type="http://schemas.openxmlformats.org/officeDocument/2006/relationships/tags" Target="../tags/tag268.xml"/><Relationship Id="rId254" Type="http://schemas.openxmlformats.org/officeDocument/2006/relationships/tags" Target="../tags/tag267.xml"/><Relationship Id="rId253" Type="http://schemas.openxmlformats.org/officeDocument/2006/relationships/tags" Target="../tags/tag266.xml"/><Relationship Id="rId252" Type="http://schemas.openxmlformats.org/officeDocument/2006/relationships/tags" Target="../tags/tag265.xml"/><Relationship Id="rId251" Type="http://schemas.openxmlformats.org/officeDocument/2006/relationships/tags" Target="../tags/tag264.xml"/><Relationship Id="rId250" Type="http://schemas.openxmlformats.org/officeDocument/2006/relationships/tags" Target="../tags/tag263.xml"/><Relationship Id="rId25" Type="http://schemas.openxmlformats.org/officeDocument/2006/relationships/tags" Target="../tags/tag38.xml"/><Relationship Id="rId249" Type="http://schemas.openxmlformats.org/officeDocument/2006/relationships/tags" Target="../tags/tag262.xml"/><Relationship Id="rId248" Type="http://schemas.openxmlformats.org/officeDocument/2006/relationships/tags" Target="../tags/tag261.xml"/><Relationship Id="rId247" Type="http://schemas.openxmlformats.org/officeDocument/2006/relationships/tags" Target="../tags/tag260.xml"/><Relationship Id="rId246" Type="http://schemas.openxmlformats.org/officeDocument/2006/relationships/tags" Target="../tags/tag259.xml"/><Relationship Id="rId245" Type="http://schemas.openxmlformats.org/officeDocument/2006/relationships/tags" Target="../tags/tag258.xml"/><Relationship Id="rId244" Type="http://schemas.openxmlformats.org/officeDocument/2006/relationships/tags" Target="../tags/tag257.xml"/><Relationship Id="rId243" Type="http://schemas.openxmlformats.org/officeDocument/2006/relationships/tags" Target="../tags/tag256.xml"/><Relationship Id="rId242" Type="http://schemas.openxmlformats.org/officeDocument/2006/relationships/tags" Target="../tags/tag255.xml"/><Relationship Id="rId241" Type="http://schemas.openxmlformats.org/officeDocument/2006/relationships/tags" Target="../tags/tag254.xml"/><Relationship Id="rId240" Type="http://schemas.openxmlformats.org/officeDocument/2006/relationships/tags" Target="../tags/tag253.xml"/><Relationship Id="rId24" Type="http://schemas.openxmlformats.org/officeDocument/2006/relationships/tags" Target="../tags/tag37.xml"/><Relationship Id="rId239" Type="http://schemas.openxmlformats.org/officeDocument/2006/relationships/tags" Target="../tags/tag252.xml"/><Relationship Id="rId238" Type="http://schemas.openxmlformats.org/officeDocument/2006/relationships/tags" Target="../tags/tag251.xml"/><Relationship Id="rId237" Type="http://schemas.openxmlformats.org/officeDocument/2006/relationships/tags" Target="../tags/tag250.xml"/><Relationship Id="rId236" Type="http://schemas.openxmlformats.org/officeDocument/2006/relationships/tags" Target="../tags/tag249.xml"/><Relationship Id="rId235" Type="http://schemas.openxmlformats.org/officeDocument/2006/relationships/tags" Target="../tags/tag248.xml"/><Relationship Id="rId234" Type="http://schemas.openxmlformats.org/officeDocument/2006/relationships/tags" Target="../tags/tag247.xml"/><Relationship Id="rId233" Type="http://schemas.openxmlformats.org/officeDocument/2006/relationships/tags" Target="../tags/tag246.xml"/><Relationship Id="rId232" Type="http://schemas.openxmlformats.org/officeDocument/2006/relationships/tags" Target="../tags/tag245.xml"/><Relationship Id="rId231" Type="http://schemas.openxmlformats.org/officeDocument/2006/relationships/tags" Target="../tags/tag244.xml"/><Relationship Id="rId230" Type="http://schemas.openxmlformats.org/officeDocument/2006/relationships/tags" Target="../tags/tag243.xml"/><Relationship Id="rId23" Type="http://schemas.openxmlformats.org/officeDocument/2006/relationships/tags" Target="../tags/tag36.xml"/><Relationship Id="rId229" Type="http://schemas.openxmlformats.org/officeDocument/2006/relationships/tags" Target="../tags/tag242.xml"/><Relationship Id="rId228" Type="http://schemas.openxmlformats.org/officeDocument/2006/relationships/tags" Target="../tags/tag241.xml"/><Relationship Id="rId227" Type="http://schemas.openxmlformats.org/officeDocument/2006/relationships/tags" Target="../tags/tag240.xml"/><Relationship Id="rId226" Type="http://schemas.openxmlformats.org/officeDocument/2006/relationships/tags" Target="../tags/tag239.xml"/><Relationship Id="rId225" Type="http://schemas.openxmlformats.org/officeDocument/2006/relationships/tags" Target="../tags/tag238.xml"/><Relationship Id="rId224" Type="http://schemas.openxmlformats.org/officeDocument/2006/relationships/tags" Target="../tags/tag237.xml"/><Relationship Id="rId223" Type="http://schemas.openxmlformats.org/officeDocument/2006/relationships/tags" Target="../tags/tag236.xml"/><Relationship Id="rId222" Type="http://schemas.openxmlformats.org/officeDocument/2006/relationships/tags" Target="../tags/tag235.xml"/><Relationship Id="rId221" Type="http://schemas.openxmlformats.org/officeDocument/2006/relationships/tags" Target="../tags/tag234.xml"/><Relationship Id="rId220" Type="http://schemas.openxmlformats.org/officeDocument/2006/relationships/tags" Target="../tags/tag233.xml"/><Relationship Id="rId22" Type="http://schemas.openxmlformats.org/officeDocument/2006/relationships/tags" Target="../tags/tag35.xml"/><Relationship Id="rId219" Type="http://schemas.openxmlformats.org/officeDocument/2006/relationships/tags" Target="../tags/tag232.xml"/><Relationship Id="rId218" Type="http://schemas.openxmlformats.org/officeDocument/2006/relationships/tags" Target="../tags/tag231.xml"/><Relationship Id="rId217" Type="http://schemas.openxmlformats.org/officeDocument/2006/relationships/tags" Target="../tags/tag230.xml"/><Relationship Id="rId216" Type="http://schemas.openxmlformats.org/officeDocument/2006/relationships/tags" Target="../tags/tag229.xml"/><Relationship Id="rId215" Type="http://schemas.openxmlformats.org/officeDocument/2006/relationships/tags" Target="../tags/tag228.xml"/><Relationship Id="rId214" Type="http://schemas.openxmlformats.org/officeDocument/2006/relationships/tags" Target="../tags/tag227.xml"/><Relationship Id="rId213" Type="http://schemas.openxmlformats.org/officeDocument/2006/relationships/tags" Target="../tags/tag226.xml"/><Relationship Id="rId212" Type="http://schemas.openxmlformats.org/officeDocument/2006/relationships/tags" Target="../tags/tag225.xml"/><Relationship Id="rId211" Type="http://schemas.openxmlformats.org/officeDocument/2006/relationships/tags" Target="../tags/tag224.xml"/><Relationship Id="rId210" Type="http://schemas.openxmlformats.org/officeDocument/2006/relationships/tags" Target="../tags/tag223.xml"/><Relationship Id="rId21" Type="http://schemas.openxmlformats.org/officeDocument/2006/relationships/tags" Target="../tags/tag34.xml"/><Relationship Id="rId209" Type="http://schemas.openxmlformats.org/officeDocument/2006/relationships/tags" Target="../tags/tag222.xml"/><Relationship Id="rId208" Type="http://schemas.openxmlformats.org/officeDocument/2006/relationships/tags" Target="../tags/tag221.xml"/><Relationship Id="rId207" Type="http://schemas.openxmlformats.org/officeDocument/2006/relationships/tags" Target="../tags/tag220.xml"/><Relationship Id="rId206" Type="http://schemas.openxmlformats.org/officeDocument/2006/relationships/tags" Target="../tags/tag219.xml"/><Relationship Id="rId205" Type="http://schemas.openxmlformats.org/officeDocument/2006/relationships/tags" Target="../tags/tag218.xml"/><Relationship Id="rId204" Type="http://schemas.openxmlformats.org/officeDocument/2006/relationships/tags" Target="../tags/tag217.xml"/><Relationship Id="rId203" Type="http://schemas.openxmlformats.org/officeDocument/2006/relationships/tags" Target="../tags/tag216.xml"/><Relationship Id="rId202" Type="http://schemas.openxmlformats.org/officeDocument/2006/relationships/tags" Target="../tags/tag215.xml"/><Relationship Id="rId201" Type="http://schemas.openxmlformats.org/officeDocument/2006/relationships/tags" Target="../tags/tag214.xml"/><Relationship Id="rId200" Type="http://schemas.openxmlformats.org/officeDocument/2006/relationships/tags" Target="../tags/tag213.xml"/><Relationship Id="rId20" Type="http://schemas.openxmlformats.org/officeDocument/2006/relationships/tags" Target="../tags/tag33.xml"/><Relationship Id="rId2" Type="http://schemas.openxmlformats.org/officeDocument/2006/relationships/tags" Target="../tags/tag15.xml"/><Relationship Id="rId199" Type="http://schemas.openxmlformats.org/officeDocument/2006/relationships/tags" Target="../tags/tag212.xml"/><Relationship Id="rId198" Type="http://schemas.openxmlformats.org/officeDocument/2006/relationships/tags" Target="../tags/tag211.xml"/><Relationship Id="rId197" Type="http://schemas.openxmlformats.org/officeDocument/2006/relationships/tags" Target="../tags/tag210.xml"/><Relationship Id="rId196" Type="http://schemas.openxmlformats.org/officeDocument/2006/relationships/tags" Target="../tags/tag209.xml"/><Relationship Id="rId195" Type="http://schemas.openxmlformats.org/officeDocument/2006/relationships/tags" Target="../tags/tag208.xml"/><Relationship Id="rId194" Type="http://schemas.openxmlformats.org/officeDocument/2006/relationships/tags" Target="../tags/tag207.xml"/><Relationship Id="rId193" Type="http://schemas.openxmlformats.org/officeDocument/2006/relationships/tags" Target="../tags/tag206.xml"/><Relationship Id="rId192" Type="http://schemas.openxmlformats.org/officeDocument/2006/relationships/tags" Target="../tags/tag205.xml"/><Relationship Id="rId191" Type="http://schemas.openxmlformats.org/officeDocument/2006/relationships/tags" Target="../tags/tag204.xml"/><Relationship Id="rId190" Type="http://schemas.openxmlformats.org/officeDocument/2006/relationships/tags" Target="../tags/tag203.xml"/><Relationship Id="rId19" Type="http://schemas.openxmlformats.org/officeDocument/2006/relationships/tags" Target="../tags/tag32.xml"/><Relationship Id="rId189" Type="http://schemas.openxmlformats.org/officeDocument/2006/relationships/tags" Target="../tags/tag202.xml"/><Relationship Id="rId188" Type="http://schemas.openxmlformats.org/officeDocument/2006/relationships/tags" Target="../tags/tag201.xml"/><Relationship Id="rId187" Type="http://schemas.openxmlformats.org/officeDocument/2006/relationships/tags" Target="../tags/tag200.xml"/><Relationship Id="rId186" Type="http://schemas.openxmlformats.org/officeDocument/2006/relationships/tags" Target="../tags/tag199.xml"/><Relationship Id="rId185" Type="http://schemas.openxmlformats.org/officeDocument/2006/relationships/tags" Target="../tags/tag198.xml"/><Relationship Id="rId184" Type="http://schemas.openxmlformats.org/officeDocument/2006/relationships/tags" Target="../tags/tag197.xml"/><Relationship Id="rId183" Type="http://schemas.openxmlformats.org/officeDocument/2006/relationships/tags" Target="../tags/tag196.xml"/><Relationship Id="rId182" Type="http://schemas.openxmlformats.org/officeDocument/2006/relationships/tags" Target="../tags/tag195.xml"/><Relationship Id="rId181" Type="http://schemas.openxmlformats.org/officeDocument/2006/relationships/tags" Target="../tags/tag194.xml"/><Relationship Id="rId180" Type="http://schemas.openxmlformats.org/officeDocument/2006/relationships/tags" Target="../tags/tag193.xml"/><Relationship Id="rId18" Type="http://schemas.openxmlformats.org/officeDocument/2006/relationships/tags" Target="../tags/tag31.xml"/><Relationship Id="rId179" Type="http://schemas.openxmlformats.org/officeDocument/2006/relationships/tags" Target="../tags/tag192.xml"/><Relationship Id="rId178" Type="http://schemas.openxmlformats.org/officeDocument/2006/relationships/tags" Target="../tags/tag191.xml"/><Relationship Id="rId177" Type="http://schemas.openxmlformats.org/officeDocument/2006/relationships/tags" Target="../tags/tag190.xml"/><Relationship Id="rId176" Type="http://schemas.openxmlformats.org/officeDocument/2006/relationships/tags" Target="../tags/tag189.xml"/><Relationship Id="rId175" Type="http://schemas.openxmlformats.org/officeDocument/2006/relationships/tags" Target="../tags/tag188.xml"/><Relationship Id="rId174" Type="http://schemas.openxmlformats.org/officeDocument/2006/relationships/tags" Target="../tags/tag187.xml"/><Relationship Id="rId173" Type="http://schemas.openxmlformats.org/officeDocument/2006/relationships/tags" Target="../tags/tag186.xml"/><Relationship Id="rId172" Type="http://schemas.openxmlformats.org/officeDocument/2006/relationships/tags" Target="../tags/tag185.xml"/><Relationship Id="rId171" Type="http://schemas.openxmlformats.org/officeDocument/2006/relationships/tags" Target="../tags/tag184.xml"/><Relationship Id="rId170" Type="http://schemas.openxmlformats.org/officeDocument/2006/relationships/tags" Target="../tags/tag183.xml"/><Relationship Id="rId17" Type="http://schemas.openxmlformats.org/officeDocument/2006/relationships/tags" Target="../tags/tag30.xml"/><Relationship Id="rId169" Type="http://schemas.openxmlformats.org/officeDocument/2006/relationships/tags" Target="../tags/tag182.xml"/><Relationship Id="rId168" Type="http://schemas.openxmlformats.org/officeDocument/2006/relationships/tags" Target="../tags/tag181.xml"/><Relationship Id="rId167" Type="http://schemas.openxmlformats.org/officeDocument/2006/relationships/tags" Target="../tags/tag180.xml"/><Relationship Id="rId166" Type="http://schemas.openxmlformats.org/officeDocument/2006/relationships/tags" Target="../tags/tag179.xml"/><Relationship Id="rId165" Type="http://schemas.openxmlformats.org/officeDocument/2006/relationships/tags" Target="../tags/tag178.xml"/><Relationship Id="rId164" Type="http://schemas.openxmlformats.org/officeDocument/2006/relationships/tags" Target="../tags/tag177.xml"/><Relationship Id="rId163" Type="http://schemas.openxmlformats.org/officeDocument/2006/relationships/tags" Target="../tags/tag176.xml"/><Relationship Id="rId162" Type="http://schemas.openxmlformats.org/officeDocument/2006/relationships/tags" Target="../tags/tag175.xml"/><Relationship Id="rId161" Type="http://schemas.openxmlformats.org/officeDocument/2006/relationships/tags" Target="../tags/tag174.xml"/><Relationship Id="rId160" Type="http://schemas.openxmlformats.org/officeDocument/2006/relationships/tags" Target="../tags/tag173.xml"/><Relationship Id="rId16" Type="http://schemas.openxmlformats.org/officeDocument/2006/relationships/tags" Target="../tags/tag29.xml"/><Relationship Id="rId159" Type="http://schemas.openxmlformats.org/officeDocument/2006/relationships/tags" Target="../tags/tag172.xml"/><Relationship Id="rId158" Type="http://schemas.openxmlformats.org/officeDocument/2006/relationships/tags" Target="../tags/tag171.xml"/><Relationship Id="rId157" Type="http://schemas.openxmlformats.org/officeDocument/2006/relationships/tags" Target="../tags/tag170.xml"/><Relationship Id="rId156" Type="http://schemas.openxmlformats.org/officeDocument/2006/relationships/tags" Target="../tags/tag169.xml"/><Relationship Id="rId155" Type="http://schemas.openxmlformats.org/officeDocument/2006/relationships/tags" Target="../tags/tag168.xml"/><Relationship Id="rId154" Type="http://schemas.openxmlformats.org/officeDocument/2006/relationships/tags" Target="../tags/tag167.xml"/><Relationship Id="rId153" Type="http://schemas.openxmlformats.org/officeDocument/2006/relationships/tags" Target="../tags/tag166.xml"/><Relationship Id="rId152" Type="http://schemas.openxmlformats.org/officeDocument/2006/relationships/tags" Target="../tags/tag165.xml"/><Relationship Id="rId151" Type="http://schemas.openxmlformats.org/officeDocument/2006/relationships/tags" Target="../tags/tag164.xml"/><Relationship Id="rId150" Type="http://schemas.openxmlformats.org/officeDocument/2006/relationships/tags" Target="../tags/tag163.xml"/><Relationship Id="rId15" Type="http://schemas.openxmlformats.org/officeDocument/2006/relationships/tags" Target="../tags/tag28.xml"/><Relationship Id="rId149" Type="http://schemas.openxmlformats.org/officeDocument/2006/relationships/tags" Target="../tags/tag162.xml"/><Relationship Id="rId148" Type="http://schemas.openxmlformats.org/officeDocument/2006/relationships/tags" Target="../tags/tag161.xml"/><Relationship Id="rId147" Type="http://schemas.openxmlformats.org/officeDocument/2006/relationships/tags" Target="../tags/tag160.xml"/><Relationship Id="rId146" Type="http://schemas.openxmlformats.org/officeDocument/2006/relationships/tags" Target="../tags/tag159.xml"/><Relationship Id="rId145" Type="http://schemas.openxmlformats.org/officeDocument/2006/relationships/tags" Target="../tags/tag158.xml"/><Relationship Id="rId144" Type="http://schemas.openxmlformats.org/officeDocument/2006/relationships/tags" Target="../tags/tag157.xml"/><Relationship Id="rId143" Type="http://schemas.openxmlformats.org/officeDocument/2006/relationships/tags" Target="../tags/tag156.xml"/><Relationship Id="rId142" Type="http://schemas.openxmlformats.org/officeDocument/2006/relationships/tags" Target="../tags/tag155.xml"/><Relationship Id="rId141" Type="http://schemas.openxmlformats.org/officeDocument/2006/relationships/tags" Target="../tags/tag154.xml"/><Relationship Id="rId140" Type="http://schemas.openxmlformats.org/officeDocument/2006/relationships/tags" Target="../tags/tag153.xml"/><Relationship Id="rId14" Type="http://schemas.openxmlformats.org/officeDocument/2006/relationships/tags" Target="../tags/tag27.xml"/><Relationship Id="rId139" Type="http://schemas.openxmlformats.org/officeDocument/2006/relationships/tags" Target="../tags/tag152.xml"/><Relationship Id="rId138" Type="http://schemas.openxmlformats.org/officeDocument/2006/relationships/tags" Target="../tags/tag151.xml"/><Relationship Id="rId137" Type="http://schemas.openxmlformats.org/officeDocument/2006/relationships/tags" Target="../tags/tag150.xml"/><Relationship Id="rId136" Type="http://schemas.openxmlformats.org/officeDocument/2006/relationships/tags" Target="../tags/tag149.xml"/><Relationship Id="rId135" Type="http://schemas.openxmlformats.org/officeDocument/2006/relationships/tags" Target="../tags/tag148.xml"/><Relationship Id="rId134" Type="http://schemas.openxmlformats.org/officeDocument/2006/relationships/tags" Target="../tags/tag147.xml"/><Relationship Id="rId133" Type="http://schemas.openxmlformats.org/officeDocument/2006/relationships/tags" Target="../tags/tag146.xml"/><Relationship Id="rId132" Type="http://schemas.openxmlformats.org/officeDocument/2006/relationships/tags" Target="../tags/tag145.xml"/><Relationship Id="rId131" Type="http://schemas.openxmlformats.org/officeDocument/2006/relationships/tags" Target="../tags/tag144.xml"/><Relationship Id="rId130" Type="http://schemas.openxmlformats.org/officeDocument/2006/relationships/tags" Target="../tags/tag143.xml"/><Relationship Id="rId13" Type="http://schemas.openxmlformats.org/officeDocument/2006/relationships/tags" Target="../tags/tag26.xml"/><Relationship Id="rId129" Type="http://schemas.openxmlformats.org/officeDocument/2006/relationships/tags" Target="../tags/tag142.xml"/><Relationship Id="rId128" Type="http://schemas.openxmlformats.org/officeDocument/2006/relationships/tags" Target="../tags/tag141.xml"/><Relationship Id="rId127" Type="http://schemas.openxmlformats.org/officeDocument/2006/relationships/tags" Target="../tags/tag140.xml"/><Relationship Id="rId126" Type="http://schemas.openxmlformats.org/officeDocument/2006/relationships/tags" Target="../tags/tag139.xml"/><Relationship Id="rId125" Type="http://schemas.openxmlformats.org/officeDocument/2006/relationships/tags" Target="../tags/tag138.xml"/><Relationship Id="rId124" Type="http://schemas.openxmlformats.org/officeDocument/2006/relationships/tags" Target="../tags/tag137.xml"/><Relationship Id="rId123" Type="http://schemas.openxmlformats.org/officeDocument/2006/relationships/tags" Target="../tags/tag136.xml"/><Relationship Id="rId122" Type="http://schemas.openxmlformats.org/officeDocument/2006/relationships/tags" Target="../tags/tag135.xml"/><Relationship Id="rId121" Type="http://schemas.openxmlformats.org/officeDocument/2006/relationships/tags" Target="../tags/tag134.xml"/><Relationship Id="rId120" Type="http://schemas.openxmlformats.org/officeDocument/2006/relationships/tags" Target="../tags/tag133.xml"/><Relationship Id="rId12" Type="http://schemas.openxmlformats.org/officeDocument/2006/relationships/tags" Target="../tags/tag25.xml"/><Relationship Id="rId119" Type="http://schemas.openxmlformats.org/officeDocument/2006/relationships/tags" Target="../tags/tag132.xml"/><Relationship Id="rId118" Type="http://schemas.openxmlformats.org/officeDocument/2006/relationships/tags" Target="../tags/tag131.xml"/><Relationship Id="rId117" Type="http://schemas.openxmlformats.org/officeDocument/2006/relationships/tags" Target="../tags/tag130.xml"/><Relationship Id="rId116" Type="http://schemas.openxmlformats.org/officeDocument/2006/relationships/tags" Target="../tags/tag129.xml"/><Relationship Id="rId115" Type="http://schemas.openxmlformats.org/officeDocument/2006/relationships/tags" Target="../tags/tag128.xml"/><Relationship Id="rId114" Type="http://schemas.openxmlformats.org/officeDocument/2006/relationships/tags" Target="../tags/tag127.xml"/><Relationship Id="rId113" Type="http://schemas.openxmlformats.org/officeDocument/2006/relationships/tags" Target="../tags/tag126.xml"/><Relationship Id="rId112" Type="http://schemas.openxmlformats.org/officeDocument/2006/relationships/tags" Target="../tags/tag125.xml"/><Relationship Id="rId111" Type="http://schemas.openxmlformats.org/officeDocument/2006/relationships/tags" Target="../tags/tag124.xml"/><Relationship Id="rId110" Type="http://schemas.openxmlformats.org/officeDocument/2006/relationships/tags" Target="../tags/tag123.xml"/><Relationship Id="rId11" Type="http://schemas.openxmlformats.org/officeDocument/2006/relationships/tags" Target="../tags/tag24.xml"/><Relationship Id="rId109" Type="http://schemas.openxmlformats.org/officeDocument/2006/relationships/tags" Target="../tags/tag122.xml"/><Relationship Id="rId108" Type="http://schemas.openxmlformats.org/officeDocument/2006/relationships/tags" Target="../tags/tag121.xml"/><Relationship Id="rId107" Type="http://schemas.openxmlformats.org/officeDocument/2006/relationships/tags" Target="../tags/tag120.xml"/><Relationship Id="rId106" Type="http://schemas.openxmlformats.org/officeDocument/2006/relationships/tags" Target="../tags/tag119.xml"/><Relationship Id="rId105" Type="http://schemas.openxmlformats.org/officeDocument/2006/relationships/tags" Target="../tags/tag118.xml"/><Relationship Id="rId104" Type="http://schemas.openxmlformats.org/officeDocument/2006/relationships/tags" Target="../tags/tag117.xml"/><Relationship Id="rId103" Type="http://schemas.openxmlformats.org/officeDocument/2006/relationships/tags" Target="../tags/tag116.xml"/><Relationship Id="rId102" Type="http://schemas.openxmlformats.org/officeDocument/2006/relationships/tags" Target="../tags/tag115.xml"/><Relationship Id="rId101" Type="http://schemas.openxmlformats.org/officeDocument/2006/relationships/tags" Target="../tags/tag114.xml"/><Relationship Id="rId100" Type="http://schemas.openxmlformats.org/officeDocument/2006/relationships/tags" Target="../tags/tag113.xml"/><Relationship Id="rId10" Type="http://schemas.openxmlformats.org/officeDocument/2006/relationships/tags" Target="../tags/tag23.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4" Type="http://schemas.openxmlformats.org/officeDocument/2006/relationships/notesSlide" Target="../notesSlides/notesSlide6.xml"/><Relationship Id="rId23" Type="http://schemas.openxmlformats.org/officeDocument/2006/relationships/slideLayout" Target="../slideLayouts/slideLayout2.xml"/><Relationship Id="rId22" Type="http://schemas.openxmlformats.org/officeDocument/2006/relationships/tags" Target="../tags/tag469.xml"/><Relationship Id="rId21" Type="http://schemas.openxmlformats.org/officeDocument/2006/relationships/tags" Target="../tags/tag468.xml"/><Relationship Id="rId20" Type="http://schemas.openxmlformats.org/officeDocument/2006/relationships/tags" Target="../tags/tag467.xml"/><Relationship Id="rId2" Type="http://schemas.openxmlformats.org/officeDocument/2006/relationships/tags" Target="../tags/tag449.xml"/><Relationship Id="rId19" Type="http://schemas.openxmlformats.org/officeDocument/2006/relationships/tags" Target="../tags/tag466.xml"/><Relationship Id="rId18" Type="http://schemas.openxmlformats.org/officeDocument/2006/relationships/tags" Target="../tags/tag465.xml"/><Relationship Id="rId17" Type="http://schemas.openxmlformats.org/officeDocument/2006/relationships/tags" Target="../tags/tag464.xml"/><Relationship Id="rId16" Type="http://schemas.openxmlformats.org/officeDocument/2006/relationships/tags" Target="../tags/tag463.xml"/><Relationship Id="rId15" Type="http://schemas.openxmlformats.org/officeDocument/2006/relationships/tags" Target="../tags/tag462.xml"/><Relationship Id="rId14" Type="http://schemas.openxmlformats.org/officeDocument/2006/relationships/tags" Target="../tags/tag461.xml"/><Relationship Id="rId13" Type="http://schemas.openxmlformats.org/officeDocument/2006/relationships/tags" Target="../tags/tag460.xml"/><Relationship Id="rId12" Type="http://schemas.openxmlformats.org/officeDocument/2006/relationships/tags" Target="../tags/tag459.xml"/><Relationship Id="rId11" Type="http://schemas.openxmlformats.org/officeDocument/2006/relationships/tags" Target="../tags/tag458.xml"/><Relationship Id="rId10" Type="http://schemas.openxmlformats.org/officeDocument/2006/relationships/tags" Target="../tags/tag457.xml"/><Relationship Id="rId1" Type="http://schemas.openxmlformats.org/officeDocument/2006/relationships/tags" Target="../tags/tag4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一、全身反应法概述</a:t>
            </a:r>
            <a:endParaRPr lang="zh-CN" altLang="en-US" sz="3200">
              <a:solidFill>
                <a:srgbClr val="8D38C2"/>
              </a:solidFill>
              <a:ea typeface="黑体" panose="02010609060101010101" charset="-122"/>
            </a:endParaRPr>
          </a:p>
        </p:txBody>
      </p:sp>
      <p:sp>
        <p:nvSpPr>
          <p:cNvPr id="2" name="文本框 1"/>
          <p:cNvSpPr txBox="1"/>
          <p:nvPr/>
        </p:nvSpPr>
        <p:spPr>
          <a:xfrm>
            <a:off x="682625" y="1483995"/>
            <a:ext cx="6096000" cy="460375"/>
          </a:xfrm>
          <a:prstGeom prst="rect">
            <a:avLst/>
          </a:prstGeom>
          <a:noFill/>
        </p:spPr>
        <p:txBody>
          <a:bodyPr wrap="square" rtlCol="0" anchor="t">
            <a:spAutoFit/>
          </a:bodyPr>
          <a:p>
            <a:r>
              <a:rPr lang="zh-CN" altLang="zh-CN" sz="2400" dirty="0">
                <a:solidFill>
                  <a:srgbClr val="4BA151">
                    <a:lumMod val="75000"/>
                  </a:srgbClr>
                </a:solidFill>
                <a:sym typeface="+mn-ea"/>
              </a:rPr>
              <a:t>（三）全身反应法的特点</a:t>
            </a:r>
            <a:endParaRPr lang="zh-CN" altLang="zh-CN" sz="2400" dirty="0">
              <a:solidFill>
                <a:srgbClr val="4BA151">
                  <a:lumMod val="75000"/>
                </a:srgbClr>
              </a:solidFill>
              <a:sym typeface="+mn-ea"/>
            </a:endParaRPr>
          </a:p>
        </p:txBody>
      </p:sp>
      <p:sp>
        <p:nvSpPr>
          <p:cNvPr id="4" name="文本框 3"/>
          <p:cNvSpPr txBox="1"/>
          <p:nvPr/>
        </p:nvSpPr>
        <p:spPr>
          <a:xfrm>
            <a:off x="789940" y="2074545"/>
            <a:ext cx="10196195" cy="3415030"/>
          </a:xfrm>
          <a:prstGeom prst="rect">
            <a:avLst/>
          </a:prstGeom>
          <a:noFill/>
        </p:spPr>
        <p:txBody>
          <a:bodyPr wrap="square" rtlCol="0" anchor="t">
            <a:spAutoFit/>
          </a:bodyPr>
          <a:p>
            <a:pPr algn="just">
              <a:lnSpc>
                <a:spcPct val="150000"/>
              </a:lnSpc>
              <a:buFont typeface="Wingdings" panose="05000000000000000000" charset="0"/>
            </a:pPr>
            <a:r>
              <a:rPr altLang="zh-CN" noProof="0" dirty="0">
                <a:latin typeface="+mn-ea"/>
                <a:cs typeface="+mn-ea"/>
                <a:sym typeface="+mn-ea"/>
              </a:rPr>
              <a:t>1. 强调理解先行。</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2.教学活动以“听—做动作”为主要教学形式</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全身反应法的教学流程安排大致如下：</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（1）呈现阶段：教师发出语言指令，并辅之以动作，不要求幼儿立即模仿，只需静听和观察。</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（2）模仿阶段：教师重复指令和动作，让幼儿模仿教师动作，逐渐理解所授内容。</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（3）理解阶段：教师只发出语言指令，不示范动作，让幼儿按教师指令做动作。</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（4）角色转换阶段：教师只发出语言指令，不示范动作，让幼儿复述教师指令、完成动作。</a:t>
            </a:r>
            <a:endParaRPr altLang="zh-CN" noProof="0" dirty="0">
              <a:latin typeface="+mn-ea"/>
              <a:cs typeface="+mn-ea"/>
              <a:sym typeface="+mn-ea"/>
            </a:endParaRPr>
          </a:p>
          <a:p>
            <a:pPr algn="just">
              <a:lnSpc>
                <a:spcPct val="150000"/>
              </a:lnSpc>
              <a:buFont typeface="Wingdings" panose="05000000000000000000" charset="0"/>
            </a:pPr>
            <a:r>
              <a:rPr altLang="zh-CN" noProof="0" dirty="0">
                <a:latin typeface="+mn-ea"/>
                <a:cs typeface="+mn-ea"/>
                <a:sym typeface="+mn-ea"/>
              </a:rPr>
              <a:t>（5）监控阶段：让个别幼儿发出语言指令，教师和其他幼儿一起做出动作。</a:t>
            </a:r>
            <a:endParaRPr altLang="zh-CN" noProof="0" dirty="0">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wedg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strips(down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strips(downLeft)">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strips(downLeft)">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strips(downLeft)">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strips(downLeft)">
                                      <p:cBhvr>
                                        <p:cTn id="37" dur="500"/>
                                        <p:tgtEl>
                                          <p:spTgt spid="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strips(downLeft)">
                                      <p:cBhvr>
                                        <p:cTn id="42" dur="500"/>
                                        <p:tgtEl>
                                          <p:spTgt spid="4">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Effect transition="in" filter="strips(downLeft)">
                                      <p:cBhvr>
                                        <p:cTn id="47" dur="500"/>
                                        <p:tgtEl>
                                          <p:spTgt spid="4">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4">
                                            <p:txEl>
                                              <p:pRg st="7" end="7"/>
                                            </p:txEl>
                                          </p:spTgt>
                                        </p:tgtEl>
                                        <p:attrNameLst>
                                          <p:attrName>style.visibility</p:attrName>
                                        </p:attrNameLst>
                                      </p:cBhvr>
                                      <p:to>
                                        <p:strVal val="visible"/>
                                      </p:to>
                                    </p:set>
                                    <p:animEffect transition="in" filter="strips(downLeft)">
                                      <p:cBhvr>
                                        <p:cTn id="5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二、全身反应法的优点与不足</a:t>
            </a:r>
            <a:endParaRPr lang="zh-CN" altLang="en-US" sz="3200">
              <a:solidFill>
                <a:srgbClr val="8D38C2"/>
              </a:solidFill>
              <a:ea typeface="黑体" panose="02010609060101010101" charset="-122"/>
            </a:endParaRPr>
          </a:p>
        </p:txBody>
      </p:sp>
      <p:grpSp>
        <p:nvGrpSpPr>
          <p:cNvPr id="238" name="图形 232"/>
          <p:cNvGrpSpPr/>
          <p:nvPr/>
        </p:nvGrpSpPr>
        <p:grpSpPr>
          <a:xfrm>
            <a:off x="8483600" y="4337685"/>
            <a:ext cx="2586990" cy="2251075"/>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 name="文本框 1"/>
          <p:cNvSpPr txBox="1"/>
          <p:nvPr/>
        </p:nvSpPr>
        <p:spPr>
          <a:xfrm>
            <a:off x="592455" y="1478915"/>
            <a:ext cx="6096000" cy="460375"/>
          </a:xfrm>
          <a:prstGeom prst="rect">
            <a:avLst/>
          </a:prstGeom>
          <a:noFill/>
        </p:spPr>
        <p:txBody>
          <a:bodyPr wrap="square" rtlCol="0" anchor="t">
            <a:spAutoFit/>
          </a:bodyPr>
          <a:p>
            <a:pPr algn="l">
              <a:buClrTx/>
              <a:buSzTx/>
              <a:buFontTx/>
            </a:pPr>
            <a:r>
              <a:rPr lang="zh-CN" altLang="zh-CN" sz="2400" dirty="0">
                <a:solidFill>
                  <a:srgbClr val="4BA151">
                    <a:lumMod val="75000"/>
                  </a:srgbClr>
                </a:solidFill>
                <a:sym typeface="+mn-ea"/>
              </a:rPr>
              <a:t>（一）优点主要体现在以下几个方面：</a:t>
            </a:r>
            <a:endParaRPr lang="zh-CN" altLang="zh-CN" sz="2400" dirty="0">
              <a:solidFill>
                <a:srgbClr val="4BA151">
                  <a:lumMod val="75000"/>
                </a:srgbClr>
              </a:solidFill>
              <a:sym typeface="+mn-ea"/>
            </a:endParaRPr>
          </a:p>
        </p:txBody>
      </p:sp>
      <p:sp>
        <p:nvSpPr>
          <p:cNvPr id="10" name="矩形 9"/>
          <p:cNvSpPr/>
          <p:nvPr/>
        </p:nvSpPr>
        <p:spPr>
          <a:xfrm>
            <a:off x="770890" y="2146300"/>
            <a:ext cx="4860290" cy="1390650"/>
          </a:xfrm>
          <a:prstGeom prst="rect">
            <a:avLst/>
          </a:prstGeom>
          <a:ln>
            <a:solidFill>
              <a:schemeClr val="accent5">
                <a:lumMod val="75000"/>
              </a:schemeClr>
            </a:solidFill>
          </a:ln>
        </p:spPr>
        <p:txBody>
          <a:bodyPr wrap="square">
            <a:noAutofit/>
          </a:bodyPr>
          <a:p>
            <a:pPr marL="285750" indent="-285750" algn="just">
              <a:lnSpc>
                <a:spcPct val="130000"/>
              </a:lnSpc>
              <a:buFont typeface="Wingdings" panose="05000000000000000000" charset="0"/>
              <a:buChar char=""/>
              <a:defRPr/>
            </a:pPr>
            <a:r>
              <a:rPr lang="en-US" altLang="zh-CN" sz="1600" dirty="0">
                <a:latin typeface="+mn-ea"/>
                <a:cs typeface="+mn-ea"/>
                <a:sym typeface="+mn-ea"/>
              </a:rPr>
              <a:t>1. </a:t>
            </a:r>
            <a:r>
              <a:rPr lang="zh-CN" altLang="zh-CN" sz="1600" dirty="0">
                <a:latin typeface="+mn-ea"/>
                <a:cs typeface="+mn-ea"/>
                <a:sym typeface="+mn-ea"/>
              </a:rPr>
              <a:t>能够用最短的时间抓住幼儿的注意力，吸引他们参加活动，让他们在身临其境的实验体验中学习英语。利于帮助幼儿消除紧张心理，让幼儿在一个不用害怕挫败的环境中学习。</a:t>
            </a:r>
            <a:endParaRPr lang="zh-CN" altLang="en-US" sz="1600" dirty="0">
              <a:solidFill>
                <a:schemeClr val="tx1">
                  <a:lumMod val="75000"/>
                  <a:lumOff val="25000"/>
                </a:schemeClr>
              </a:solidFill>
              <a:latin typeface="+mn-ea"/>
              <a:cs typeface="+mn-ea"/>
            </a:endParaRPr>
          </a:p>
        </p:txBody>
      </p:sp>
      <p:sp>
        <p:nvSpPr>
          <p:cNvPr id="13" name="矩形 12"/>
          <p:cNvSpPr/>
          <p:nvPr/>
        </p:nvSpPr>
        <p:spPr>
          <a:xfrm>
            <a:off x="770890" y="3820160"/>
            <a:ext cx="4860290" cy="1282700"/>
          </a:xfrm>
          <a:prstGeom prst="rect">
            <a:avLst/>
          </a:prstGeom>
          <a:ln>
            <a:solidFill>
              <a:schemeClr val="accent5">
                <a:lumMod val="75000"/>
              </a:schemeClr>
            </a:solidFill>
          </a:ln>
        </p:spPr>
        <p:txBody>
          <a:bodyPr wrap="square">
            <a:noAutofit/>
          </a:bodyPr>
          <a:p>
            <a:pPr marL="285750" indent="-285750" algn="just">
              <a:lnSpc>
                <a:spcPct val="150000"/>
              </a:lnSpc>
              <a:buFont typeface="Wingdings" panose="05000000000000000000" charset="0"/>
              <a:buChar char=""/>
            </a:pPr>
            <a:r>
              <a:rPr lang="en-US" altLang="zh-CN" sz="1600" dirty="0">
                <a:latin typeface="+mn-ea"/>
                <a:cs typeface="+mn-ea"/>
                <a:sym typeface="+mn-ea"/>
              </a:rPr>
              <a:t>2. </a:t>
            </a:r>
            <a:r>
              <a:rPr lang="zh-CN" altLang="zh-CN" sz="1600" dirty="0">
                <a:latin typeface="+mn-ea"/>
                <a:cs typeface="+mn-ea"/>
                <a:sym typeface="+mn-ea"/>
              </a:rPr>
              <a:t>符合幼儿的年龄和心理特征，既增加了语言实践的机会又能提高幼儿的学习兴趣，调动其学习积极性。</a:t>
            </a:r>
            <a:endParaRPr lang="zh-CN" altLang="en-US" sz="1600" dirty="0">
              <a:solidFill>
                <a:schemeClr val="tx1">
                  <a:lumMod val="75000"/>
                  <a:lumOff val="25000"/>
                </a:schemeClr>
              </a:solidFill>
              <a:latin typeface="+mn-ea"/>
              <a:cs typeface="+mn-ea"/>
            </a:endParaRPr>
          </a:p>
        </p:txBody>
      </p:sp>
      <p:sp>
        <p:nvSpPr>
          <p:cNvPr id="16" name="矩形 15"/>
          <p:cNvSpPr/>
          <p:nvPr/>
        </p:nvSpPr>
        <p:spPr>
          <a:xfrm>
            <a:off x="770890" y="5302250"/>
            <a:ext cx="4860290" cy="1160780"/>
          </a:xfrm>
          <a:prstGeom prst="rect">
            <a:avLst/>
          </a:prstGeom>
          <a:ln>
            <a:solidFill>
              <a:schemeClr val="accent5">
                <a:lumMod val="75000"/>
              </a:schemeClr>
            </a:solidFill>
          </a:ln>
        </p:spPr>
        <p:txBody>
          <a:bodyPr wrap="square">
            <a:noAutofit/>
          </a:bodyPr>
          <a:p>
            <a:pPr marL="285750" indent="-285750" algn="just">
              <a:lnSpc>
                <a:spcPct val="130000"/>
              </a:lnSpc>
              <a:buFont typeface="Wingdings" panose="05000000000000000000" pitchFamily="2" charset="2"/>
              <a:buChar char="l"/>
              <a:defRPr/>
            </a:pPr>
            <a:r>
              <a:rPr lang="en-US" altLang="zh-CN" sz="1600" dirty="0">
                <a:latin typeface="+mn-ea"/>
                <a:cs typeface="+mn-ea"/>
                <a:sym typeface="+mn-ea"/>
              </a:rPr>
              <a:t>3. </a:t>
            </a:r>
            <a:r>
              <a:rPr lang="zh-CN" altLang="zh-CN" sz="1600" dirty="0">
                <a:latin typeface="+mn-ea"/>
                <a:cs typeface="+mn-ea"/>
                <a:sym typeface="+mn-ea"/>
              </a:rPr>
              <a:t>能够提供一个与实际生活紧密相连的学习环境，使幼儿在多种多样的活动中和在循环反复的练习中学会英语。</a:t>
            </a:r>
            <a:endParaRPr lang="zh-CN" altLang="en-US" sz="1600" dirty="0">
              <a:solidFill>
                <a:schemeClr val="tx1">
                  <a:lumMod val="75000"/>
                  <a:lumOff val="25000"/>
                </a:schemeClr>
              </a:solidFill>
              <a:latin typeface="+mn-ea"/>
              <a:cs typeface="+mn-ea"/>
            </a:endParaRPr>
          </a:p>
        </p:txBody>
      </p:sp>
      <p:sp>
        <p:nvSpPr>
          <p:cNvPr id="17" name="矩形 16"/>
          <p:cNvSpPr/>
          <p:nvPr/>
        </p:nvSpPr>
        <p:spPr>
          <a:xfrm>
            <a:off x="6175375" y="3429000"/>
            <a:ext cx="4905375" cy="410845"/>
          </a:xfrm>
          <a:prstGeom prst="rect">
            <a:avLst/>
          </a:prstGeom>
          <a:ln>
            <a:solidFill>
              <a:schemeClr val="accent5">
                <a:lumMod val="75000"/>
              </a:schemeClr>
            </a:solidFill>
          </a:ln>
        </p:spPr>
        <p:txBody>
          <a:bodyPr wrap="square">
            <a:spAutoFit/>
          </a:bodyPr>
          <a:p>
            <a:pPr marL="285750" indent="-285750">
              <a:lnSpc>
                <a:spcPct val="130000"/>
              </a:lnSpc>
              <a:buFont typeface="Wingdings" panose="05000000000000000000" pitchFamily="2" charset="2"/>
              <a:buChar char="l"/>
              <a:defRPr/>
            </a:pPr>
            <a:r>
              <a:rPr lang="en-US" altLang="zh-CN" sz="1600" dirty="0">
                <a:latin typeface="+mn-ea"/>
                <a:cs typeface="+mn-ea"/>
                <a:sym typeface="+mn-ea"/>
              </a:rPr>
              <a:t>5. </a:t>
            </a:r>
            <a:r>
              <a:rPr lang="zh-CN" altLang="zh-CN" sz="1600" dirty="0">
                <a:latin typeface="+mn-ea"/>
                <a:cs typeface="+mn-ea"/>
                <a:sym typeface="+mn-ea"/>
              </a:rPr>
              <a:t>带有游戏性质的方法可以降低学生的紧张情绪。</a:t>
            </a:r>
            <a:endParaRPr lang="zh-CN" altLang="en-US" sz="1600" dirty="0">
              <a:solidFill>
                <a:schemeClr val="tx1">
                  <a:lumMod val="75000"/>
                  <a:lumOff val="25000"/>
                </a:schemeClr>
              </a:solidFill>
              <a:latin typeface="+mn-ea"/>
              <a:cs typeface="+mn-ea"/>
            </a:endParaRPr>
          </a:p>
        </p:txBody>
      </p:sp>
      <p:sp>
        <p:nvSpPr>
          <p:cNvPr id="18" name="矩形 17"/>
          <p:cNvSpPr/>
          <p:nvPr/>
        </p:nvSpPr>
        <p:spPr>
          <a:xfrm>
            <a:off x="6144560" y="1508290"/>
            <a:ext cx="4860000" cy="1727835"/>
          </a:xfrm>
          <a:prstGeom prst="rect">
            <a:avLst/>
          </a:prstGeom>
          <a:ln>
            <a:solidFill>
              <a:schemeClr val="accent5">
                <a:lumMod val="75000"/>
              </a:schemeClr>
            </a:solidFill>
          </a:ln>
        </p:spPr>
        <p:txBody>
          <a:bodyPr wrap="square">
            <a:noAutofit/>
          </a:bodyPr>
          <a:p>
            <a:pPr marL="285750" indent="-285750" algn="just">
              <a:lnSpc>
                <a:spcPct val="130000"/>
              </a:lnSpc>
              <a:buFont typeface="Wingdings" panose="05000000000000000000" pitchFamily="2" charset="2"/>
              <a:buChar char="l"/>
              <a:defRPr/>
            </a:pPr>
            <a:r>
              <a:rPr lang="en-US" altLang="zh-CN" sz="1600" dirty="0">
                <a:latin typeface="+mn-ea"/>
                <a:cs typeface="+mn-ea"/>
                <a:sym typeface="+mn-ea"/>
              </a:rPr>
              <a:t>4. </a:t>
            </a:r>
            <a:r>
              <a:rPr lang="zh-CN" altLang="zh-CN" sz="1600" dirty="0">
                <a:latin typeface="+mn-ea"/>
                <a:cs typeface="+mn-ea"/>
                <a:sym typeface="+mn-ea"/>
              </a:rPr>
              <a:t>幼儿通过听觉来吸收信息，是由左脑来完成的，而将这些信息用肢体动作表达出来则是通过右脑来完成的。全身反应法当中语言与行为的协调，有利于幼儿左右脑的开发，有助于提高幼儿语言学习的成效。</a:t>
            </a:r>
            <a:endParaRPr lang="zh-CN" altLang="en-US" sz="1600" dirty="0">
              <a:solidFill>
                <a:schemeClr val="tx1">
                  <a:lumMod val="75000"/>
                  <a:lumOff val="2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wedg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 grpId="0" animBg="1"/>
      <p:bldP spid="13" grpId="0" animBg="1"/>
      <p:bldP spid="16" grpId="0" animBg="1"/>
      <p:bldP spid="18" grpId="0" animBg="1"/>
      <p:bldP spid="17"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二、全身反应法的优点与不足</a:t>
            </a:r>
            <a:endParaRPr lang="zh-CN" altLang="en-US" sz="3200">
              <a:solidFill>
                <a:srgbClr val="8D38C2"/>
              </a:solidFill>
              <a:ea typeface="黑体" panose="02010609060101010101" charset="-122"/>
            </a:endParaRPr>
          </a:p>
        </p:txBody>
      </p:sp>
      <p:sp>
        <p:nvSpPr>
          <p:cNvPr id="2" name="文本框 1"/>
          <p:cNvSpPr txBox="1"/>
          <p:nvPr/>
        </p:nvSpPr>
        <p:spPr>
          <a:xfrm>
            <a:off x="592455" y="1478915"/>
            <a:ext cx="6096000" cy="460375"/>
          </a:xfrm>
          <a:prstGeom prst="rect">
            <a:avLst/>
          </a:prstGeom>
          <a:noFill/>
        </p:spPr>
        <p:txBody>
          <a:bodyPr wrap="square" rtlCol="0" anchor="t">
            <a:spAutoFit/>
          </a:bodyPr>
          <a:p>
            <a:pPr algn="l">
              <a:buClrTx/>
              <a:buSzTx/>
              <a:buFontTx/>
            </a:pPr>
            <a:r>
              <a:rPr lang="zh-CN" altLang="zh-CN" sz="2400" dirty="0">
                <a:solidFill>
                  <a:srgbClr val="4BA151">
                    <a:lumMod val="75000"/>
                  </a:srgbClr>
                </a:solidFill>
                <a:sym typeface="+mn-ea"/>
              </a:rPr>
              <a:t>（二）全身反应法的局限和不足表现为：</a:t>
            </a:r>
            <a:endParaRPr lang="zh-CN" altLang="zh-CN" sz="2400" dirty="0">
              <a:solidFill>
                <a:srgbClr val="4BA151">
                  <a:lumMod val="75000"/>
                </a:srgbClr>
              </a:solidFill>
              <a:sym typeface="+mn-ea"/>
            </a:endParaRPr>
          </a:p>
        </p:txBody>
      </p:sp>
      <p:sp>
        <p:nvSpPr>
          <p:cNvPr id="3" name="矩形 2"/>
          <p:cNvSpPr/>
          <p:nvPr/>
        </p:nvSpPr>
        <p:spPr>
          <a:xfrm>
            <a:off x="1016635" y="2264410"/>
            <a:ext cx="4860000" cy="1728000"/>
          </a:xfrm>
          <a:prstGeom prst="rect">
            <a:avLst/>
          </a:prstGeom>
          <a:ln>
            <a:solidFill>
              <a:schemeClr val="accent5">
                <a:lumMod val="75000"/>
              </a:schemeClr>
            </a:solidFill>
          </a:ln>
        </p:spPr>
        <p:txBody>
          <a:bodyPr wrap="square">
            <a:noAutofit/>
          </a:bodyPr>
          <a:p>
            <a:pPr algn="just">
              <a:lnSpc>
                <a:spcPct val="130000"/>
              </a:lnSpc>
              <a:buFont typeface="Wingdings" panose="05000000000000000000" charset="0"/>
              <a:defRPr/>
            </a:pPr>
            <a:r>
              <a:rPr lang="en-US" altLang="zh-CN" sz="1600" dirty="0">
                <a:latin typeface="Arial" panose="020B0604020202020204" pitchFamily="34" charset="0"/>
                <a:sym typeface="+mn-ea"/>
              </a:rPr>
              <a:t>1. </a:t>
            </a:r>
            <a:r>
              <a:rPr lang="zh-CN" altLang="zh-CN" sz="1600" dirty="0">
                <a:latin typeface="Arial" panose="020B0604020202020204" pitchFamily="34" charset="0"/>
                <a:sym typeface="+mn-ea"/>
              </a:rPr>
              <a:t>能够用全身反应法教授的词汇主要是直观性强，可以用动作演示的词，一些表抽象概念的副词、介词，甚至名词无法表示，句子也是如此，因此，只适用于语言学习的初级阶段。</a:t>
            </a:r>
            <a:endParaRPr lang="zh-CN" altLang="en-US" sz="1600" dirty="0">
              <a:solidFill>
                <a:schemeClr val="tx1">
                  <a:lumMod val="75000"/>
                  <a:lumOff val="25000"/>
                </a:schemeClr>
              </a:solidFill>
              <a:latin typeface="+mn-ea"/>
              <a:cs typeface="+mn-ea"/>
            </a:endParaRPr>
          </a:p>
        </p:txBody>
      </p:sp>
      <p:sp>
        <p:nvSpPr>
          <p:cNvPr id="4" name="矩形 3"/>
          <p:cNvSpPr/>
          <p:nvPr/>
        </p:nvSpPr>
        <p:spPr>
          <a:xfrm>
            <a:off x="6236635" y="2264410"/>
            <a:ext cx="4860000" cy="1728000"/>
          </a:xfrm>
          <a:prstGeom prst="rect">
            <a:avLst/>
          </a:prstGeom>
          <a:ln>
            <a:solidFill>
              <a:schemeClr val="accent5">
                <a:lumMod val="75000"/>
              </a:schemeClr>
            </a:solidFill>
          </a:ln>
        </p:spPr>
        <p:txBody>
          <a:bodyPr wrap="square">
            <a:noAutofit/>
          </a:bodyPr>
          <a:p>
            <a:pPr algn="just">
              <a:lnSpc>
                <a:spcPct val="150000"/>
              </a:lnSpc>
              <a:buFont typeface="Wingdings" panose="05000000000000000000" charset="0"/>
            </a:pPr>
            <a:r>
              <a:rPr lang="en-US" altLang="zh-CN" sz="1600" dirty="0">
                <a:latin typeface="Arial" panose="020B0604020202020204" pitchFamily="34" charset="0"/>
                <a:sym typeface="+mn-ea"/>
              </a:rPr>
              <a:t>2. </a:t>
            </a:r>
            <a:r>
              <a:rPr lang="zh-CN" altLang="zh-CN" sz="1600" dirty="0">
                <a:latin typeface="Arial" panose="020B0604020202020204" pitchFamily="34" charset="0"/>
                <a:sym typeface="+mn-ea"/>
              </a:rPr>
              <a:t>教师肢体语言如果运用不当容易造成幼儿理解上的误差。</a:t>
            </a:r>
            <a:endParaRPr lang="zh-CN" altLang="en-US" sz="1600" dirty="0">
              <a:solidFill>
                <a:schemeClr val="tx1">
                  <a:lumMod val="75000"/>
                  <a:lumOff val="25000"/>
                </a:schemeClr>
              </a:solidFill>
              <a:latin typeface="+mn-ea"/>
              <a:cs typeface="+mn-ea"/>
            </a:endParaRPr>
          </a:p>
        </p:txBody>
      </p:sp>
      <p:sp>
        <p:nvSpPr>
          <p:cNvPr id="5" name="矩形 4"/>
          <p:cNvSpPr/>
          <p:nvPr/>
        </p:nvSpPr>
        <p:spPr>
          <a:xfrm>
            <a:off x="1016635" y="4191165"/>
            <a:ext cx="4860000" cy="1727835"/>
          </a:xfrm>
          <a:prstGeom prst="rect">
            <a:avLst/>
          </a:prstGeom>
          <a:ln>
            <a:solidFill>
              <a:schemeClr val="accent5">
                <a:lumMod val="75000"/>
              </a:schemeClr>
            </a:solidFill>
          </a:ln>
        </p:spPr>
        <p:txBody>
          <a:bodyPr wrap="square">
            <a:noAutofit/>
          </a:bodyPr>
          <a:p>
            <a:pPr algn="just">
              <a:lnSpc>
                <a:spcPct val="130000"/>
              </a:lnSpc>
              <a:buFont typeface="Wingdings" panose="05000000000000000000" pitchFamily="2" charset="2"/>
              <a:defRPr/>
            </a:pPr>
            <a:r>
              <a:rPr lang="en-US" altLang="zh-CN" sz="1600" dirty="0">
                <a:latin typeface="Arial" panose="020B0604020202020204" pitchFamily="34" charset="0"/>
                <a:sym typeface="+mn-ea"/>
              </a:rPr>
              <a:t>3. </a:t>
            </a:r>
            <a:r>
              <a:rPr lang="zh-CN" altLang="zh-CN" sz="1600" dirty="0">
                <a:latin typeface="Arial" panose="020B0604020202020204" pitchFamily="34" charset="0"/>
                <a:sym typeface="+mn-ea"/>
              </a:rPr>
              <a:t>在对外界信息的吸收过程中，有些幼儿听觉通道占优势，有些幼儿视觉通道占优势，在组织</a:t>
            </a:r>
            <a:r>
              <a:rPr lang="en-US" altLang="zh-CN" sz="1600" dirty="0">
                <a:latin typeface="Arial" panose="020B0604020202020204" pitchFamily="34" charset="0"/>
                <a:sym typeface="+mn-ea"/>
              </a:rPr>
              <a:t>TPR</a:t>
            </a:r>
            <a:r>
              <a:rPr lang="zh-CN" altLang="zh-CN" sz="1600" dirty="0">
                <a:latin typeface="Arial" panose="020B0604020202020204" pitchFamily="34" charset="0"/>
                <a:sym typeface="+mn-ea"/>
              </a:rPr>
              <a:t>教学活动时教师较难将动觉，听觉，视觉综合运用，保证每一个幼儿都能从中获益。</a:t>
            </a:r>
            <a:endParaRPr lang="zh-CN" altLang="en-US" sz="1600" dirty="0">
              <a:solidFill>
                <a:schemeClr val="tx1">
                  <a:lumMod val="75000"/>
                  <a:lumOff val="25000"/>
                </a:schemeClr>
              </a:solidFill>
              <a:latin typeface="+mn-ea"/>
              <a:cs typeface="+mn-ea"/>
            </a:endParaRPr>
          </a:p>
        </p:txBody>
      </p:sp>
      <p:sp>
        <p:nvSpPr>
          <p:cNvPr id="6" name="矩形 5"/>
          <p:cNvSpPr/>
          <p:nvPr/>
        </p:nvSpPr>
        <p:spPr>
          <a:xfrm>
            <a:off x="6236635" y="4191165"/>
            <a:ext cx="4860000" cy="1727835"/>
          </a:xfrm>
          <a:prstGeom prst="rect">
            <a:avLst/>
          </a:prstGeom>
          <a:ln>
            <a:solidFill>
              <a:schemeClr val="accent5">
                <a:lumMod val="75000"/>
              </a:schemeClr>
            </a:solidFill>
          </a:ln>
        </p:spPr>
        <p:txBody>
          <a:bodyPr wrap="square">
            <a:noAutofit/>
          </a:bodyPr>
          <a:p>
            <a:pPr indent="0">
              <a:lnSpc>
                <a:spcPct val="150000"/>
              </a:lnSpc>
            </a:pPr>
            <a:r>
              <a:rPr lang="en-US" altLang="zh-CN" sz="1600" dirty="0">
                <a:sym typeface="+mn-ea"/>
              </a:rPr>
              <a:t>4. TPR</a:t>
            </a:r>
            <a:r>
              <a:rPr lang="zh-CN" altLang="zh-CN" sz="1600" dirty="0">
                <a:sym typeface="+mn-ea"/>
              </a:rPr>
              <a:t>教学过程中活动占很大比例，也就不可避免的增加了班级管理的难度，造成活动后无法回归到正常教学秩序的局面。</a:t>
            </a:r>
            <a:endParaRPr lang="zh-CN" altLang="en-US" sz="1600" dirty="0">
              <a:solidFill>
                <a:schemeClr val="tx1">
                  <a:lumMod val="75000"/>
                  <a:lumOff val="25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wedg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467614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浸入式教学模式</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一、浸入式教学模式概述</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196" name="文本框 195"/>
          <p:cNvSpPr txBox="1"/>
          <p:nvPr/>
        </p:nvSpPr>
        <p:spPr>
          <a:xfrm>
            <a:off x="560705" y="2710180"/>
            <a:ext cx="5353050" cy="1110615"/>
          </a:xfrm>
          <a:prstGeom prst="rect">
            <a:avLst/>
          </a:prstGeom>
          <a:noFill/>
        </p:spPr>
        <p:txBody>
          <a:bodyPr wrap="square">
            <a:noAutofit/>
          </a:bodyPr>
          <a:p>
            <a:pPr algn="just">
              <a:lnSpc>
                <a:spcPct val="150000"/>
              </a:lnSpc>
              <a:buFont typeface="Wingdings" panose="05000000000000000000" charset="0"/>
            </a:pPr>
            <a:r>
              <a:rPr lang="en-US" altLang="zh-CN" dirty="0">
                <a:latin typeface="Arial" panose="020B0604020202020204" pitchFamily="34" charset="0"/>
                <a:sym typeface="微软雅黑" panose="020B0503020204020204" pitchFamily="34" charset="-122"/>
              </a:rPr>
              <a:t>    </a:t>
            </a:r>
            <a:r>
              <a:rPr lang="en-US" altLang="zh-CN" sz="1800" dirty="0">
                <a:latin typeface="Arial" panose="020B0604020202020204" pitchFamily="34" charset="0"/>
                <a:sym typeface="微软雅黑" panose="020B0503020204020204" pitchFamily="34" charset="-122"/>
              </a:rPr>
              <a:t>  </a:t>
            </a:r>
            <a:r>
              <a:rPr altLang="zh-CN" dirty="0">
                <a:latin typeface="Arial" panose="020B0604020202020204" pitchFamily="34" charset="0"/>
                <a:sym typeface="微软雅黑" panose="020B0503020204020204" pitchFamily="34" charset="-122"/>
              </a:rPr>
              <a:t>浸入式(Immersion)是指用外语或第二语言作为教学语言的教学模式，这种目的语不仅是学习的对象，而且是学习的工具。</a:t>
            </a:r>
            <a:endParaRPr altLang="zh-CN" dirty="0">
              <a:latin typeface="Arial" panose="020B0604020202020204" pitchFamily="34" charset="0"/>
              <a:sym typeface="微软雅黑" panose="020B0503020204020204" pitchFamily="34" charset="-122"/>
            </a:endParaRPr>
          </a:p>
        </p:txBody>
      </p:sp>
      <p:grpSp>
        <p:nvGrpSpPr>
          <p:cNvPr id="238" name="图形 232"/>
          <p:cNvGrpSpPr/>
          <p:nvPr/>
        </p:nvGrpSpPr>
        <p:grpSpPr>
          <a:xfrm>
            <a:off x="6742430" y="2348865"/>
            <a:ext cx="3448685" cy="3631565"/>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strips(downLeft)">
                                      <p:cBhvr>
                                        <p:cTn id="1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196" grpId="1"/>
      <p:bldP spid="102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二、幼儿英语浸入式整合课程简介</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96790" cy="1198880"/>
          </a:xfrm>
          <a:prstGeom prst="rect">
            <a:avLst/>
          </a:prstGeom>
          <a:noFill/>
        </p:spPr>
        <p:txBody>
          <a:bodyPr wrap="square" rtlCol="0" anchor="t">
            <a:spAutoFit/>
          </a:bodyPr>
          <a:p>
            <a:pPr indent="0">
              <a:lnSpc>
                <a:spcPct val="150000"/>
              </a:lnSpc>
            </a:pPr>
            <a:r>
              <a:rPr lang="zh-CN" sz="2400" dirty="0">
                <a:solidFill>
                  <a:srgbClr val="4BA151">
                    <a:lumMod val="75000"/>
                  </a:srgbClr>
                </a:solidFill>
                <a:sym typeface="+mn-ea"/>
              </a:rPr>
              <a:t>（一）幼儿英语浸入式实施方案</a:t>
            </a:r>
            <a:endParaRPr lang="zh-CN" sz="2400" dirty="0">
              <a:solidFill>
                <a:srgbClr val="4BA151">
                  <a:lumMod val="75000"/>
                </a:srgbClr>
              </a:solidFill>
              <a:sym typeface="+mn-ea"/>
            </a:endParaRPr>
          </a:p>
          <a:p>
            <a:pPr indent="0">
              <a:lnSpc>
                <a:spcPct val="150000"/>
              </a:lnSpc>
            </a:pPr>
            <a:r>
              <a:rPr lang="zh-CN" sz="2400" dirty="0">
                <a:solidFill>
                  <a:srgbClr val="4BA151">
                    <a:lumMod val="75000"/>
                  </a:srgbClr>
                </a:solidFill>
                <a:sym typeface="+mn-ea"/>
              </a:rPr>
              <a:t>（二）幼儿英语浸入式整合课程</a:t>
            </a:r>
            <a:endParaRPr lang="zh-CN" sz="2400" dirty="0">
              <a:solidFill>
                <a:srgbClr val="4BA151">
                  <a:lumMod val="75000"/>
                </a:srgbClr>
              </a:solidFill>
              <a:sym typeface="+mn-ea"/>
            </a:endParaRPr>
          </a:p>
        </p:txBody>
      </p:sp>
      <p:sp>
        <p:nvSpPr>
          <p:cNvPr id="196" name="文本框 195"/>
          <p:cNvSpPr txBox="1"/>
          <p:nvPr/>
        </p:nvSpPr>
        <p:spPr>
          <a:xfrm>
            <a:off x="1016635" y="2201545"/>
            <a:ext cx="5250815" cy="3497580"/>
          </a:xfrm>
          <a:prstGeom prst="rect">
            <a:avLst/>
          </a:prstGeom>
          <a:noFill/>
        </p:spPr>
        <p:txBody>
          <a:bodyPr wrap="square" anchor="ctr" anchorCtr="0">
            <a:noAutofit/>
          </a:bodyPr>
          <a:p>
            <a:pPr algn="just" fontAlgn="auto">
              <a:lnSpc>
                <a:spcPct val="150000"/>
              </a:lnSpc>
              <a:spcAft>
                <a:spcPts val="1200"/>
              </a:spcAft>
              <a:buFont typeface="Wingdings" panose="05000000000000000000" charset="0"/>
            </a:pPr>
            <a:r>
              <a:rPr lang="zh-CN" altLang="zh-CN" dirty="0">
                <a:latin typeface="Arial" panose="020B0604020202020204" pitchFamily="34" charset="0"/>
                <a:sym typeface="+mn-ea"/>
              </a:rPr>
              <a:t>1．幼儿英语浸入式整合课程目标。</a:t>
            </a:r>
            <a:endParaRPr lang="zh-CN" altLang="zh-CN" dirty="0">
              <a:latin typeface="Arial" panose="020B0604020202020204" pitchFamily="34" charset="0"/>
              <a:sym typeface="+mn-ea"/>
            </a:endParaRPr>
          </a:p>
          <a:p>
            <a:pPr algn="just" fontAlgn="auto">
              <a:lnSpc>
                <a:spcPct val="150000"/>
              </a:lnSpc>
              <a:spcAft>
                <a:spcPts val="1200"/>
              </a:spcAft>
              <a:buFont typeface="Wingdings" panose="05000000000000000000" charset="0"/>
            </a:pPr>
            <a:r>
              <a:rPr lang="zh-CN" altLang="zh-CN" dirty="0">
                <a:latin typeface="Arial" panose="020B0604020202020204" pitchFamily="34" charset="0"/>
                <a:sym typeface="+mn-ea"/>
              </a:rPr>
              <a:t>2．幼儿英语浸入式整合课程内容</a:t>
            </a:r>
            <a:endParaRPr lang="zh-CN" altLang="zh-CN" dirty="0">
              <a:latin typeface="Arial" panose="020B0604020202020204" pitchFamily="34" charset="0"/>
              <a:sym typeface="+mn-ea"/>
            </a:endParaRPr>
          </a:p>
          <a:p>
            <a:pPr algn="just" fontAlgn="auto">
              <a:lnSpc>
                <a:spcPct val="150000"/>
              </a:lnSpc>
              <a:spcAft>
                <a:spcPts val="1200"/>
              </a:spcAft>
              <a:buFont typeface="Wingdings" panose="05000000000000000000" charset="0"/>
            </a:pPr>
            <a:r>
              <a:rPr lang="zh-CN" altLang="zh-CN" dirty="0">
                <a:latin typeface="Arial" panose="020B0604020202020204" pitchFamily="34" charset="0"/>
                <a:sym typeface="+mn-ea"/>
              </a:rPr>
              <a:t>3．幼儿英语浸入式整合课程活动设计</a:t>
            </a:r>
            <a:endParaRPr lang="zh-CN" altLang="zh-CN" dirty="0">
              <a:latin typeface="Arial" panose="020B0604020202020204" pitchFamily="34" charset="0"/>
              <a:sym typeface="+mn-ea"/>
            </a:endParaRPr>
          </a:p>
          <a:p>
            <a:pPr algn="just" fontAlgn="auto">
              <a:lnSpc>
                <a:spcPct val="150000"/>
              </a:lnSpc>
              <a:spcAft>
                <a:spcPts val="1200"/>
              </a:spcAft>
              <a:buFont typeface="Wingdings" panose="05000000000000000000" charset="0"/>
            </a:pPr>
            <a:r>
              <a:rPr lang="zh-CN" altLang="zh-CN" dirty="0">
                <a:latin typeface="Arial" panose="020B0604020202020204" pitchFamily="34" charset="0"/>
                <a:sym typeface="+mn-ea"/>
              </a:rPr>
              <a:t>4．幼儿英语浸入式教育活动的实施</a:t>
            </a:r>
            <a:endParaRPr lang="zh-CN" altLang="zh-CN" dirty="0">
              <a:latin typeface="Arial" panose="020B0604020202020204" pitchFamily="34" charset="0"/>
              <a:sym typeface="+mn-ea"/>
            </a:endParaRPr>
          </a:p>
          <a:p>
            <a:pPr algn="just" fontAlgn="auto">
              <a:lnSpc>
                <a:spcPct val="150000"/>
              </a:lnSpc>
              <a:spcAft>
                <a:spcPts val="1200"/>
              </a:spcAft>
              <a:buFont typeface="Wingdings" panose="05000000000000000000" charset="0"/>
            </a:pPr>
            <a:r>
              <a:rPr lang="zh-CN" altLang="zh-CN" dirty="0">
                <a:latin typeface="Arial" panose="020B0604020202020204" pitchFamily="34" charset="0"/>
                <a:sym typeface="+mn-ea"/>
              </a:rPr>
              <a:t>5．幼儿英语浸入式教学策略的运用</a:t>
            </a:r>
            <a:endParaRPr lang="zh-CN" altLang="zh-CN" dirty="0">
              <a:latin typeface="Arial" panose="020B0604020202020204" pitchFamily="34" charset="0"/>
              <a:sym typeface="+mn-ea"/>
            </a:endParaRPr>
          </a:p>
        </p:txBody>
      </p:sp>
      <p:grpSp>
        <p:nvGrpSpPr>
          <p:cNvPr id="238" name="图形 232"/>
          <p:cNvGrpSpPr/>
          <p:nvPr/>
        </p:nvGrpSpPr>
        <p:grpSpPr>
          <a:xfrm>
            <a:off x="6702782" y="1819346"/>
            <a:ext cx="4305718" cy="4007434"/>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3" name="Text Box 33"/>
          <p:cNvSpPr txBox="1">
            <a:spLocks noChangeArrowheads="1"/>
          </p:cNvSpPr>
          <p:nvPr>
            <p:custDataLst>
              <p:tags r:id="rId435"/>
            </p:custDataLst>
          </p:nvPr>
        </p:nvSpPr>
        <p:spPr bwMode="auto">
          <a:xfrm>
            <a:off x="667385" y="5611495"/>
            <a:ext cx="4225925"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三、教学实例</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96"/>
                                        </p:tgtEl>
                                        <p:attrNameLst>
                                          <p:attrName>style.visibility</p:attrName>
                                        </p:attrNameLst>
                                      </p:cBhvr>
                                      <p:to>
                                        <p:strVal val="visible"/>
                                      </p:to>
                                    </p:set>
                                    <p:animEffect transition="in" filter="strips(downLeft)">
                                      <p:cBhvr>
                                        <p:cTn id="17" dur="500"/>
                                        <p:tgtEl>
                                          <p:spTgt spid="19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196" grpId="0"/>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630936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任务三  </a:t>
            </a:r>
            <a:r>
              <a:rPr lang="zh-CN" altLang="zh-CN" sz="3200" b="1">
                <a:solidFill>
                  <a:srgbClr val="C55A11"/>
                </a:solidFill>
                <a:latin typeface="Arial" panose="020B0604020202020204" pitchFamily="34" charset="0"/>
                <a:ea typeface="黑体" panose="02010609060101010101" charset="-122"/>
              </a:rPr>
              <a:t>全息全感幼儿英语教学法</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一、全息全感幼儿英语教学法概述</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4" name="文本框 3"/>
          <p:cNvSpPr txBox="1"/>
          <p:nvPr/>
        </p:nvSpPr>
        <p:spPr>
          <a:xfrm>
            <a:off x="920750" y="1685290"/>
            <a:ext cx="4850130" cy="3415030"/>
          </a:xfrm>
          <a:prstGeom prst="rect">
            <a:avLst/>
          </a:prstGeom>
          <a:noFill/>
        </p:spPr>
        <p:txBody>
          <a:bodyPr wrap="square" rtlCol="0" anchor="t">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zh-CN" dirty="0">
                <a:sym typeface="+mn-ea"/>
              </a:rPr>
              <a:t>通过制造语言环境，加强语言输入，在语言信号的反复刺激中，让孩子脑中的语言神经接收站不断链接，形成记忆。可以简要概括为24个字：采用多种手段，制造交际动机；调动各种感官，注重无意学习。前12个字是“全息”教法，是针对教师而言的，后12个字是“全感”学法，是针对幼儿而言的。教师用全方位的信息来教，幼儿动用各种感官来学。</a:t>
            </a:r>
            <a:endParaRPr lang="zh-CN" altLang="zh-CN" dirty="0">
              <a:sym typeface="+mn-ea"/>
            </a:endParaRPr>
          </a:p>
        </p:txBody>
      </p:sp>
      <p:grpSp>
        <p:nvGrpSpPr>
          <p:cNvPr id="5" name="图形 232"/>
          <p:cNvGrpSpPr/>
          <p:nvPr/>
        </p:nvGrpSpPr>
        <p:grpSpPr>
          <a:xfrm>
            <a:off x="6648450" y="1821180"/>
            <a:ext cx="4352290" cy="4301490"/>
            <a:chOff x="6745741" y="1838360"/>
            <a:chExt cx="4305718" cy="4007434"/>
          </a:xfrm>
        </p:grpSpPr>
        <p:grpSp>
          <p:nvGrpSpPr>
            <p:cNvPr id="6" name="图形 232"/>
            <p:cNvGrpSpPr/>
            <p:nvPr/>
          </p:nvGrpSpPr>
          <p:grpSpPr>
            <a:xfrm>
              <a:off x="10277305" y="4039216"/>
              <a:ext cx="656799" cy="778491"/>
              <a:chOff x="10277305" y="4039216"/>
              <a:chExt cx="656799" cy="778491"/>
            </a:xfrm>
          </p:grpSpPr>
          <p:grpSp>
            <p:nvGrpSpPr>
              <p:cNvPr id="7" name="图形 232"/>
              <p:cNvGrpSpPr/>
              <p:nvPr/>
            </p:nvGrpSpPr>
            <p:grpSpPr>
              <a:xfrm>
                <a:off x="10315817" y="4043948"/>
                <a:ext cx="613781" cy="502074"/>
                <a:chOff x="10315817" y="4043948"/>
                <a:chExt cx="613781" cy="502074"/>
              </a:xfrm>
            </p:grpSpPr>
            <p:sp>
              <p:nvSpPr>
                <p:cNvPr id="9"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8" name="图形 232"/>
              <p:cNvGrpSpPr/>
              <p:nvPr/>
            </p:nvGrpSpPr>
            <p:grpSpPr>
              <a:xfrm>
                <a:off x="10277305" y="4039216"/>
                <a:ext cx="656799" cy="778491"/>
                <a:chOff x="10277305" y="4039216"/>
                <a:chExt cx="656799" cy="778491"/>
              </a:xfrm>
              <a:solidFill>
                <a:srgbClr val="2E382E"/>
              </a:solidFill>
            </p:grpSpPr>
            <p:sp>
              <p:nvSpPr>
                <p:cNvPr id="19"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 name="图形 232"/>
            <p:cNvGrpSpPr/>
            <p:nvPr/>
          </p:nvGrpSpPr>
          <p:grpSpPr>
            <a:xfrm>
              <a:off x="10335237" y="4716469"/>
              <a:ext cx="689334" cy="910408"/>
              <a:chOff x="10335237" y="4716469"/>
              <a:chExt cx="689334" cy="910408"/>
            </a:xfrm>
          </p:grpSpPr>
          <p:grpSp>
            <p:nvGrpSpPr>
              <p:cNvPr id="26" name="图形 232"/>
              <p:cNvGrpSpPr/>
              <p:nvPr/>
            </p:nvGrpSpPr>
            <p:grpSpPr>
              <a:xfrm>
                <a:off x="10340134" y="4721124"/>
                <a:ext cx="673630" cy="488654"/>
                <a:chOff x="10340134" y="4721124"/>
                <a:chExt cx="673630" cy="488654"/>
              </a:xfrm>
            </p:grpSpPr>
            <p:sp>
              <p:nvSpPr>
                <p:cNvPr id="27"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 name="图形 232"/>
              <p:cNvGrpSpPr/>
              <p:nvPr/>
            </p:nvGrpSpPr>
            <p:grpSpPr>
              <a:xfrm>
                <a:off x="10335237" y="4716469"/>
                <a:ext cx="689334" cy="910408"/>
                <a:chOff x="10335237" y="4716469"/>
                <a:chExt cx="689334" cy="910408"/>
              </a:xfrm>
              <a:solidFill>
                <a:srgbClr val="2E382E"/>
              </a:solidFill>
            </p:grpSpPr>
            <p:sp>
              <p:nvSpPr>
                <p:cNvPr id="37"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43" name="图形 232"/>
            <p:cNvGrpSpPr/>
            <p:nvPr/>
          </p:nvGrpSpPr>
          <p:grpSpPr>
            <a:xfrm>
              <a:off x="6820899" y="4771472"/>
              <a:ext cx="635934" cy="820176"/>
              <a:chOff x="6820899" y="4771472"/>
              <a:chExt cx="635934" cy="820176"/>
            </a:xfrm>
          </p:grpSpPr>
          <p:grpSp>
            <p:nvGrpSpPr>
              <p:cNvPr id="44" name="图形 232"/>
              <p:cNvGrpSpPr/>
              <p:nvPr/>
            </p:nvGrpSpPr>
            <p:grpSpPr>
              <a:xfrm>
                <a:off x="6831319" y="4776077"/>
                <a:ext cx="620891" cy="453519"/>
                <a:chOff x="6831319" y="4776077"/>
                <a:chExt cx="620891" cy="453519"/>
              </a:xfrm>
            </p:grpSpPr>
            <p:sp>
              <p:nvSpPr>
                <p:cNvPr id="45"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4" name="图形 232"/>
              <p:cNvGrpSpPr/>
              <p:nvPr/>
            </p:nvGrpSpPr>
            <p:grpSpPr>
              <a:xfrm>
                <a:off x="6820899" y="4771472"/>
                <a:ext cx="635934" cy="820176"/>
                <a:chOff x="6820899" y="4771472"/>
                <a:chExt cx="635934" cy="820176"/>
              </a:xfrm>
              <a:solidFill>
                <a:srgbClr val="2E382E"/>
              </a:solidFill>
            </p:grpSpPr>
            <p:sp>
              <p:nvSpPr>
                <p:cNvPr id="55"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61" name="图形 232"/>
            <p:cNvGrpSpPr/>
            <p:nvPr/>
          </p:nvGrpSpPr>
          <p:grpSpPr>
            <a:xfrm>
              <a:off x="7113739" y="3641424"/>
              <a:ext cx="1069945" cy="1459643"/>
              <a:chOff x="7113739" y="3641424"/>
              <a:chExt cx="1069945" cy="1459643"/>
            </a:xfrm>
          </p:grpSpPr>
          <p:grpSp>
            <p:nvGrpSpPr>
              <p:cNvPr id="62" name="图形 232"/>
              <p:cNvGrpSpPr/>
              <p:nvPr/>
            </p:nvGrpSpPr>
            <p:grpSpPr>
              <a:xfrm>
                <a:off x="7118144" y="3646418"/>
                <a:ext cx="1050596" cy="1006726"/>
                <a:chOff x="7118144" y="3646418"/>
                <a:chExt cx="1050596" cy="1006726"/>
              </a:xfrm>
            </p:grpSpPr>
            <p:sp>
              <p:nvSpPr>
                <p:cNvPr id="63"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8" name="图形 232"/>
              <p:cNvGrpSpPr/>
              <p:nvPr/>
            </p:nvGrpSpPr>
            <p:grpSpPr>
              <a:xfrm>
                <a:off x="7113739" y="3641424"/>
                <a:ext cx="1069945" cy="1459643"/>
                <a:chOff x="7113739" y="3641424"/>
                <a:chExt cx="1069945" cy="1459643"/>
              </a:xfrm>
              <a:solidFill>
                <a:srgbClr val="2E382E"/>
              </a:solidFill>
            </p:grpSpPr>
            <p:sp>
              <p:nvSpPr>
                <p:cNvPr id="79"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89" name="图形 232"/>
            <p:cNvGrpSpPr/>
            <p:nvPr/>
          </p:nvGrpSpPr>
          <p:grpSpPr>
            <a:xfrm>
              <a:off x="9710810" y="3049482"/>
              <a:ext cx="816260" cy="1282676"/>
              <a:chOff x="9710810" y="3049482"/>
              <a:chExt cx="816260" cy="1282676"/>
            </a:xfrm>
          </p:grpSpPr>
          <p:grpSp>
            <p:nvGrpSpPr>
              <p:cNvPr id="90" name="图形 232"/>
              <p:cNvGrpSpPr/>
              <p:nvPr/>
            </p:nvGrpSpPr>
            <p:grpSpPr>
              <a:xfrm>
                <a:off x="9727374" y="3054332"/>
                <a:ext cx="795119" cy="1159086"/>
                <a:chOff x="9727374" y="3054332"/>
                <a:chExt cx="795119" cy="1159086"/>
              </a:xfrm>
            </p:grpSpPr>
            <p:sp>
              <p:nvSpPr>
                <p:cNvPr id="91"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4"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5"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6"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7"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8"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9"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0"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1"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2"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3"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4"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5"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06" name="图形 232"/>
              <p:cNvGrpSpPr/>
              <p:nvPr/>
            </p:nvGrpSpPr>
            <p:grpSpPr>
              <a:xfrm>
                <a:off x="9710810" y="3049482"/>
                <a:ext cx="816260" cy="1282676"/>
                <a:chOff x="9710810" y="3049482"/>
                <a:chExt cx="816260" cy="1282676"/>
              </a:xfrm>
              <a:solidFill>
                <a:srgbClr val="2E382E"/>
              </a:solidFill>
            </p:grpSpPr>
            <p:sp>
              <p:nvSpPr>
                <p:cNvPr id="107"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8"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9"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0"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1"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2"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3"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4"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5"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6"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117" name="图形 232"/>
            <p:cNvGrpSpPr/>
            <p:nvPr/>
          </p:nvGrpSpPr>
          <p:grpSpPr>
            <a:xfrm>
              <a:off x="7591624" y="2930101"/>
              <a:ext cx="865158" cy="1250295"/>
              <a:chOff x="7591624" y="2930101"/>
              <a:chExt cx="865158" cy="1250295"/>
            </a:xfrm>
          </p:grpSpPr>
          <p:grpSp>
            <p:nvGrpSpPr>
              <p:cNvPr id="118" name="图形 232"/>
              <p:cNvGrpSpPr/>
              <p:nvPr/>
            </p:nvGrpSpPr>
            <p:grpSpPr>
              <a:xfrm>
                <a:off x="7596421" y="2934940"/>
                <a:ext cx="807784" cy="1148450"/>
                <a:chOff x="7596421" y="2934940"/>
                <a:chExt cx="807784" cy="1148450"/>
              </a:xfrm>
            </p:grpSpPr>
            <p:sp>
              <p:nvSpPr>
                <p:cNvPr id="119"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0"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1"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2"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3"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4"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5"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6"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7"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8"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9"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0"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1"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2"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3"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34" name="图形 232"/>
              <p:cNvGrpSpPr/>
              <p:nvPr/>
            </p:nvGrpSpPr>
            <p:grpSpPr>
              <a:xfrm>
                <a:off x="7591624" y="2930101"/>
                <a:ext cx="865158" cy="1250295"/>
                <a:chOff x="7591624" y="2930101"/>
                <a:chExt cx="865158" cy="1250295"/>
              </a:xfrm>
              <a:solidFill>
                <a:srgbClr val="2E382E"/>
              </a:solidFill>
            </p:grpSpPr>
            <p:sp>
              <p:nvSpPr>
                <p:cNvPr id="135"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6"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7"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8"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9"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0"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1"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2"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3"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4"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145" name="图形 232"/>
            <p:cNvGrpSpPr/>
            <p:nvPr/>
          </p:nvGrpSpPr>
          <p:grpSpPr>
            <a:xfrm>
              <a:off x="6745741" y="2865823"/>
              <a:ext cx="4305718" cy="2979971"/>
              <a:chOff x="6745741" y="2865823"/>
              <a:chExt cx="4305718" cy="2979971"/>
            </a:xfrm>
          </p:grpSpPr>
          <p:grpSp>
            <p:nvGrpSpPr>
              <p:cNvPr id="146" name="图形 232"/>
              <p:cNvGrpSpPr/>
              <p:nvPr/>
            </p:nvGrpSpPr>
            <p:grpSpPr>
              <a:xfrm>
                <a:off x="7230622" y="2870148"/>
                <a:ext cx="2724567" cy="2839528"/>
                <a:chOff x="7230622" y="2870148"/>
                <a:chExt cx="2724567" cy="2839528"/>
              </a:xfrm>
            </p:grpSpPr>
            <p:sp>
              <p:nvSpPr>
                <p:cNvPr id="147"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8"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9"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0"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1"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2"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3"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4"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5"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6"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7"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8"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9"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0"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1"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2"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3"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4"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5"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6"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7"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8"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9"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0"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1"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2"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3"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4"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5"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6"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7"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8"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9"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0"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1"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2"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3"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4"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5"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6"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7"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8"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9"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0"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1"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2"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3"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4"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5"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6"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7"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8"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9"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0"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1"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2"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3"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4"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5"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6"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7"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8"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9"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0"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1"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2"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3"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14" name="图形 232"/>
              <p:cNvGrpSpPr/>
              <p:nvPr/>
            </p:nvGrpSpPr>
            <p:grpSpPr>
              <a:xfrm>
                <a:off x="7225311" y="2865823"/>
                <a:ext cx="2729213" cy="2847525"/>
                <a:chOff x="7225311" y="2865823"/>
                <a:chExt cx="2729213" cy="2847525"/>
              </a:xfrm>
              <a:solidFill>
                <a:srgbClr val="2E382E"/>
              </a:solidFill>
            </p:grpSpPr>
            <p:sp>
              <p:nvSpPr>
                <p:cNvPr id="215"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6"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7"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8"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9"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0"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1"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2"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3"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4"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5"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6"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7"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8"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9"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0"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1"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2"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3"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4"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5"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6"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7"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4"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5"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6"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7"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8"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9"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0"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1"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2"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3"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4"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5"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6"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7"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8"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9"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0"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1"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2"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3"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4"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5"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6"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7"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8"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9"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0"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1"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2"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3"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4"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5"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6"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7"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8"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9"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0"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1"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2"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3"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4"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5"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6"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7"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8"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9"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0"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1"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2"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3"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4"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5"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6"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7"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8"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9"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0"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1"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2"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3"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4"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5"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6"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7"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8"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9"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0"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1"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2"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3"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4"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5"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6"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7"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8"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779" name="图形 232"/>
                <p:cNvGrpSpPr/>
                <p:nvPr/>
              </p:nvGrpSpPr>
              <p:grpSpPr>
                <a:xfrm>
                  <a:off x="7682352" y="4508541"/>
                  <a:ext cx="458033" cy="1204808"/>
                  <a:chOff x="7682352" y="4508541"/>
                  <a:chExt cx="458033" cy="1204808"/>
                </a:xfrm>
                <a:solidFill>
                  <a:srgbClr val="2E382E"/>
                </a:solidFill>
              </p:grpSpPr>
              <p:sp>
                <p:nvSpPr>
                  <p:cNvPr id="780"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1"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2"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3"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4"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5"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86" name="图形 232"/>
                <p:cNvGrpSpPr/>
                <p:nvPr/>
              </p:nvGrpSpPr>
              <p:grpSpPr>
                <a:xfrm>
                  <a:off x="7384397" y="4507118"/>
                  <a:ext cx="457944" cy="1204744"/>
                  <a:chOff x="7384397" y="4507118"/>
                  <a:chExt cx="457944" cy="1204744"/>
                </a:xfrm>
                <a:solidFill>
                  <a:srgbClr val="2E382E"/>
                </a:solidFill>
              </p:grpSpPr>
              <p:sp>
                <p:nvSpPr>
                  <p:cNvPr id="787"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8"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9"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0"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1"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2"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93" name="图形 232"/>
                <p:cNvGrpSpPr/>
                <p:nvPr/>
              </p:nvGrpSpPr>
              <p:grpSpPr>
                <a:xfrm>
                  <a:off x="7578258" y="4602818"/>
                  <a:ext cx="343306" cy="1093241"/>
                  <a:chOff x="7578258" y="4602818"/>
                  <a:chExt cx="343306" cy="1093241"/>
                </a:xfrm>
                <a:solidFill>
                  <a:srgbClr val="2E382E"/>
                </a:solidFill>
              </p:grpSpPr>
              <p:sp>
                <p:nvSpPr>
                  <p:cNvPr id="794"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5"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6"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7"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98" name="图形 232"/>
                <p:cNvGrpSpPr/>
                <p:nvPr/>
              </p:nvGrpSpPr>
              <p:grpSpPr>
                <a:xfrm>
                  <a:off x="7225311" y="4601909"/>
                  <a:ext cx="390803" cy="1104234"/>
                  <a:chOff x="7225311" y="4601909"/>
                  <a:chExt cx="390803" cy="1104234"/>
                </a:xfrm>
                <a:solidFill>
                  <a:srgbClr val="2E382E"/>
                </a:solidFill>
              </p:grpSpPr>
              <p:sp>
                <p:nvSpPr>
                  <p:cNvPr id="799"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0"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1"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2"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03" name="图形 232"/>
                <p:cNvGrpSpPr/>
                <p:nvPr/>
              </p:nvGrpSpPr>
              <p:grpSpPr>
                <a:xfrm>
                  <a:off x="8103365" y="4482982"/>
                  <a:ext cx="246921" cy="1229931"/>
                  <a:chOff x="8103365" y="4482982"/>
                  <a:chExt cx="246921" cy="1229931"/>
                </a:xfrm>
                <a:solidFill>
                  <a:srgbClr val="2E382E"/>
                </a:solidFill>
              </p:grpSpPr>
              <p:sp>
                <p:nvSpPr>
                  <p:cNvPr id="804"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5"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6"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7"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8"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9"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0"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811"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2"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3"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4"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5"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6"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7"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8"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9"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0"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1"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2"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3"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4"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5"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6"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7"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8"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9"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0"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1"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832"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3"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4"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5"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6"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7"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8"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9"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0"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1"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2"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43" name="图形 232"/>
            <p:cNvGrpSpPr/>
            <p:nvPr/>
          </p:nvGrpSpPr>
          <p:grpSpPr>
            <a:xfrm>
              <a:off x="8261653" y="2070471"/>
              <a:ext cx="1647509" cy="806182"/>
              <a:chOff x="8261653" y="2070471"/>
              <a:chExt cx="1647509" cy="806182"/>
            </a:xfrm>
          </p:grpSpPr>
          <p:sp>
            <p:nvSpPr>
              <p:cNvPr id="844"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5"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6"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7"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8"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9"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0"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1"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2"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3"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4"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5"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6"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7"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8"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9"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0"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1"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2"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3"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4"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5"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6"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7"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8"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9"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0"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1"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2"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3"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4"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5"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6"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7"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8"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9"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0"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1"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2"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3"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4"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5"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6"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7"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8"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9"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0"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1"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92" name="图形 232"/>
            <p:cNvGrpSpPr/>
            <p:nvPr/>
          </p:nvGrpSpPr>
          <p:grpSpPr>
            <a:xfrm>
              <a:off x="8219114" y="1838360"/>
              <a:ext cx="1600247" cy="243462"/>
              <a:chOff x="8219114" y="1838360"/>
              <a:chExt cx="1600247" cy="243462"/>
            </a:xfrm>
          </p:grpSpPr>
          <p:sp>
            <p:nvSpPr>
              <p:cNvPr id="893"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4"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5"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6"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7"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8"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9"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0"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1"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2"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3"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4"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5"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6"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7"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8"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9"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0"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1"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2"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913" name="图形 232"/>
            <p:cNvGrpSpPr/>
            <p:nvPr/>
          </p:nvGrpSpPr>
          <p:grpSpPr>
            <a:xfrm>
              <a:off x="9859109" y="4143912"/>
              <a:ext cx="720074" cy="1575225"/>
              <a:chOff x="9859109" y="4143912"/>
              <a:chExt cx="720074" cy="1575225"/>
            </a:xfrm>
          </p:grpSpPr>
          <p:sp>
            <p:nvSpPr>
              <p:cNvPr id="914"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5"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6"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7"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8"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9"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0"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1"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2"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3"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4"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5"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6"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927" name="图形 232"/>
            <p:cNvGrpSpPr/>
            <p:nvPr/>
          </p:nvGrpSpPr>
          <p:grpSpPr>
            <a:xfrm>
              <a:off x="10234422" y="4507134"/>
              <a:ext cx="558246" cy="1203077"/>
              <a:chOff x="10234422" y="4507134"/>
              <a:chExt cx="558246" cy="1203077"/>
            </a:xfrm>
          </p:grpSpPr>
          <p:sp>
            <p:nvSpPr>
              <p:cNvPr id="928"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9"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0"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931" name="图形 232"/>
              <p:cNvGrpSpPr/>
              <p:nvPr/>
            </p:nvGrpSpPr>
            <p:grpSpPr>
              <a:xfrm>
                <a:off x="10234422" y="4507134"/>
                <a:ext cx="558246" cy="1203077"/>
                <a:chOff x="10234422" y="4507134"/>
                <a:chExt cx="558246" cy="1203077"/>
              </a:xfrm>
              <a:solidFill>
                <a:srgbClr val="2E382E"/>
              </a:solidFill>
            </p:grpSpPr>
            <p:sp>
              <p:nvSpPr>
                <p:cNvPr id="932"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3"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4"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5"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6"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7"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trips(downLeft)">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二、全息全感幼儿英语教学法的教学过程</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graphicFrame>
        <p:nvGraphicFramePr>
          <p:cNvPr id="3" name="表格 2"/>
          <p:cNvGraphicFramePr>
            <a:graphicFrameLocks noGrp="1"/>
          </p:cNvGraphicFramePr>
          <p:nvPr>
            <p:custDataLst>
              <p:tags r:id="rId1"/>
            </p:custDataLst>
          </p:nvPr>
        </p:nvGraphicFramePr>
        <p:xfrm>
          <a:off x="1016635" y="2296160"/>
          <a:ext cx="10063480" cy="3028315"/>
        </p:xfrm>
        <a:graphic>
          <a:graphicData uri="http://schemas.openxmlformats.org/drawingml/2006/table">
            <a:tbl>
              <a:tblPr/>
              <a:tblGrid>
                <a:gridCol w="1214120"/>
                <a:gridCol w="1450340"/>
                <a:gridCol w="3851910"/>
                <a:gridCol w="3547110"/>
              </a:tblGrid>
              <a:tr h="745490">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rPr>
                        <a:t>阶段</a:t>
                      </a:r>
                      <a:endPar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rPr>
                        <a:t>教学重点</a:t>
                      </a:r>
                      <a:endPar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rPr>
                        <a:t>教师的教学过程（全息教法）</a:t>
                      </a:r>
                      <a:endPar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rPr>
                        <a:t>幼儿的学习过程（全感学法）</a:t>
                      </a:r>
                      <a:endParaRPr kumimoji="0" lang="zh-CN" sz="20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61365">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一</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听</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p>
                      <a:pPr marL="0" marR="0" lvl="0" indent="0" algn="l"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创设情景，展示语言材料</a:t>
                      </a:r>
                      <a:endPar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p>
                      <a:pPr marL="0" marR="0" lvl="0" indent="0" algn="l"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感知和理解语音信息</a:t>
                      </a:r>
                      <a:endPar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760730">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二</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说</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p>
                      <a:pPr marL="0" marR="0" lvl="0" indent="0" algn="l"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设计机械训练的活动</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p>
                      <a:pPr marL="0" marR="0" lvl="0" indent="0" algn="l"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模仿并照原样说出</a:t>
                      </a:r>
                      <a:endPar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760730">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三</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p>
                      <a:pPr marL="0" marR="0" lvl="0" indent="0" algn="ctr"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用</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p>
                      <a:pPr marL="0" marR="0" lvl="0" indent="0" algn="l"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设计交际训练的活动</a:t>
                      </a:r>
                      <a:endParaRPr kumimoji="0" lang="zh-CN" sz="2000" b="0" i="0" u="none" strike="noStrike" cap="none" normalizeH="0" baseline="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p>
                      <a:pPr marL="0" marR="0" lvl="0" indent="0" algn="l" defTabSz="914400" rtl="0" eaLnBrk="1" fontAlgn="base" latinLnBrk="0" hangingPunct="1">
                        <a:spcBef>
                          <a:spcPct val="0"/>
                        </a:spcBef>
                        <a:spcAft>
                          <a:spcPct val="0"/>
                        </a:spcAft>
                        <a:buClrTx/>
                        <a:buSzTx/>
                        <a:buFontTx/>
                        <a:buNone/>
                        <a:tabLst>
                          <a:tab pos="228600" algn="l"/>
                          <a:tab pos="342900" algn="l"/>
                        </a:tabLst>
                      </a:pPr>
                      <a:r>
                        <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rPr>
                        <a:t>语言材料的复用、活用</a:t>
                      </a:r>
                      <a:endParaRPr kumimoji="0" lang="zh-CN" sz="2000" b="0" i="0" u="none" strike="noStrike" cap="none" normalizeH="0" baseline="0" dirty="0" smtClean="0">
                        <a:ln>
                          <a:noFill/>
                        </a:ln>
                        <a:solidFill>
                          <a:srgbClr val="000000"/>
                        </a:solidFill>
                        <a:effectLst/>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3" name="文本框 99"/>
          <p:cNvSpPr txBox="1"/>
          <p:nvPr/>
        </p:nvSpPr>
        <p:spPr>
          <a:xfrm>
            <a:off x="465455" y="1294765"/>
            <a:ext cx="10800000" cy="4861560"/>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1. Total Physical Response（TPR）是哪一种幼儿英语教学模式?</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全身反应法   </a:t>
            </a:r>
            <a:r>
              <a:rPr lang="en-US" altLang="zh-CN"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     </a:t>
            </a: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B. 式教学法  </a:t>
            </a:r>
            <a:r>
              <a:rPr lang="en-US" altLang="zh-CN"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       </a:t>
            </a: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C. 全息全感教学法</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2. 下面的哪一种说法不是幼儿英语浸入式教学的策略之一？</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正强化汉语反应            B. 正强化英语反应  </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3. 全息全感教学法分为全息_______和全感______。</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学法；教法                     B. 教法；学法</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p:txBody>
      </p:sp>
      <p:sp>
        <p:nvSpPr>
          <p:cNvPr id="4" name="椭圆 3"/>
          <p:cNvSpPr/>
          <p:nvPr>
            <p:custDataLst>
              <p:tags r:id="rId4"/>
            </p:custDataLst>
          </p:nvPr>
        </p:nvSpPr>
        <p:spPr>
          <a:xfrm>
            <a:off x="465455" y="2569210"/>
            <a:ext cx="1882140" cy="52578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椭圆 4"/>
          <p:cNvSpPr/>
          <p:nvPr>
            <p:custDataLst>
              <p:tags r:id="rId5"/>
            </p:custDataLst>
          </p:nvPr>
        </p:nvSpPr>
        <p:spPr>
          <a:xfrm>
            <a:off x="465455" y="4010660"/>
            <a:ext cx="2353310" cy="664845"/>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6"/>
            </p:custDataLst>
          </p:nvPr>
        </p:nvSpPr>
        <p:spPr>
          <a:xfrm>
            <a:off x="3291840" y="5629275"/>
            <a:ext cx="2021840"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3">
                                            <p:txEl>
                                              <p:pRg st="0" end="0"/>
                                            </p:txEl>
                                          </p:spTgt>
                                        </p:tgtEl>
                                        <p:attrNameLst>
                                          <p:attrName>style.visibility</p:attrName>
                                        </p:attrNameLst>
                                      </p:cBhvr>
                                      <p:to>
                                        <p:strVal val="visible"/>
                                      </p:to>
                                    </p:set>
                                    <p:animEffect transition="in" filter="wheel(1)">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linds(horizontal)">
                                      <p:cBhvr>
                                        <p:cTn id="20" dur="500"/>
                                        <p:tgtEl>
                                          <p:spTgt spid="3">
                                            <p:txEl>
                                              <p:pRg st="1" end="1"/>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linds(horizont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blinds(horizontal)">
                                      <p:cBhvr>
                                        <p:cTn id="34" dur="500"/>
                                        <p:tgtEl>
                                          <p:spTgt spid="3">
                                            <p:txEl>
                                              <p:pRg st="3" end="3"/>
                                            </p:txEl>
                                          </p:spTgt>
                                        </p:tgtEl>
                                      </p:cBhvr>
                                    </p:animEffect>
                                  </p:childTnLst>
                                </p:cTn>
                              </p:par>
                            </p:childTnLst>
                          </p:cTn>
                        </p:par>
                        <p:par>
                          <p:cTn id="35" fill="hold">
                            <p:stCondLst>
                              <p:cond delay="500"/>
                            </p:stCondLst>
                            <p:childTnLst>
                              <p:par>
                                <p:cTn id="36" presetID="3" presetClass="entr" presetSubtype="10" fill="hold"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linds(horizontal)">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blinds(horizontal)">
                                      <p:cBhvr>
                                        <p:cTn id="48" dur="500"/>
                                        <p:tgtEl>
                                          <p:spTgt spid="3">
                                            <p:txEl>
                                              <p:pRg st="5" end="5"/>
                                            </p:txEl>
                                          </p:spTgt>
                                        </p:tgtEl>
                                      </p:cBhvr>
                                    </p:animEffect>
                                  </p:childTnLst>
                                </p:cTn>
                              </p:par>
                            </p:childTnLst>
                          </p:cTn>
                        </p:par>
                        <p:par>
                          <p:cTn id="49" fill="hold">
                            <p:stCondLst>
                              <p:cond delay="500"/>
                            </p:stCondLst>
                            <p:childTnLst>
                              <p:par>
                                <p:cTn id="50" presetID="3" presetClass="entr" presetSubtype="10" fill="hold" nodeType="after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blinds(horizontal)">
                                      <p:cBhvr>
                                        <p:cTn id="52" dur="500"/>
                                        <p:tgtEl>
                                          <p:spTgt spid="3">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4" grpId="0" bldLvl="0" animBg="1"/>
      <p:bldP spid="5"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2059940"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sp>
        <p:nvSpPr>
          <p:cNvPr id="48129" name="文本框 99"/>
          <p:cNvSpPr txBox="1"/>
          <p:nvPr/>
        </p:nvSpPr>
        <p:spPr>
          <a:xfrm>
            <a:off x="695960" y="1149350"/>
            <a:ext cx="10800080" cy="3543300"/>
          </a:xfrm>
          <a:prstGeom prst="rect">
            <a:avLst/>
          </a:prstGeom>
          <a:noFill/>
          <a:ln w="9525">
            <a:noFill/>
          </a:ln>
        </p:spPr>
        <p:txBody>
          <a:bodyPr wrap="square" anchor="t" anchorCtr="0">
            <a:noAutofit/>
          </a:bodyPr>
          <a:p>
            <a:pPr indent="0" algn="just">
              <a:lnSpc>
                <a:spcPct val="150000"/>
              </a:lnSpc>
            </a:pPr>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lnSpc>
                <a:spcPct val="150000"/>
              </a:lnSpc>
            </a:pPr>
            <a:endParaRPr lang="zh-CN" altLang="en-US" sz="2000" b="1" dirty="0">
              <a:solidFill>
                <a:srgbClr val="C0000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4.  全息全感教学法分为全息_____</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和全感____。</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 学法</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教法        B.教法</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学法</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5.  浸入式教学模式最早是由英裔加拿大人提出的，从他们的儿童入园第一天起，所有的在园生活和学习活动全部使用________，这种</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浸入式</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教学模式</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成为</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第二语言教学成功的典范。</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法语        </a:t>
            </a:r>
            <a:r>
              <a:rPr lang="en-US" altLang="zh-CN"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a:t>
            </a: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 B.英语</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p:txBody>
      </p:sp>
      <p:sp>
        <p:nvSpPr>
          <p:cNvPr id="7" name="椭圆 6"/>
          <p:cNvSpPr/>
          <p:nvPr>
            <p:custDataLst>
              <p:tags r:id="rId3"/>
            </p:custDataLst>
          </p:nvPr>
        </p:nvSpPr>
        <p:spPr>
          <a:xfrm>
            <a:off x="2879090" y="2569210"/>
            <a:ext cx="2136775" cy="52578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4"/>
            </p:custDataLst>
          </p:nvPr>
        </p:nvSpPr>
        <p:spPr>
          <a:xfrm>
            <a:off x="864235" y="3999230"/>
            <a:ext cx="1439545" cy="52705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pic>
        <p:nvPicPr>
          <p:cNvPr id="9" name="图片 8"/>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10" name="图片 9"/>
          <p:cNvPicPr>
            <a:picLocks noChangeAspect="1"/>
          </p:cNvPicPr>
          <p:nvPr>
            <p:custDataLst>
              <p:tags r:id="rId7"/>
            </p:custDataLst>
          </p:nvPr>
        </p:nvPicPr>
        <p:blipFill rotWithShape="1">
          <a:blip r:embed="rId6"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11" name="图片 10"/>
          <p:cNvPicPr>
            <a:picLocks noChangeAspect="1"/>
          </p:cNvPicPr>
          <p:nvPr>
            <p:custDataLst>
              <p:tags r:id="rId8"/>
            </p:custDataLst>
          </p:nvPr>
        </p:nvPicPr>
        <p:blipFill rotWithShape="1">
          <a:blip r:embed="rId6"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12" name="图片 11"/>
          <p:cNvPicPr>
            <a:picLocks noChangeAspect="1"/>
          </p:cNvPicPr>
          <p:nvPr>
            <p:custDataLst>
              <p:tags r:id="rId9"/>
            </p:custDataLst>
          </p:nvPr>
        </p:nvPicPr>
        <p:blipFill rotWithShape="1">
          <a:blip r:embed="rId6"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13" name="图片 12"/>
          <p:cNvPicPr>
            <a:picLocks noChangeAspect="1"/>
          </p:cNvPicPr>
          <p:nvPr>
            <p:custDataLst>
              <p:tags r:id="rId10"/>
            </p:custDataLst>
          </p:nvPr>
        </p:nvPicPr>
        <p:blipFill rotWithShape="1">
          <a:blip r:embed="rId6"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14" name="图片 13"/>
          <p:cNvPicPr>
            <a:picLocks noChangeAspect="1"/>
          </p:cNvPicPr>
          <p:nvPr>
            <p:custDataLst>
              <p:tags r:id="rId11"/>
            </p:custDataLst>
          </p:nvPr>
        </p:nvPicPr>
        <p:blipFill rotWithShape="1">
          <a:blip r:embed="rId6"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48129">
                                            <p:txEl>
                                              <p:pRg st="0" end="0"/>
                                            </p:txEl>
                                          </p:spTgt>
                                        </p:tgtEl>
                                        <p:attrNameLst>
                                          <p:attrName>style.visibility</p:attrName>
                                        </p:attrNameLst>
                                      </p:cBhvr>
                                      <p:to>
                                        <p:strVal val="visible"/>
                                      </p:to>
                                    </p:set>
                                    <p:animEffect transition="in" filter="wheel(1)">
                                      <p:cBhvr>
                                        <p:cTn id="15" dur="500"/>
                                        <p:tgtEl>
                                          <p:spTgt spid="4812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8129">
                                            <p:txEl>
                                              <p:pRg st="2" end="2"/>
                                            </p:txEl>
                                          </p:spTgt>
                                        </p:tgtEl>
                                        <p:attrNameLst>
                                          <p:attrName>style.visibility</p:attrName>
                                        </p:attrNameLst>
                                      </p:cBhvr>
                                      <p:to>
                                        <p:strVal val="visible"/>
                                      </p:to>
                                    </p:set>
                                    <p:animEffect transition="in" filter="blinds(horizontal)">
                                      <p:cBhvr>
                                        <p:cTn id="20" dur="500"/>
                                        <p:tgtEl>
                                          <p:spTgt spid="48129">
                                            <p:txEl>
                                              <p:pRg st="2" end="2"/>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48129">
                                            <p:txEl>
                                              <p:pRg st="3" end="3"/>
                                            </p:txEl>
                                          </p:spTgt>
                                        </p:tgtEl>
                                        <p:attrNameLst>
                                          <p:attrName>style.visibility</p:attrName>
                                        </p:attrNameLst>
                                      </p:cBhvr>
                                      <p:to>
                                        <p:strVal val="visible"/>
                                      </p:to>
                                    </p:set>
                                    <p:animEffect transition="in" filter="blinds(horizontal)">
                                      <p:cBhvr>
                                        <p:cTn id="24" dur="500"/>
                                        <p:tgtEl>
                                          <p:spTgt spid="48129">
                                            <p:txEl>
                                              <p:pRg st="3" end="3"/>
                                            </p:txEl>
                                          </p:spTgt>
                                        </p:tgtEl>
                                      </p:cBhvr>
                                    </p:animEffect>
                                  </p:childTnLst>
                                </p:cTn>
                              </p:par>
                            </p:childTnLst>
                          </p:cTn>
                        </p:par>
                        <p:par>
                          <p:cTn id="25" fill="hold">
                            <p:stCondLst>
                              <p:cond delay="1000"/>
                            </p:stCondLst>
                            <p:childTnLst>
                              <p:par>
                                <p:cTn id="26" presetID="3" presetClass="entr" presetSubtype="10" fill="hold" nodeType="afterEffect">
                                  <p:stCondLst>
                                    <p:cond delay="0"/>
                                  </p:stCondLst>
                                  <p:childTnLst>
                                    <p:set>
                                      <p:cBhvr>
                                        <p:cTn id="27" dur="1" fill="hold">
                                          <p:stCondLst>
                                            <p:cond delay="0"/>
                                          </p:stCondLst>
                                        </p:cTn>
                                        <p:tgtEl>
                                          <p:spTgt spid="48129">
                                            <p:txEl>
                                              <p:pRg st="4" end="4"/>
                                            </p:txEl>
                                          </p:spTgt>
                                        </p:tgtEl>
                                        <p:attrNameLst>
                                          <p:attrName>style.visibility</p:attrName>
                                        </p:attrNameLst>
                                      </p:cBhvr>
                                      <p:to>
                                        <p:strVal val="visible"/>
                                      </p:to>
                                    </p:set>
                                    <p:animEffect transition="in" filter="blinds(horizontal)">
                                      <p:cBhvr>
                                        <p:cTn id="28" dur="500"/>
                                        <p:tgtEl>
                                          <p:spTgt spid="48129">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500"/>
                            </p:stCondLst>
                            <p:childTnLst>
                              <p:par>
                                <p:cTn id="35" presetID="3" presetClass="entr" presetSubtype="10" fill="hold" nodeType="afterEffect">
                                  <p:stCondLst>
                                    <p:cond delay="0"/>
                                  </p:stCondLst>
                                  <p:childTnLst>
                                    <p:set>
                                      <p:cBhvr>
                                        <p:cTn id="36" dur="1" fill="hold">
                                          <p:stCondLst>
                                            <p:cond delay="0"/>
                                          </p:stCondLst>
                                        </p:cTn>
                                        <p:tgtEl>
                                          <p:spTgt spid="48129">
                                            <p:txEl>
                                              <p:pRg st="5" end="5"/>
                                            </p:txEl>
                                          </p:spTgt>
                                        </p:tgtEl>
                                        <p:attrNameLst>
                                          <p:attrName>style.visibility</p:attrName>
                                        </p:attrNameLst>
                                      </p:cBhvr>
                                      <p:to>
                                        <p:strVal val="visible"/>
                                      </p:to>
                                    </p:set>
                                    <p:animEffect transition="in" filter="blinds(horizontal)">
                                      <p:cBhvr>
                                        <p:cTn id="37" dur="500"/>
                                        <p:tgtEl>
                                          <p:spTgt spid="4812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7" grpId="0" bldLvl="0" animBg="1"/>
      <p:bldP spid="2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9"/>
          <p:cNvSpPr txBox="1"/>
          <p:nvPr/>
        </p:nvSpPr>
        <p:spPr>
          <a:xfrm>
            <a:off x="662305" y="1198245"/>
            <a:ext cx="10800000" cy="3014980"/>
          </a:xfrm>
          <a:prstGeom prst="rect">
            <a:avLst/>
          </a:prstGeom>
          <a:noFill/>
          <a:ln w="9525">
            <a:noFill/>
          </a:ln>
        </p:spPr>
        <p:txBody>
          <a:bodyPr wrap="square" anchor="t" anchorCtr="0">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1. 简述全身反应法的教学流程</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2. 用24个字简要概述全息全感教学法</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algn="l">
              <a:lnSpc>
                <a:spcPct val="150000"/>
              </a:lnSpc>
              <a:spcBef>
                <a:spcPts val="1200"/>
              </a:spcBef>
              <a:buClrTx/>
              <a:buSzTx/>
              <a:buFontTx/>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三、 案例分析</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508000" algn="just" fontAlgn="auto">
              <a:lnSpc>
                <a:spcPct val="150000"/>
              </a:lnSpc>
              <a:spcBef>
                <a:spcPts val="1200"/>
              </a:spcBef>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结合实例分析全息全感幼儿英语教学法的教学特点。</a:t>
            </a:r>
            <a:endPar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2">
                                            <p:txEl>
                                              <p:pRg st="0" end="0"/>
                                            </p:txEl>
                                          </p:spTgt>
                                        </p:tgtEl>
                                        <p:attrNameLst>
                                          <p:attrName>style.visibility</p:attrName>
                                        </p:attrNameLst>
                                      </p:cBhvr>
                                      <p:to>
                                        <p:strVal val="visible"/>
                                      </p:to>
                                    </p:set>
                                    <p:animEffect transition="in" filter="wheel(1)">
                                      <p:cBhvr>
                                        <p:cTn id="15" dur="500"/>
                                        <p:tgtEl>
                                          <p:spTgt spid="2">
                                            <p:txEl>
                                              <p:pRg st="0" end="0"/>
                                            </p:txEl>
                                          </p:spTgt>
                                        </p:tgtEl>
                                      </p:cBhvr>
                                    </p:animEffect>
                                  </p:childTnLst>
                                </p:cTn>
                              </p:par>
                            </p:childTnLst>
                          </p:cTn>
                        </p:par>
                        <p:par>
                          <p:cTn id="16" fill="hold">
                            <p:stCondLst>
                              <p:cond delay="500"/>
                            </p:stCondLst>
                            <p:childTnLst>
                              <p:par>
                                <p:cTn id="17" presetID="21" presetClass="entr" presetSubtype="1" fill="hold"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wheel(1)">
                                      <p:cBhvr>
                                        <p:cTn id="19" dur="2000"/>
                                        <p:tgtEl>
                                          <p:spTgt spid="2">
                                            <p:txEl>
                                              <p:pRg st="1" end="1"/>
                                            </p:txEl>
                                          </p:spTgt>
                                        </p:tgtEl>
                                      </p:cBhvr>
                                    </p:animEffect>
                                  </p:childTnLst>
                                </p:cTn>
                              </p:par>
                            </p:childTnLst>
                          </p:cTn>
                        </p:par>
                        <p:par>
                          <p:cTn id="20" fill="hold">
                            <p:stCondLst>
                              <p:cond delay="2500"/>
                            </p:stCondLst>
                            <p:childTnLst>
                              <p:par>
                                <p:cTn id="21" presetID="20" presetClass="entr" presetSubtype="0" fill="hold"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wedge">
                                      <p:cBhvr>
                                        <p:cTn id="23" dur="20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wedge">
                                      <p:cBhvr>
                                        <p:cTn id="28" dur="2000"/>
                                        <p:tgtEl>
                                          <p:spTgt spid="2">
                                            <p:txEl>
                                              <p:pRg st="3" end="3"/>
                                            </p:txEl>
                                          </p:spTgt>
                                        </p:tgtEl>
                                      </p:cBhvr>
                                    </p:animEffect>
                                  </p:childTnLst>
                                </p:cTn>
                              </p:par>
                            </p:childTnLst>
                          </p:cTn>
                        </p:par>
                        <p:par>
                          <p:cTn id="29" fill="hold">
                            <p:stCondLst>
                              <p:cond delay="2000"/>
                            </p:stCondLst>
                            <p:childTnLst>
                              <p:par>
                                <p:cTn id="30" presetID="20" presetClass="entr" presetSubtype="0" fill="hold" nodeType="after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wedge">
                                      <p:cBhvr>
                                        <p:cTn id="32"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项目四</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2294890" y="3228340"/>
            <a:ext cx="8153400" cy="1014730"/>
          </a:xfrm>
          <a:prstGeom prst="rect">
            <a:avLst/>
          </a:prstGeom>
          <a:noFill/>
          <a:ln w="9525">
            <a:noFill/>
          </a:ln>
        </p:spPr>
        <p:txBody>
          <a:bodyPr wrap="square" anchor="t">
            <a:spAutoFit/>
          </a:bodyPr>
          <a:p>
            <a:pPr algn="l"/>
            <a:r>
              <a:rPr lang="zh-CN" altLang="en-US" sz="6000">
                <a:solidFill>
                  <a:srgbClr val="F86B2A"/>
                </a:solidFill>
                <a:latin typeface="黑体" panose="02010609060101010101" charset="-122"/>
                <a:ea typeface="黑体" panose="02010609060101010101" charset="-122"/>
                <a:sym typeface="+mn-ea"/>
              </a:rPr>
              <a:t>幼儿英语教育教学模式</a:t>
            </a:r>
            <a:endParaRPr lang="zh-CN" altLang="en-US" sz="6000">
              <a:solidFill>
                <a:srgbClr val="F86B2A"/>
              </a:solidFill>
              <a:latin typeface="黑体" panose="02010609060101010101" charset="-122"/>
              <a:ea typeface="黑体" panose="02010609060101010101" charset="-122"/>
              <a:sym typeface="+mn-ea"/>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948238" y="1505110"/>
            <a:ext cx="5907418" cy="117348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sz="1600" baseline="0">
                <a:solidFill>
                  <a:srgbClr val="7F7F7F"/>
                </a:solidFill>
                <a:latin typeface="微软雅黑" panose="020B0503020204020204" pitchFamily="34" charset="-122"/>
                <a:ea typeface="微软雅黑" panose="020B0503020204020204" pitchFamily="34" charset="-122"/>
              </a:rPr>
              <a:t>了解全身反应法教学模式及其基本特点</a:t>
            </a:r>
            <a:endParaRPr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了解浸入式教学模式及其基本特点</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 </a:t>
            </a:r>
            <a:r>
              <a:rPr lang="en-US" altLang="zh-CN" sz="1600">
                <a:solidFill>
                  <a:srgbClr val="7F7F7F"/>
                </a:solidFill>
                <a:latin typeface="微软雅黑" panose="020B0503020204020204" pitchFamily="34" charset="-122"/>
                <a:ea typeface="微软雅黑" panose="020B0503020204020204" pitchFamily="34" charset="-122"/>
              </a:rPr>
              <a:t>了解全息全感教学法及其基本特点</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4. 掌握以上三种典型幼儿英语教育活动模式的教学过程</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982004" y="3360834"/>
            <a:ext cx="6098975" cy="63246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lang="en-US" altLang="zh-CN" sz="1600">
                <a:solidFill>
                  <a:srgbClr val="7F7F7F"/>
                </a:solidFill>
                <a:latin typeface="微软雅黑" panose="020B0503020204020204" pitchFamily="34" charset="-122"/>
                <a:ea typeface="微软雅黑" panose="020B0503020204020204" pitchFamily="34" charset="-122"/>
              </a:rPr>
              <a:t>能在教学活动中针对不同的教育内容灵活选择适当的教育模式</a:t>
            </a:r>
            <a:endParaRPr lang="en-US" altLang="zh-CN" sz="160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能运用三种不同的教育活动模式设计教学活动</a:t>
            </a:r>
            <a:endParaRPr lang="en-US" altLang="zh-CN" sz="160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62" y="4903516"/>
            <a:ext cx="6116833" cy="632460"/>
          </a:xfrm>
          <a:prstGeom prst="rect">
            <a:avLst/>
          </a:prstGeom>
          <a:noFill/>
          <a:ln w="9525">
            <a:noFill/>
          </a:ln>
        </p:spPr>
        <p:txBody>
          <a:bodyPr wrap="square" lIns="91440" tIns="45720" rIns="91440" bIns="45720" anchor="ctr">
            <a:spAutoFit/>
          </a:bodyPr>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rPr>
              <a:t>通过对目前国内外流行的三种典型幼儿英语教育模式的学习和了解，培养科学的英语启蒙教育理念和专业素养。</a:t>
            </a:r>
            <a:endParaRPr lang="en-US" altLang="zh-CN" sz="160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4945380" y="572770"/>
            <a:ext cx="2300605" cy="10839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237615" y="1927225"/>
            <a:ext cx="9939655" cy="4266565"/>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1.全身反应法的理论基础</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2.全身反应法的教学原则</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3.全身反应法的特点</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4.浸入式教学模式原理</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5.幼儿英语浸入式整合课程</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6.全息全感教学法的教学过程</a:t>
            </a:r>
            <a:endPar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863959" y="1927445"/>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548894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全身反应法（TPR）</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一、全身反应法概述</a:t>
            </a:r>
            <a:endParaRPr lang="zh-CN" altLang="en-US" sz="3200">
              <a:solidFill>
                <a:srgbClr val="8D38C2"/>
              </a:solidFill>
              <a:ea typeface="黑体" panose="02010609060101010101" charset="-122"/>
            </a:endParaRPr>
          </a:p>
        </p:txBody>
      </p:sp>
      <p:sp>
        <p:nvSpPr>
          <p:cNvPr id="3" name="文本框 2"/>
          <p:cNvSpPr txBox="1"/>
          <p:nvPr/>
        </p:nvSpPr>
        <p:spPr>
          <a:xfrm>
            <a:off x="1448435" y="2416175"/>
            <a:ext cx="4187825" cy="1476375"/>
          </a:xfrm>
          <a:prstGeom prst="rect">
            <a:avLst/>
          </a:prstGeom>
          <a:noFill/>
        </p:spPr>
        <p:txBody>
          <a:bodyPr wrap="square" rtlCol="0" anchor="t">
            <a:spAutoFit/>
          </a:bodyPr>
          <a:p>
            <a:pPr>
              <a:lnSpc>
                <a:spcPct val="150000"/>
              </a:lnSpc>
            </a:pPr>
            <a:r>
              <a:rPr altLang="zh-CN" sz="2000" dirty="0">
                <a:solidFill>
                  <a:srgbClr val="000000"/>
                </a:solidFill>
                <a:ea typeface="微软雅黑" panose="020B0503020204020204" pitchFamily="34" charset="-122"/>
                <a:cs typeface="+mn-ea"/>
                <a:sym typeface="微软雅黑" panose="020B0503020204020204" pitchFamily="34" charset="-122"/>
              </a:rPr>
              <a:t>（一）全身反应法的理论基础</a:t>
            </a:r>
            <a:endParaRPr altLang="zh-CN" sz="2000" dirty="0">
              <a:solidFill>
                <a:srgbClr val="000000"/>
              </a:solidFill>
              <a:ea typeface="微软雅黑" panose="020B0503020204020204" pitchFamily="34" charset="-122"/>
              <a:cs typeface="+mn-ea"/>
              <a:sym typeface="微软雅黑" panose="020B0503020204020204" pitchFamily="34" charset="-122"/>
            </a:endParaRPr>
          </a:p>
          <a:p>
            <a:pPr>
              <a:lnSpc>
                <a:spcPct val="150000"/>
              </a:lnSpc>
            </a:pPr>
            <a:r>
              <a:rPr altLang="zh-CN" sz="2000" dirty="0">
                <a:solidFill>
                  <a:srgbClr val="000000"/>
                </a:solidFill>
                <a:ea typeface="微软雅黑" panose="020B0503020204020204" pitchFamily="34" charset="-122"/>
                <a:cs typeface="+mn-ea"/>
                <a:sym typeface="微软雅黑" panose="020B0503020204020204" pitchFamily="34" charset="-122"/>
              </a:rPr>
              <a:t>（二）全身反应法的教学原则</a:t>
            </a:r>
            <a:endParaRPr altLang="zh-CN" sz="2000" dirty="0">
              <a:solidFill>
                <a:srgbClr val="000000"/>
              </a:solidFill>
              <a:ea typeface="微软雅黑" panose="020B0503020204020204" pitchFamily="34" charset="-122"/>
              <a:cs typeface="+mn-ea"/>
              <a:sym typeface="微软雅黑" panose="020B0503020204020204" pitchFamily="34" charset="-122"/>
            </a:endParaRPr>
          </a:p>
          <a:p>
            <a:pPr>
              <a:lnSpc>
                <a:spcPct val="150000"/>
              </a:lnSpc>
            </a:pPr>
            <a:r>
              <a:rPr altLang="zh-CN" sz="2000" dirty="0">
                <a:solidFill>
                  <a:srgbClr val="000000"/>
                </a:solidFill>
                <a:ea typeface="微软雅黑" panose="020B0503020204020204" pitchFamily="34" charset="-122"/>
                <a:cs typeface="+mn-ea"/>
                <a:sym typeface="微软雅黑" panose="020B0503020204020204" pitchFamily="34" charset="-122"/>
              </a:rPr>
              <a:t>（三）全身反应法的特点</a:t>
            </a:r>
            <a:endParaRPr altLang="zh-CN" sz="2000" dirty="0">
              <a:solidFill>
                <a:srgbClr val="000000"/>
              </a:solidFill>
              <a:ea typeface="微软雅黑" panose="020B0503020204020204" pitchFamily="34" charset="-122"/>
              <a:cs typeface="+mn-ea"/>
              <a:sym typeface="微软雅黑" panose="020B0503020204020204" pitchFamily="34" charset="-122"/>
            </a:endParaRPr>
          </a:p>
        </p:txBody>
      </p:sp>
      <p:grpSp>
        <p:nvGrpSpPr>
          <p:cNvPr id="238" name="图形 232"/>
          <p:cNvGrpSpPr/>
          <p:nvPr/>
        </p:nvGrpSpPr>
        <p:grpSpPr>
          <a:xfrm>
            <a:off x="6688455" y="1685290"/>
            <a:ext cx="3861435" cy="3856990"/>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243070" y="552450"/>
            <a:ext cx="4709160" cy="717550"/>
          </a:xfrm>
          <a:prstGeom prst="rect">
            <a:avLst/>
          </a:prstGeom>
          <a:noFill/>
        </p:spPr>
        <p:txBody>
          <a:bodyPr wrap="square" rtlCol="0" anchor="t">
            <a:noAutofit/>
          </a:bodyPr>
          <a:p>
            <a:pPr>
              <a:lnSpc>
                <a:spcPct val="150000"/>
              </a:lnSpc>
            </a:pPr>
            <a:r>
              <a:rPr lang="zh-CN" altLang="zh-CN" sz="2400" dirty="0">
                <a:solidFill>
                  <a:srgbClr val="4BA151">
                    <a:lumMod val="75000"/>
                  </a:srgbClr>
                </a:solidFill>
                <a:sym typeface="+mn-ea"/>
              </a:rPr>
              <a:t>（一）全身反应法的理论基础</a:t>
            </a:r>
            <a:r>
              <a:rPr lang="en-US" altLang="zh-CN" sz="1800" dirty="0">
                <a:solidFill>
                  <a:srgbClr val="000000"/>
                </a:solidFill>
                <a:ea typeface="微软雅黑" panose="020B0503020204020204" pitchFamily="34" charset="-122"/>
                <a:cs typeface="+mn-ea"/>
                <a:sym typeface="微软雅黑" panose="020B0503020204020204" pitchFamily="34" charset="-122"/>
              </a:rPr>
              <a:t>   </a:t>
            </a:r>
            <a:endParaRPr lang="en-US" altLang="zh-CN" sz="1800" dirty="0">
              <a:solidFill>
                <a:srgbClr val="000000"/>
              </a:solidFill>
              <a:ea typeface="微软雅黑" panose="020B0503020204020204" pitchFamily="34" charset="-122"/>
              <a:cs typeface="+mn-ea"/>
              <a:sym typeface="微软雅黑" panose="020B0503020204020204" pitchFamily="34" charset="-122"/>
            </a:endParaRPr>
          </a:p>
          <a:p>
            <a:pPr>
              <a:lnSpc>
                <a:spcPct val="150000"/>
              </a:lnSpc>
            </a:pPr>
            <a:r>
              <a:rPr lang="en-US" altLang="zh-CN" sz="1800" dirty="0">
                <a:solidFill>
                  <a:srgbClr val="000000"/>
                </a:solidFill>
                <a:ea typeface="微软雅黑" panose="020B0503020204020204" pitchFamily="34" charset="-122"/>
                <a:cs typeface="+mn-ea"/>
                <a:sym typeface="微软雅黑" panose="020B0503020204020204" pitchFamily="34" charset="-122"/>
              </a:rPr>
              <a:t>   </a:t>
            </a:r>
            <a:endParaRPr lang="zh-CN" altLang="en-US" sz="2000"/>
          </a:p>
        </p:txBody>
      </p:sp>
      <p:sp>
        <p:nvSpPr>
          <p:cNvPr id="2" name="Rectangle 2"/>
          <p:cNvSpPr>
            <a:spLocks noGrp="1"/>
          </p:cNvSpPr>
          <p:nvPr>
            <p:custDataLst>
              <p:tags r:id="rId1"/>
            </p:custDataLst>
          </p:nvPr>
        </p:nvSpPr>
        <p:spPr>
          <a:xfrm>
            <a:off x="488315" y="662305"/>
            <a:ext cx="9601200" cy="559435"/>
          </a:xfrm>
        </p:spPr>
        <p:txBody>
          <a:bodyPr vert="horz" wrap="square" lIns="91440" tIns="45720" rIns="91440" bIns="45720" anchor="ctr"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r>
              <a:rPr lang="zh-CN" altLang="en-US" sz="3200">
                <a:solidFill>
                  <a:srgbClr val="8D38C2"/>
                </a:solidFill>
                <a:ea typeface="黑体" panose="02010609060101010101" charset="-122"/>
              </a:rPr>
              <a:t>一、全身反应法概述</a:t>
            </a:r>
            <a:endParaRPr lang="zh-CN" altLang="en-US" sz="3200">
              <a:solidFill>
                <a:srgbClr val="8D38C2"/>
              </a:solidFill>
              <a:ea typeface="黑体" panose="02010609060101010101" charset="-122"/>
            </a:endParaRPr>
          </a:p>
        </p:txBody>
      </p:sp>
      <p:sp>
        <p:nvSpPr>
          <p:cNvPr id="5" name="Freeform 6"/>
          <p:cNvSpPr/>
          <p:nvPr>
            <p:custDataLst>
              <p:tags r:id="rId2"/>
            </p:custDataLst>
          </p:nvPr>
        </p:nvSpPr>
        <p:spPr bwMode="auto">
          <a:xfrm>
            <a:off x="1109662" y="3002202"/>
            <a:ext cx="9972675" cy="1593850"/>
          </a:xfrm>
          <a:custGeom>
            <a:avLst/>
            <a:gdLst>
              <a:gd name="T0" fmla="*/ 3857177 w 9972375"/>
              <a:gd name="T1" fmla="*/ 0 h 1593851"/>
              <a:gd name="T2" fmla="*/ 4653286 w 9972375"/>
              <a:gd name="T3" fmla="*/ 796926 h 1593851"/>
              <a:gd name="T4" fmla="*/ 4653286 w 9972375"/>
              <a:gd name="T5" fmla="*/ 803900 h 1593851"/>
              <a:gd name="T6" fmla="*/ 5523554 w 9972375"/>
              <a:gd name="T7" fmla="*/ 803900 h 1593851"/>
              <a:gd name="T8" fmla="*/ 5523554 w 9972375"/>
              <a:gd name="T9" fmla="*/ 930698 h 1593851"/>
              <a:gd name="T10" fmla="*/ 6180217 w 9972375"/>
              <a:gd name="T11" fmla="*/ 1467053 h 1593851"/>
              <a:gd name="T12" fmla="*/ 6836246 w 9972375"/>
              <a:gd name="T13" fmla="*/ 930698 h 1593851"/>
              <a:gd name="T14" fmla="*/ 6836246 w 9972375"/>
              <a:gd name="T15" fmla="*/ 803900 h 1593851"/>
              <a:gd name="T16" fmla="*/ 7735037 w 9972375"/>
              <a:gd name="T17" fmla="*/ 803900 h 1593851"/>
              <a:gd name="T18" fmla="*/ 7735037 w 9972375"/>
              <a:gd name="T19" fmla="*/ 796926 h 1593851"/>
              <a:gd name="T20" fmla="*/ 8531779 w 9972375"/>
              <a:gd name="T21" fmla="*/ 0 h 1593851"/>
              <a:gd name="T22" fmla="*/ 9328522 w 9972375"/>
              <a:gd name="T23" fmla="*/ 796926 h 1593851"/>
              <a:gd name="T24" fmla="*/ 9328522 w 9972375"/>
              <a:gd name="T25" fmla="*/ 803900 h 1593851"/>
              <a:gd name="T26" fmla="*/ 9972375 w 9972375"/>
              <a:gd name="T27" fmla="*/ 803900 h 1593851"/>
              <a:gd name="T28" fmla="*/ 9972375 w 9972375"/>
              <a:gd name="T29" fmla="*/ 930698 h 1593851"/>
              <a:gd name="T30" fmla="*/ 9201753 w 9972375"/>
              <a:gd name="T31" fmla="*/ 930698 h 1593851"/>
              <a:gd name="T32" fmla="*/ 9201753 w 9972375"/>
              <a:gd name="T33" fmla="*/ 803900 h 1593851"/>
              <a:gd name="T34" fmla="*/ 9201753 w 9972375"/>
              <a:gd name="T35" fmla="*/ 796926 h 1593851"/>
              <a:gd name="T36" fmla="*/ 8531779 w 9972375"/>
              <a:gd name="T37" fmla="*/ 126798 h 1593851"/>
              <a:gd name="T38" fmla="*/ 7861806 w 9972375"/>
              <a:gd name="T39" fmla="*/ 796926 h 1593851"/>
              <a:gd name="T40" fmla="*/ 7861806 w 9972375"/>
              <a:gd name="T41" fmla="*/ 803900 h 1593851"/>
              <a:gd name="T42" fmla="*/ 7861806 w 9972375"/>
              <a:gd name="T43" fmla="*/ 930698 h 1593851"/>
              <a:gd name="T44" fmla="*/ 6965550 w 9972375"/>
              <a:gd name="T45" fmla="*/ 930698 h 1593851"/>
              <a:gd name="T46" fmla="*/ 6180217 w 9972375"/>
              <a:gd name="T47" fmla="*/ 1593851 h 1593851"/>
              <a:gd name="T48" fmla="*/ 5394884 w 9972375"/>
              <a:gd name="T49" fmla="*/ 930698 h 1593851"/>
              <a:gd name="T50" fmla="*/ 4526517 w 9972375"/>
              <a:gd name="T51" fmla="*/ 930698 h 1593851"/>
              <a:gd name="T52" fmla="*/ 4526517 w 9972375"/>
              <a:gd name="T53" fmla="*/ 800096 h 1593851"/>
              <a:gd name="T54" fmla="*/ 4526517 w 9972375"/>
              <a:gd name="T55" fmla="*/ 796926 h 1593851"/>
              <a:gd name="T56" fmla="*/ 3857177 w 9972375"/>
              <a:gd name="T57" fmla="*/ 126798 h 1593851"/>
              <a:gd name="T58" fmla="*/ 3187204 w 9972375"/>
              <a:gd name="T59" fmla="*/ 796926 h 1593851"/>
              <a:gd name="T60" fmla="*/ 3187204 w 9972375"/>
              <a:gd name="T61" fmla="*/ 800730 h 1593851"/>
              <a:gd name="T62" fmla="*/ 3187204 w 9972375"/>
              <a:gd name="T63" fmla="*/ 930698 h 1593851"/>
              <a:gd name="T64" fmla="*/ 2271299 w 9972375"/>
              <a:gd name="T65" fmla="*/ 930698 h 1593851"/>
              <a:gd name="T66" fmla="*/ 1485966 w 9972375"/>
              <a:gd name="T67" fmla="*/ 1593851 h 1593851"/>
              <a:gd name="T68" fmla="*/ 700632 w 9972375"/>
              <a:gd name="T69" fmla="*/ 930698 h 1593851"/>
              <a:gd name="T70" fmla="*/ 0 w 9972375"/>
              <a:gd name="T71" fmla="*/ 930698 h 1593851"/>
              <a:gd name="T72" fmla="*/ 0 w 9972375"/>
              <a:gd name="T73" fmla="*/ 803900 h 1593851"/>
              <a:gd name="T74" fmla="*/ 829303 w 9972375"/>
              <a:gd name="T75" fmla="*/ 803900 h 1593851"/>
              <a:gd name="T76" fmla="*/ 829303 w 9972375"/>
              <a:gd name="T77" fmla="*/ 930698 h 1593851"/>
              <a:gd name="T78" fmla="*/ 1485966 w 9972375"/>
              <a:gd name="T79" fmla="*/ 1467053 h 1593851"/>
              <a:gd name="T80" fmla="*/ 2141994 w 9972375"/>
              <a:gd name="T81" fmla="*/ 930698 h 1593851"/>
              <a:gd name="T82" fmla="*/ 2141994 w 9972375"/>
              <a:gd name="T83" fmla="*/ 803900 h 1593851"/>
              <a:gd name="T84" fmla="*/ 3060435 w 9972375"/>
              <a:gd name="T85" fmla="*/ 803900 h 1593851"/>
              <a:gd name="T86" fmla="*/ 3060435 w 9972375"/>
              <a:gd name="T87" fmla="*/ 796926 h 1593851"/>
              <a:gd name="T88" fmla="*/ 3857177 w 9972375"/>
              <a:gd name="T89" fmla="*/ 0 h 1593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rgbClr val="F9659A"/>
          </a:solidFill>
          <a:ln>
            <a:noFill/>
          </a:ln>
        </p:spPr>
        <p:txBody>
          <a:bodyPr/>
          <a:p>
            <a:pPr fontAlgn="base">
              <a:spcBef>
                <a:spcPct val="0"/>
              </a:spcBef>
              <a:spcAft>
                <a:spcPct val="0"/>
              </a:spcAft>
              <a:buFont typeface="Arial" panose="020B0604020202020204" pitchFamily="34" charset="0"/>
              <a:buNone/>
            </a:pPr>
            <a:endParaRPr lang="zh-CN" altLang="en-US">
              <a:solidFill>
                <a:srgbClr val="B62822"/>
              </a:solidFill>
              <a:latin typeface="方正细倩简体" panose="03000509000000000000" pitchFamily="65" charset="-122"/>
              <a:ea typeface="方正细倩简体" panose="03000509000000000000" pitchFamily="65" charset="-122"/>
            </a:endParaRPr>
          </a:p>
        </p:txBody>
      </p:sp>
      <p:sp>
        <p:nvSpPr>
          <p:cNvPr id="13" name="文本框 12"/>
          <p:cNvSpPr txBox="1"/>
          <p:nvPr>
            <p:custDataLst>
              <p:tags r:id="rId3"/>
            </p:custDataLst>
          </p:nvPr>
        </p:nvSpPr>
        <p:spPr>
          <a:xfrm>
            <a:off x="2175856" y="3472330"/>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01</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14" name="文本框 13"/>
          <p:cNvSpPr txBox="1"/>
          <p:nvPr>
            <p:custDataLst>
              <p:tags r:id="rId4"/>
            </p:custDataLst>
          </p:nvPr>
        </p:nvSpPr>
        <p:spPr>
          <a:xfrm>
            <a:off x="4561489" y="3506472"/>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02</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15" name="文本框 14"/>
          <p:cNvSpPr txBox="1"/>
          <p:nvPr>
            <p:custDataLst>
              <p:tags r:id="rId5"/>
            </p:custDataLst>
          </p:nvPr>
        </p:nvSpPr>
        <p:spPr>
          <a:xfrm>
            <a:off x="6916866" y="3465953"/>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03</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16" name="文本框 15"/>
          <p:cNvSpPr txBox="1"/>
          <p:nvPr>
            <p:custDataLst>
              <p:tags r:id="rId6"/>
            </p:custDataLst>
          </p:nvPr>
        </p:nvSpPr>
        <p:spPr>
          <a:xfrm>
            <a:off x="9272243" y="3472330"/>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04</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8" name="椭圆形标注 2"/>
          <p:cNvSpPr/>
          <p:nvPr>
            <p:custDataLst>
              <p:tags r:id="rId7"/>
            </p:custDataLst>
          </p:nvPr>
        </p:nvSpPr>
        <p:spPr>
          <a:xfrm rot="12594791">
            <a:off x="2103120" y="3275330"/>
            <a:ext cx="1079500" cy="1064260"/>
          </a:xfrm>
          <a:prstGeom prst="wedgeEllipseCallout">
            <a:avLst>
              <a:gd name="adj1" fmla="val 64306"/>
              <a:gd name="adj2" fmla="val 28647"/>
            </a:avLst>
          </a:prstGeom>
          <a:solidFill>
            <a:srgbClr val="F9659A"/>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9" name="椭圆形标注 3"/>
          <p:cNvSpPr/>
          <p:nvPr>
            <p:custDataLst>
              <p:tags r:id="rId8"/>
            </p:custDataLst>
          </p:nvPr>
        </p:nvSpPr>
        <p:spPr>
          <a:xfrm rot="12594791">
            <a:off x="6759401" y="3200189"/>
            <a:ext cx="1079206" cy="1067502"/>
          </a:xfrm>
          <a:prstGeom prst="wedgeEllipseCallout">
            <a:avLst>
              <a:gd name="adj1" fmla="val 74561"/>
              <a:gd name="adj2" fmla="val 25274"/>
            </a:avLst>
          </a:prstGeom>
          <a:solidFill>
            <a:srgbClr val="F9659A"/>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10" name="椭圆形标注 4"/>
          <p:cNvSpPr/>
          <p:nvPr>
            <p:custDataLst>
              <p:tags r:id="rId9"/>
            </p:custDataLst>
          </p:nvPr>
        </p:nvSpPr>
        <p:spPr>
          <a:xfrm rot="1326203">
            <a:off x="4404024" y="3265375"/>
            <a:ext cx="1079206" cy="1067502"/>
          </a:xfrm>
          <a:prstGeom prst="wedgeEllipseCallout">
            <a:avLst/>
          </a:prstGeom>
          <a:solidFill>
            <a:srgbClr val="F9659A"/>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12" name="椭圆形标注 5"/>
          <p:cNvSpPr/>
          <p:nvPr>
            <p:custDataLst>
              <p:tags r:id="rId10"/>
            </p:custDataLst>
          </p:nvPr>
        </p:nvSpPr>
        <p:spPr>
          <a:xfrm rot="1326203">
            <a:off x="9114778" y="3265374"/>
            <a:ext cx="1079206" cy="1067502"/>
          </a:xfrm>
          <a:prstGeom prst="wedgeEllipseCallout">
            <a:avLst/>
          </a:prstGeom>
          <a:solidFill>
            <a:srgbClr val="F9659A"/>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6" name="文本框 5"/>
          <p:cNvSpPr txBox="1"/>
          <p:nvPr>
            <p:custDataLst>
              <p:tags r:id="rId11"/>
            </p:custDataLst>
          </p:nvPr>
        </p:nvSpPr>
        <p:spPr>
          <a:xfrm>
            <a:off x="2302856" y="3465980"/>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01</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7" name="文本框 6"/>
          <p:cNvSpPr txBox="1"/>
          <p:nvPr>
            <p:custDataLst>
              <p:tags r:id="rId12"/>
            </p:custDataLst>
          </p:nvPr>
        </p:nvSpPr>
        <p:spPr>
          <a:xfrm>
            <a:off x="4561205" y="3472815"/>
            <a:ext cx="764540" cy="651510"/>
          </a:xfrm>
          <a:prstGeom prst="rect">
            <a:avLst/>
          </a:prstGeom>
          <a:noFill/>
        </p:spPr>
        <p:txBody>
          <a:bodyPr wrap="square" rtlCol="0">
            <a:no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02</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11" name="文本框 10"/>
          <p:cNvSpPr txBox="1"/>
          <p:nvPr>
            <p:custDataLst>
              <p:tags r:id="rId13"/>
            </p:custDataLst>
          </p:nvPr>
        </p:nvSpPr>
        <p:spPr>
          <a:xfrm>
            <a:off x="6916231" y="3465953"/>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03</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25" name="文本框 24"/>
          <p:cNvSpPr txBox="1"/>
          <p:nvPr>
            <p:custDataLst>
              <p:tags r:id="rId14"/>
            </p:custDataLst>
          </p:nvPr>
        </p:nvSpPr>
        <p:spPr>
          <a:xfrm>
            <a:off x="9307168" y="3465980"/>
            <a:ext cx="764275" cy="583565"/>
          </a:xfrm>
          <a:prstGeom prst="rect">
            <a:avLst/>
          </a:prstGeom>
          <a:noFill/>
        </p:spPr>
        <p:txBody>
          <a:bodyPr wrap="square" rtlCol="0">
            <a:spAutoFit/>
          </a:bodyPr>
          <a:p>
            <a:pPr algn="ctr"/>
            <a:r>
              <a:rPr lang="en-US" altLang="zh-CN" sz="3200" dirty="0">
                <a:solidFill>
                  <a:schemeClr val="bg1"/>
                </a:solidFill>
                <a:latin typeface="方正细倩简体" panose="03000509000000000000" pitchFamily="65" charset="-122"/>
                <a:ea typeface="方正细倩简体" panose="03000509000000000000" pitchFamily="65" charset="-122"/>
              </a:rPr>
              <a:t>04</a:t>
            </a:r>
            <a:endParaRPr lang="zh-CN" altLang="en-US" sz="3200" dirty="0">
              <a:solidFill>
                <a:schemeClr val="bg1"/>
              </a:solidFill>
              <a:latin typeface="方正细倩简体" panose="03000509000000000000" pitchFamily="65" charset="-122"/>
              <a:ea typeface="方正细倩简体" panose="03000509000000000000" pitchFamily="65" charset="-122"/>
            </a:endParaRPr>
          </a:p>
        </p:txBody>
      </p:sp>
      <p:sp>
        <p:nvSpPr>
          <p:cNvPr id="26" name="文本框 25"/>
          <p:cNvSpPr txBox="1">
            <a:spLocks noChangeArrowheads="1"/>
          </p:cNvSpPr>
          <p:nvPr>
            <p:custDataLst>
              <p:tags r:id="rId15"/>
            </p:custDataLst>
          </p:nvPr>
        </p:nvSpPr>
        <p:spPr bwMode="auto">
          <a:xfrm>
            <a:off x="1265555" y="1526540"/>
            <a:ext cx="281114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l">
              <a:lnSpc>
                <a:spcPct val="100000"/>
              </a:lnSpc>
              <a:spcBef>
                <a:spcPct val="0"/>
              </a:spcBef>
              <a:buFontTx/>
              <a:buNone/>
            </a:pPr>
            <a:r>
              <a:rPr lang="en-US" altLang="zh-CN" sz="2000" b="1" noProof="0" dirty="0">
                <a:latin typeface="Arial" panose="020B0604020202020204" pitchFamily="34" charset="0"/>
                <a:sym typeface="+mn-ea"/>
              </a:rPr>
              <a:t>1.</a:t>
            </a:r>
            <a:r>
              <a:rPr lang="zh-CN" altLang="zh-CN" sz="2000" b="1" noProof="0" dirty="0">
                <a:latin typeface="Arial" panose="020B0604020202020204" pitchFamily="34" charset="0"/>
                <a:sym typeface="+mn-ea"/>
              </a:rPr>
              <a:t>记忆痕迹理论</a:t>
            </a:r>
            <a:endParaRPr lang="zh-CN" altLang="en-US" sz="2000" b="1" dirty="0">
              <a:latin typeface="方正细倩简体" panose="03000509000000000000" pitchFamily="65" charset="-122"/>
              <a:ea typeface="方正细倩简体" panose="03000509000000000000" pitchFamily="65" charset="-122"/>
            </a:endParaRPr>
          </a:p>
        </p:txBody>
      </p:sp>
      <p:sp>
        <p:nvSpPr>
          <p:cNvPr id="27" name="文本框 18"/>
          <p:cNvSpPr txBox="1">
            <a:spLocks noChangeArrowheads="1"/>
          </p:cNvSpPr>
          <p:nvPr>
            <p:custDataLst>
              <p:tags r:id="rId16"/>
            </p:custDataLst>
          </p:nvPr>
        </p:nvSpPr>
        <p:spPr bwMode="auto">
          <a:xfrm>
            <a:off x="1265555" y="1925320"/>
            <a:ext cx="2880000" cy="11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spcBef>
                <a:spcPct val="0"/>
              </a:spcBef>
              <a:buFontTx/>
              <a:buNone/>
            </a:pPr>
            <a:r>
              <a:rPr lang="zh-CN" altLang="zh-CN" sz="1800" noProof="0" dirty="0">
                <a:latin typeface="Arial" panose="020B0604020202020204" pitchFamily="34" charset="0"/>
                <a:sym typeface="+mn-ea"/>
              </a:rPr>
              <a:t>该理论认为越经常和越强烈地追溯记忆连结，记忆就越强，所记忆材料被唤醒就越容易。</a:t>
            </a:r>
            <a:endParaRPr lang="zh-CN" altLang="zh-CN" sz="1800" noProof="0" dirty="0">
              <a:solidFill>
                <a:schemeClr val="tx1"/>
              </a:solidFill>
              <a:latin typeface="Arial" panose="020B0604020202020204" pitchFamily="34" charset="0"/>
              <a:ea typeface="方正细倩简体" panose="03000509000000000000" pitchFamily="65" charset="-122"/>
              <a:sym typeface="+mn-ea"/>
            </a:endParaRPr>
          </a:p>
        </p:txBody>
      </p:sp>
      <p:sp>
        <p:nvSpPr>
          <p:cNvPr id="28" name="文本框 27"/>
          <p:cNvSpPr txBox="1">
            <a:spLocks noChangeArrowheads="1"/>
          </p:cNvSpPr>
          <p:nvPr>
            <p:custDataLst>
              <p:tags r:id="rId17"/>
            </p:custDataLst>
          </p:nvPr>
        </p:nvSpPr>
        <p:spPr bwMode="auto">
          <a:xfrm>
            <a:off x="3779236" y="4431409"/>
            <a:ext cx="2329748"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FontTx/>
              <a:buNone/>
            </a:pPr>
            <a:r>
              <a:rPr lang="en-US" altLang="zh-CN" sz="2000" b="1" noProof="0" dirty="0">
                <a:latin typeface="Arial" panose="020B0604020202020204" pitchFamily="34" charset="0"/>
                <a:sym typeface="+mn-ea"/>
              </a:rPr>
              <a:t>2.</a:t>
            </a:r>
            <a:r>
              <a:rPr lang="zh-CN" altLang="zh-CN" sz="2000" b="1" noProof="0" dirty="0">
                <a:latin typeface="Arial" panose="020B0604020202020204" pitchFamily="34" charset="0"/>
                <a:sym typeface="+mn-ea"/>
              </a:rPr>
              <a:t>脑分化理论</a:t>
            </a:r>
            <a:endParaRPr lang="zh-CN" altLang="en-US" sz="2000" b="1" dirty="0">
              <a:latin typeface="方正细倩简体" panose="03000509000000000000" pitchFamily="65" charset="-122"/>
              <a:ea typeface="方正细倩简体" panose="03000509000000000000" pitchFamily="65" charset="-122"/>
            </a:endParaRPr>
          </a:p>
        </p:txBody>
      </p:sp>
      <p:sp>
        <p:nvSpPr>
          <p:cNvPr id="29" name="文本框 18"/>
          <p:cNvSpPr txBox="1">
            <a:spLocks noChangeArrowheads="1"/>
          </p:cNvSpPr>
          <p:nvPr>
            <p:custDataLst>
              <p:tags r:id="rId18"/>
            </p:custDataLst>
          </p:nvPr>
        </p:nvSpPr>
        <p:spPr bwMode="auto">
          <a:xfrm>
            <a:off x="1129665" y="4797425"/>
            <a:ext cx="497586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spcBef>
                <a:spcPct val="0"/>
              </a:spcBef>
              <a:buFontTx/>
              <a:buNone/>
            </a:pPr>
            <a:r>
              <a:rPr lang="en-US" altLang="zh-CN" sz="1800" noProof="0" dirty="0">
                <a:latin typeface="Arial" panose="020B0604020202020204" pitchFamily="34" charset="0"/>
                <a:sym typeface="+mn-ea"/>
              </a:rPr>
              <a:t>Asher</a:t>
            </a:r>
            <a:r>
              <a:rPr lang="zh-CN" altLang="zh-CN" sz="1800" noProof="0" dirty="0">
                <a:latin typeface="Arial" panose="020B0604020202020204" pitchFamily="34" charset="0"/>
                <a:sym typeface="+mn-ea"/>
              </a:rPr>
              <a:t>利用脑分化理论进一步支持自己的理论，语言学习活动集中于右脑，右脑主要是形象思维，左脑主要是逻辑思维，幼儿是通过身体活动</a:t>
            </a:r>
            <a:r>
              <a:rPr lang="en-US" altLang="zh-CN" sz="1800" noProof="0" dirty="0">
                <a:latin typeface="Arial" panose="020B0604020202020204" pitchFamily="34" charset="0"/>
                <a:sym typeface="+mn-ea"/>
              </a:rPr>
              <a:t>——</a:t>
            </a:r>
            <a:r>
              <a:rPr lang="zh-CN" altLang="zh-CN" sz="1800" noProof="0" dirty="0">
                <a:latin typeface="Arial" panose="020B0604020202020204" pitchFamily="34" charset="0"/>
                <a:sym typeface="+mn-ea"/>
              </a:rPr>
              <a:t>一种右脑活动来学习语言，在右脑学习达到一定量的情况下，左脑才会被激发产生语言或者更抽象的语言过程</a:t>
            </a:r>
            <a:r>
              <a:rPr lang="zh-CN" altLang="en-US" sz="1800" noProof="0" dirty="0">
                <a:latin typeface="Arial" panose="020B0604020202020204" pitchFamily="34" charset="0"/>
                <a:sym typeface="+mn-ea"/>
              </a:rPr>
              <a:t>。</a:t>
            </a:r>
            <a:endParaRPr lang="zh-CN" altLang="en-US" sz="1800" dirty="0">
              <a:solidFill>
                <a:schemeClr val="tx1"/>
              </a:solidFill>
              <a:latin typeface="方正细倩简体" panose="03000509000000000000" pitchFamily="65" charset="-122"/>
              <a:ea typeface="方正细倩简体" panose="03000509000000000000" pitchFamily="65" charset="-122"/>
            </a:endParaRPr>
          </a:p>
        </p:txBody>
      </p:sp>
      <p:sp>
        <p:nvSpPr>
          <p:cNvPr id="30" name="文本框 29"/>
          <p:cNvSpPr txBox="1">
            <a:spLocks noChangeArrowheads="1"/>
          </p:cNvSpPr>
          <p:nvPr>
            <p:custDataLst>
              <p:tags r:id="rId19"/>
            </p:custDataLst>
          </p:nvPr>
        </p:nvSpPr>
        <p:spPr bwMode="auto">
          <a:xfrm>
            <a:off x="5763260" y="1526540"/>
            <a:ext cx="2570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spcBef>
                <a:spcPct val="0"/>
              </a:spcBef>
              <a:buFontTx/>
              <a:buNone/>
            </a:pPr>
            <a:r>
              <a:rPr lang="en-US" altLang="zh-CN" sz="2000" b="1" noProof="0" dirty="0">
                <a:latin typeface="Arial" panose="020B0604020202020204" pitchFamily="34" charset="0"/>
                <a:sym typeface="+mn-ea"/>
              </a:rPr>
              <a:t>3.</a:t>
            </a:r>
            <a:r>
              <a:rPr lang="zh-CN" altLang="zh-CN" sz="2000" b="1" noProof="0" dirty="0">
                <a:latin typeface="Arial" panose="020B0604020202020204" pitchFamily="34" charset="0"/>
                <a:sym typeface="+mn-ea"/>
              </a:rPr>
              <a:t>学习理论</a:t>
            </a:r>
            <a:endParaRPr lang="zh-CN" altLang="en-US" sz="2000" b="1" dirty="0">
              <a:latin typeface="方正细倩简体" panose="03000509000000000000" pitchFamily="65" charset="-122"/>
              <a:ea typeface="方正细倩简体" panose="03000509000000000000" pitchFamily="65" charset="-122"/>
            </a:endParaRPr>
          </a:p>
        </p:txBody>
      </p:sp>
      <p:sp>
        <p:nvSpPr>
          <p:cNvPr id="31" name="文本框 30"/>
          <p:cNvSpPr txBox="1">
            <a:spLocks noChangeArrowheads="1"/>
          </p:cNvSpPr>
          <p:nvPr>
            <p:custDataLst>
              <p:tags r:id="rId20"/>
            </p:custDataLst>
          </p:nvPr>
        </p:nvSpPr>
        <p:spPr bwMode="auto">
          <a:xfrm>
            <a:off x="5763260" y="1925320"/>
            <a:ext cx="3339465" cy="144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spcBef>
                <a:spcPct val="0"/>
              </a:spcBef>
              <a:buFontTx/>
              <a:buNone/>
            </a:pPr>
            <a:r>
              <a:rPr lang="en-US" altLang="zh-CN" sz="1800" noProof="0" dirty="0">
                <a:latin typeface="Arial" panose="020B0604020202020204" pitchFamily="34" charset="0"/>
                <a:sym typeface="+mn-ea"/>
              </a:rPr>
              <a:t>Asher</a:t>
            </a:r>
            <a:r>
              <a:rPr lang="zh-CN" altLang="zh-CN" sz="1800" noProof="0" dirty="0">
                <a:latin typeface="Arial" panose="020B0604020202020204" pitchFamily="34" charset="0"/>
                <a:sym typeface="+mn-ea"/>
              </a:rPr>
              <a:t>认为幼儿学习外语的过程与习得母语的过程类似，外语教学与学习的过程应该体现出母语学习那样的自然习得过程。</a:t>
            </a:r>
            <a:endParaRPr lang="zh-CN" altLang="en-US" sz="1800" dirty="0">
              <a:solidFill>
                <a:schemeClr val="tx1"/>
              </a:solidFill>
              <a:latin typeface="方正细倩简体" panose="03000509000000000000" pitchFamily="65" charset="-122"/>
              <a:ea typeface="方正细倩简体" panose="03000509000000000000" pitchFamily="65" charset="-122"/>
            </a:endParaRPr>
          </a:p>
        </p:txBody>
      </p:sp>
      <p:sp>
        <p:nvSpPr>
          <p:cNvPr id="32" name="文本框 31"/>
          <p:cNvSpPr txBox="1">
            <a:spLocks noChangeArrowheads="1"/>
          </p:cNvSpPr>
          <p:nvPr>
            <p:custDataLst>
              <p:tags r:id="rId21"/>
            </p:custDataLst>
          </p:nvPr>
        </p:nvSpPr>
        <p:spPr bwMode="auto">
          <a:xfrm>
            <a:off x="8512175" y="4431409"/>
            <a:ext cx="25577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en-US" altLang="zh-CN" sz="2000" b="1" noProof="0" dirty="0">
                <a:latin typeface="Arial" panose="020B0604020202020204" pitchFamily="34" charset="0"/>
                <a:sym typeface="+mn-ea"/>
              </a:rPr>
              <a:t>4.</a:t>
            </a:r>
            <a:r>
              <a:rPr lang="zh-CN" altLang="zh-CN" sz="2000" b="1" noProof="0" dirty="0">
                <a:latin typeface="Arial" panose="020B0604020202020204" pitchFamily="34" charset="0"/>
                <a:sym typeface="+mn-ea"/>
              </a:rPr>
              <a:t>人本主义教学理论</a:t>
            </a:r>
            <a:endParaRPr lang="zh-CN" altLang="en-US" sz="2000" b="1" dirty="0">
              <a:latin typeface="方正细倩简体" panose="03000509000000000000" pitchFamily="65" charset="-122"/>
              <a:ea typeface="方正细倩简体" panose="03000509000000000000" pitchFamily="65" charset="-122"/>
            </a:endParaRPr>
          </a:p>
        </p:txBody>
      </p:sp>
      <p:sp>
        <p:nvSpPr>
          <p:cNvPr id="33" name="文本框 18"/>
          <p:cNvSpPr txBox="1">
            <a:spLocks noChangeArrowheads="1"/>
          </p:cNvSpPr>
          <p:nvPr>
            <p:custDataLst>
              <p:tags r:id="rId22"/>
            </p:custDataLst>
          </p:nvPr>
        </p:nvSpPr>
        <p:spPr bwMode="auto">
          <a:xfrm>
            <a:off x="7266305" y="4797425"/>
            <a:ext cx="381571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00000"/>
              </a:lnSpc>
              <a:spcBef>
                <a:spcPct val="0"/>
              </a:spcBef>
              <a:buFontTx/>
              <a:buNone/>
            </a:pPr>
            <a:r>
              <a:rPr lang="zh-CN" altLang="en-US" sz="1800" noProof="0" dirty="0">
                <a:latin typeface="Arial" panose="020B0604020202020204" pitchFamily="34" charset="0"/>
                <a:sym typeface="+mn-ea"/>
              </a:rPr>
              <a:t>人本主义教学法认为语言学习成功的关键条件，是降低学习者的压力和焦虑，在一个轻松愉快的语言环境下学习语言可以有效提高学习者的兴趣和动力，促进英语学习。</a:t>
            </a:r>
            <a:endParaRPr lang="zh-CN" altLang="en-US" sz="1800" dirty="0">
              <a:solidFill>
                <a:schemeClr val="tx1"/>
              </a:solidFill>
              <a:latin typeface="方正细倩简体" panose="03000509000000000000" pitchFamily="65" charset="-122"/>
              <a:ea typeface="方正细倩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out)">
                                      <p:cBhvr>
                                        <p:cTn id="19" dur="500"/>
                                        <p:tgtEl>
                                          <p:spTgt spid="14"/>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out)">
                                      <p:cBhvr>
                                        <p:cTn id="22" dur="500"/>
                                        <p:tgtEl>
                                          <p:spTgt spid="15"/>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circle(out)">
                                      <p:cBhvr>
                                        <p:cTn id="25" dur="500"/>
                                        <p:tgtEl>
                                          <p:spTgt spid="16"/>
                                        </p:tgtEl>
                                      </p:cBhvr>
                                    </p:animEffect>
                                  </p:childTnLst>
                                </p:cTn>
                              </p:par>
                            </p:childTnLst>
                          </p:cTn>
                        </p:par>
                        <p:par>
                          <p:cTn id="26" fill="hold">
                            <p:stCondLst>
                              <p:cond delay="3000"/>
                            </p:stCondLst>
                            <p:childTnLst>
                              <p:par>
                                <p:cTn id="27" presetID="6" presetClass="entr" presetSubtype="3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circle(out)">
                                      <p:cBhvr>
                                        <p:cTn id="29" dur="500"/>
                                        <p:tgtEl>
                                          <p:spTgt spid="8"/>
                                        </p:tgtEl>
                                      </p:cBhvr>
                                    </p:animEffect>
                                  </p:childTnLst>
                                </p:cTn>
                              </p:par>
                            </p:childTnLst>
                          </p:cTn>
                        </p:par>
                        <p:par>
                          <p:cTn id="30" fill="hold">
                            <p:stCondLst>
                              <p:cond delay="3500"/>
                            </p:stCondLst>
                            <p:childTnLst>
                              <p:par>
                                <p:cTn id="31" presetID="6" presetClass="entr" presetSubtype="32"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out)">
                                      <p:cBhvr>
                                        <p:cTn id="33" dur="500"/>
                                        <p:tgtEl>
                                          <p:spTgt spid="6"/>
                                        </p:tgtEl>
                                      </p:cBhvr>
                                    </p:animEffect>
                                  </p:childTnLst>
                                </p:cTn>
                              </p:par>
                            </p:childTnLst>
                          </p:cTn>
                        </p:par>
                        <p:par>
                          <p:cTn id="34" fill="hold">
                            <p:stCondLst>
                              <p:cond delay="4000"/>
                            </p:stCondLst>
                            <p:childTnLst>
                              <p:par>
                                <p:cTn id="35" presetID="6" presetClass="entr" presetSubtype="3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out)">
                                      <p:cBhvr>
                                        <p:cTn id="37" dur="500"/>
                                        <p:tgtEl>
                                          <p:spTgt spid="10"/>
                                        </p:tgtEl>
                                      </p:cBhvr>
                                    </p:animEffect>
                                  </p:childTnLst>
                                </p:cTn>
                              </p:par>
                              <p:par>
                                <p:cTn id="38" presetID="6" presetClass="entr" presetSubtype="32"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circle(out)">
                                      <p:cBhvr>
                                        <p:cTn id="40" dur="500"/>
                                        <p:tgtEl>
                                          <p:spTgt spid="7"/>
                                        </p:tgtEl>
                                      </p:cBhvr>
                                    </p:animEffect>
                                  </p:childTnLst>
                                </p:cTn>
                              </p:par>
                            </p:childTnLst>
                          </p:cTn>
                        </p:par>
                        <p:par>
                          <p:cTn id="41" fill="hold">
                            <p:stCondLst>
                              <p:cond delay="4500"/>
                            </p:stCondLst>
                            <p:childTnLst>
                              <p:par>
                                <p:cTn id="42" presetID="6" presetClass="entr" presetSubtype="32"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circle(out)">
                                      <p:cBhvr>
                                        <p:cTn id="44" dur="500"/>
                                        <p:tgtEl>
                                          <p:spTgt spid="9"/>
                                        </p:tgtEl>
                                      </p:cBhvr>
                                    </p:animEffect>
                                  </p:childTnLst>
                                </p:cTn>
                              </p:par>
                              <p:par>
                                <p:cTn id="45" presetID="6" presetClass="entr" presetSubtype="3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out)">
                                      <p:cBhvr>
                                        <p:cTn id="47" dur="500"/>
                                        <p:tgtEl>
                                          <p:spTgt spid="11"/>
                                        </p:tgtEl>
                                      </p:cBhvr>
                                    </p:animEffect>
                                  </p:childTnLst>
                                </p:cTn>
                              </p:par>
                            </p:childTnLst>
                          </p:cTn>
                        </p:par>
                        <p:par>
                          <p:cTn id="48" fill="hold">
                            <p:stCondLst>
                              <p:cond delay="5000"/>
                            </p:stCondLst>
                            <p:childTnLst>
                              <p:par>
                                <p:cTn id="49" presetID="6" presetClass="entr" presetSubtype="32"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circle(out)">
                                      <p:cBhvr>
                                        <p:cTn id="51" dur="500"/>
                                        <p:tgtEl>
                                          <p:spTgt spid="12"/>
                                        </p:tgtEl>
                                      </p:cBhvr>
                                    </p:animEffect>
                                  </p:childTnLst>
                                </p:cTn>
                              </p:par>
                              <p:par>
                                <p:cTn id="52" presetID="6" presetClass="entr" presetSubtype="32"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circle(out)">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ppt_x"/>
                                          </p:val>
                                        </p:tav>
                                        <p:tav tm="100000">
                                          <p:val>
                                            <p:strVal val="#ppt_x"/>
                                          </p:val>
                                        </p:tav>
                                      </p:tavLst>
                                    </p:anim>
                                    <p:anim calcmode="lin" valueType="num">
                                      <p:cBhvr additive="base">
                                        <p:cTn id="70" dur="500" fill="hold"/>
                                        <p:tgtEl>
                                          <p:spTgt spid="2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additive="base">
                                        <p:cTn id="79" dur="500" fill="hold"/>
                                        <p:tgtEl>
                                          <p:spTgt spid="30"/>
                                        </p:tgtEl>
                                        <p:attrNameLst>
                                          <p:attrName>ppt_x</p:attrName>
                                        </p:attrNameLst>
                                      </p:cBhvr>
                                      <p:tavLst>
                                        <p:tav tm="0">
                                          <p:val>
                                            <p:strVal val="#ppt_x"/>
                                          </p:val>
                                        </p:tav>
                                        <p:tav tm="100000">
                                          <p:val>
                                            <p:strVal val="#ppt_x"/>
                                          </p:val>
                                        </p:tav>
                                      </p:tavLst>
                                    </p:anim>
                                    <p:anim calcmode="lin" valueType="num">
                                      <p:cBhvr additive="base">
                                        <p:cTn id="80" dur="500" fill="hold"/>
                                        <p:tgtEl>
                                          <p:spTgt spid="3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ppt_x"/>
                                          </p:val>
                                        </p:tav>
                                        <p:tav tm="100000">
                                          <p:val>
                                            <p:strVal val="#ppt_x"/>
                                          </p:val>
                                        </p:tav>
                                      </p:tavLst>
                                    </p:anim>
                                    <p:anim calcmode="lin" valueType="num">
                                      <p:cBhvr additive="base">
                                        <p:cTn id="8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additive="base">
                                        <p:cTn id="89" dur="500" fill="hold"/>
                                        <p:tgtEl>
                                          <p:spTgt spid="32"/>
                                        </p:tgtEl>
                                        <p:attrNameLst>
                                          <p:attrName>ppt_x</p:attrName>
                                        </p:attrNameLst>
                                      </p:cBhvr>
                                      <p:tavLst>
                                        <p:tav tm="0">
                                          <p:val>
                                            <p:strVal val="#ppt_x"/>
                                          </p:val>
                                        </p:tav>
                                        <p:tav tm="100000">
                                          <p:val>
                                            <p:strVal val="#ppt_x"/>
                                          </p:val>
                                        </p:tav>
                                      </p:tavLst>
                                    </p:anim>
                                    <p:anim calcmode="lin" valueType="num">
                                      <p:cBhvr additive="base">
                                        <p:cTn id="90" dur="500" fill="hold"/>
                                        <p:tgtEl>
                                          <p:spTgt spid="3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ppt_x"/>
                                          </p:val>
                                        </p:tav>
                                        <p:tav tm="100000">
                                          <p:val>
                                            <p:strVal val="#ppt_x"/>
                                          </p:val>
                                        </p:tav>
                                      </p:tavLst>
                                    </p:anim>
                                    <p:anim calcmode="lin" valueType="num">
                                      <p:cBhvr additive="base">
                                        <p:cTn id="9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14" grpId="0"/>
      <p:bldP spid="15" grpId="0"/>
      <p:bldP spid="16" grpId="0"/>
      <p:bldP spid="8" grpId="0" bldLvl="0" animBg="1"/>
      <p:bldP spid="9" grpId="0" bldLvl="0" animBg="1"/>
      <p:bldP spid="10" grpId="0" bldLvl="0" animBg="1"/>
      <p:bldP spid="12" grpId="0" bldLvl="0" animBg="1"/>
      <p:bldP spid="6" grpId="0"/>
      <p:bldP spid="7" grpId="0"/>
      <p:bldP spid="11" grpId="0"/>
      <p:bldP spid="25" grpId="0"/>
      <p:bldP spid="3" grpId="0"/>
      <p:bldP spid="26" grpId="0"/>
      <p:bldP spid="27" grpId="0"/>
      <p:bldP spid="28"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94385"/>
            <a:ext cx="9601200" cy="55943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一、全身反应法概述</a:t>
            </a:r>
            <a:endParaRPr lang="zh-CN" altLang="en-US" sz="3200">
              <a:solidFill>
                <a:srgbClr val="8D38C2"/>
              </a:solidFill>
              <a:ea typeface="黑体" panose="02010609060101010101" charset="-122"/>
            </a:endParaRPr>
          </a:p>
        </p:txBody>
      </p:sp>
      <p:sp>
        <p:nvSpPr>
          <p:cNvPr id="2" name="文本框 1"/>
          <p:cNvSpPr txBox="1"/>
          <p:nvPr/>
        </p:nvSpPr>
        <p:spPr>
          <a:xfrm>
            <a:off x="682625" y="1483995"/>
            <a:ext cx="6096000" cy="460375"/>
          </a:xfrm>
          <a:prstGeom prst="rect">
            <a:avLst/>
          </a:prstGeom>
          <a:noFill/>
        </p:spPr>
        <p:txBody>
          <a:bodyPr wrap="square" rtlCol="0" anchor="t">
            <a:spAutoFit/>
          </a:bodyPr>
          <a:p>
            <a:r>
              <a:rPr lang="zh-CN" altLang="zh-CN" sz="2400" dirty="0">
                <a:solidFill>
                  <a:srgbClr val="4BA151">
                    <a:lumMod val="75000"/>
                  </a:srgbClr>
                </a:solidFill>
                <a:sym typeface="+mn-ea"/>
              </a:rPr>
              <a:t>（二）全身反应法的教学原则</a:t>
            </a:r>
            <a:endParaRPr lang="zh-CN" altLang="zh-CN" sz="2400" dirty="0">
              <a:solidFill>
                <a:srgbClr val="4BA151">
                  <a:lumMod val="75000"/>
                </a:srgbClr>
              </a:solidFill>
              <a:sym typeface="+mn-ea"/>
            </a:endParaRPr>
          </a:p>
        </p:txBody>
      </p:sp>
      <p:sp>
        <p:nvSpPr>
          <p:cNvPr id="4" name="文本框 3"/>
          <p:cNvSpPr txBox="1"/>
          <p:nvPr/>
        </p:nvSpPr>
        <p:spPr>
          <a:xfrm>
            <a:off x="789940" y="2074545"/>
            <a:ext cx="10196195" cy="4246245"/>
          </a:xfrm>
          <a:prstGeom prst="rect">
            <a:avLst/>
          </a:prstGeom>
          <a:noFill/>
        </p:spPr>
        <p:txBody>
          <a:bodyPr wrap="square" rtlCol="0" anchor="t">
            <a:spAutoFit/>
          </a:bodyPr>
          <a:p>
            <a:pPr marL="285750" indent="-285750" algn="just">
              <a:lnSpc>
                <a:spcPct val="150000"/>
              </a:lnSpc>
              <a:buFont typeface="Wingdings" panose="05000000000000000000" charset="0"/>
              <a:buChar char=""/>
            </a:pPr>
            <a:r>
              <a:rPr lang="zh-CN" altLang="zh-CN" noProof="0" dirty="0">
                <a:latin typeface="+mn-ea"/>
                <a:cs typeface="+mn-ea"/>
                <a:sym typeface="+mn-ea"/>
              </a:rPr>
              <a:t>理解口语的能力要在说话之前发展，即</a:t>
            </a:r>
            <a:r>
              <a:rPr lang="en-US" altLang="zh-CN" noProof="0" dirty="0">
                <a:latin typeface="+mn-ea"/>
                <a:cs typeface="+mn-ea"/>
                <a:sym typeface="+mn-ea"/>
              </a:rPr>
              <a:t>“</a:t>
            </a:r>
            <a:r>
              <a:rPr lang="zh-CN" altLang="zh-CN" noProof="0" dirty="0">
                <a:latin typeface="+mn-ea"/>
                <a:cs typeface="+mn-ea"/>
                <a:sym typeface="+mn-ea"/>
              </a:rPr>
              <a:t>听力先行</a:t>
            </a:r>
            <a:r>
              <a:rPr lang="en-US" altLang="zh-CN" noProof="0" dirty="0">
                <a:latin typeface="+mn-ea"/>
                <a:cs typeface="+mn-ea"/>
                <a:sym typeface="+mn-ea"/>
              </a:rPr>
              <a:t>”</a:t>
            </a:r>
            <a:r>
              <a:rPr lang="zh-CN" altLang="zh-CN" noProof="0" dirty="0">
                <a:latin typeface="+mn-ea"/>
                <a:cs typeface="+mn-ea"/>
                <a:sym typeface="+mn-ea"/>
              </a:rPr>
              <a:t>。只有进行充分的理解性的听，才能自然地转移到说。同时进行听和说两种技能的训练，只会给幼儿造成压力，因为缺乏理解性的听力材料的输入，幼儿没有做好说话的准备，很容易说错。</a:t>
            </a:r>
            <a:endParaRPr lang="zh-CN" altLang="zh-CN" noProof="0" dirty="0">
              <a:latin typeface="+mn-ea"/>
              <a:cs typeface="+mn-ea"/>
              <a:sym typeface="+mn-ea"/>
            </a:endParaRPr>
          </a:p>
          <a:p>
            <a:pPr marL="285750" indent="-285750" algn="just">
              <a:lnSpc>
                <a:spcPct val="150000"/>
              </a:lnSpc>
              <a:buFont typeface="Wingdings" panose="05000000000000000000" charset="0"/>
              <a:buChar char=""/>
            </a:pPr>
            <a:r>
              <a:rPr lang="zh-CN" altLang="zh-CN" noProof="0" dirty="0">
                <a:latin typeface="+mn-ea"/>
                <a:cs typeface="+mn-ea"/>
                <a:sym typeface="+mn-ea"/>
              </a:rPr>
              <a:t>理解的能力要通过全身动作来发展。大量研究证明，指令是基本的交际，第二语言的大多数语法结构和数以百计的词汇项目，都可以通过教师熟练的指令来教授。全身动作是发展理解能力的关键，没有全身动作，一个新的语言现象即使重复多次，也依然是一连串噪音。</a:t>
            </a:r>
            <a:endParaRPr lang="zh-CN" altLang="zh-CN" noProof="0" dirty="0">
              <a:latin typeface="+mn-ea"/>
              <a:cs typeface="+mn-ea"/>
              <a:sym typeface="+mn-ea"/>
            </a:endParaRPr>
          </a:p>
          <a:p>
            <a:pPr marL="285750" indent="-285750" algn="just">
              <a:lnSpc>
                <a:spcPct val="150000"/>
              </a:lnSpc>
              <a:buFont typeface="Wingdings" panose="05000000000000000000" charset="0"/>
              <a:buChar char=""/>
            </a:pPr>
            <a:r>
              <a:rPr lang="zh-CN" altLang="zh-CN" noProof="0" dirty="0">
                <a:latin typeface="+mn-ea"/>
                <a:cs typeface="+mn-ea"/>
                <a:sym typeface="+mn-ea"/>
              </a:rPr>
              <a:t>不可强迫幼儿开口说话。幼儿听到理解所学的大量接受性词汇，将外语在认知结构中内化，就产生了一个说话的待发点。这时，幼儿就有了说话的内在基础，自然而然地开始说话。据研究，幼儿要听几十次才能发一个音。如果给幼儿以压力，强迫其开口说话，就会引起其大脑对外来信息的抵制。</a:t>
            </a:r>
            <a:endParaRPr lang="zh-CN" altLang="zh-CN" noProof="0" dirty="0">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wedg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strips(down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strips(downLeft)">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strips(downLeft)">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Lst>
  </p:timing>
</p:sld>
</file>

<file path=ppt/tags/tag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PLACING_PICTURE_USER_VIEWPORT" val="{&quot;height&quot;:6707.343307086614,&quot;width&quot;:6260.9543307086615}"/>
</p:tagLst>
</file>

<file path=ppt/tags/tag130.xml><?xml version="1.0" encoding="utf-8"?>
<p:tagLst xmlns:p="http://schemas.openxmlformats.org/presentationml/2006/main">
  <p:tag name="KSO_WM_BEAUTIFY_FLAG" val=""/>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50.xml><?xml version="1.0" encoding="utf-8"?>
<p:tagLst xmlns:p="http://schemas.openxmlformats.org/presentationml/2006/main">
  <p:tag name="KSO_WM_BEAUTIFY_FLAG" val=""/>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KSO_WM_BEAUTIFY_FLAG" val=""/>
</p:tagLst>
</file>

<file path=ppt/tags/tag1367.xml><?xml version="1.0" encoding="utf-8"?>
<p:tagLst xmlns:p="http://schemas.openxmlformats.org/presentationml/2006/main">
  <p:tag name="KSO_WM_BEAUTIFY_FLAG" val=""/>
</p:tagLst>
</file>

<file path=ppt/tags/tag1368.xml><?xml version="1.0" encoding="utf-8"?>
<p:tagLst xmlns:p="http://schemas.openxmlformats.org/presentationml/2006/main">
  <p:tag name="KSO_WM_BEAUTIFY_FLAG" val=""/>
</p:tagLst>
</file>

<file path=ppt/tags/tag1369.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70.xml><?xml version="1.0" encoding="utf-8"?>
<p:tagLst xmlns:p="http://schemas.openxmlformats.org/presentationml/2006/main">
  <p:tag name="KSO_WM_BEAUTIFY_FLAG" val=""/>
</p:tagLst>
</file>

<file path=ppt/tags/tag1371.xml><?xml version="1.0" encoding="utf-8"?>
<p:tagLst xmlns:p="http://schemas.openxmlformats.org/presentationml/2006/main">
  <p:tag name="KSO_WM_BEAUTIFY_FLAG" val=""/>
</p:tagLst>
</file>

<file path=ppt/tags/tag1372.xml><?xml version="1.0" encoding="utf-8"?>
<p:tagLst xmlns:p="http://schemas.openxmlformats.org/presentationml/2006/main">
  <p:tag name="KSO_WM_BEAUTIFY_FLAG" val=""/>
</p:tagLst>
</file>

<file path=ppt/tags/tag1373.xml><?xml version="1.0" encoding="utf-8"?>
<p:tagLst xmlns:p="http://schemas.openxmlformats.org/presentationml/2006/main">
  <p:tag name="KSO_WM_BEAUTIFY_FLAG" val=""/>
</p:tagLst>
</file>

<file path=ppt/tags/tag1374.xml><?xml version="1.0" encoding="utf-8"?>
<p:tagLst xmlns:p="http://schemas.openxmlformats.org/presentationml/2006/main">
  <p:tag name="KSO_WM_BEAUTIFY_FLAG" val=""/>
</p:tagLst>
</file>

<file path=ppt/tags/tag1375.xml><?xml version="1.0" encoding="utf-8"?>
<p:tagLst xmlns:p="http://schemas.openxmlformats.org/presentationml/2006/main">
  <p:tag name="KSO_WM_BEAUTIFY_FLAG" val=""/>
</p:tagLst>
</file>

<file path=ppt/tags/tag1376.xml><?xml version="1.0" encoding="utf-8"?>
<p:tagLst xmlns:p="http://schemas.openxmlformats.org/presentationml/2006/main">
  <p:tag name="KSO_WM_BEAUTIFY_FLAG" val=""/>
</p:tagLst>
</file>

<file path=ppt/tags/tag1377.xml><?xml version="1.0" encoding="utf-8"?>
<p:tagLst xmlns:p="http://schemas.openxmlformats.org/presentationml/2006/main">
  <p:tag name="KSO_WM_BEAUTIFY_FLAG" val=""/>
</p:tagLst>
</file>

<file path=ppt/tags/tag1378.xml><?xml version="1.0" encoding="utf-8"?>
<p:tagLst xmlns:p="http://schemas.openxmlformats.org/presentationml/2006/main">
  <p:tag name="KSO_WM_BEAUTIFY_FLAG" val=""/>
</p:tagLst>
</file>

<file path=ppt/tags/tag1379.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80.xml><?xml version="1.0" encoding="utf-8"?>
<p:tagLst xmlns:p="http://schemas.openxmlformats.org/presentationml/2006/main">
  <p:tag name="KSO_WM_BEAUTIFY_FLAG" val=""/>
</p:tagLst>
</file>

<file path=ppt/tags/tag1381.xml><?xml version="1.0" encoding="utf-8"?>
<p:tagLst xmlns:p="http://schemas.openxmlformats.org/presentationml/2006/main">
  <p:tag name="KSO_WM_BEAUTIFY_FLAG" val=""/>
</p:tagLst>
</file>

<file path=ppt/tags/tag1382.xml><?xml version="1.0" encoding="utf-8"?>
<p:tagLst xmlns:p="http://schemas.openxmlformats.org/presentationml/2006/main">
  <p:tag name="KSO_WM_BEAUTIFY_FLAG" val=""/>
</p:tagLst>
</file>

<file path=ppt/tags/tag1383.xml><?xml version="1.0" encoding="utf-8"?>
<p:tagLst xmlns:p="http://schemas.openxmlformats.org/presentationml/2006/main">
  <p:tag name="KSO_WM_BEAUTIFY_FLAG" val=""/>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BEAUTIFY_FLAG" val=""/>
</p:tagLst>
</file>

<file path=ppt/tags/tag1389.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390.xml><?xml version="1.0" encoding="utf-8"?>
<p:tagLst xmlns:p="http://schemas.openxmlformats.org/presentationml/2006/main">
  <p:tag name="KSO_WM_BEAUTIFY_FLAG" val=""/>
</p:tagLst>
</file>

<file path=ppt/tags/tag1391.xml><?xml version="1.0" encoding="utf-8"?>
<p:tagLst xmlns:p="http://schemas.openxmlformats.org/presentationml/2006/main">
  <p:tag name="KSO_WM_BEAUTIFY_FLAG" val=""/>
</p:tagLst>
</file>

<file path=ppt/tags/tag1392.xml><?xml version="1.0" encoding="utf-8"?>
<p:tagLst xmlns:p="http://schemas.openxmlformats.org/presentationml/2006/main">
  <p:tag name="KSO_WM_BEAUTIFY_FLAG" val=""/>
</p:tagLst>
</file>

<file path=ppt/tags/tag1393.xml><?xml version="1.0" encoding="utf-8"?>
<p:tagLst xmlns:p="http://schemas.openxmlformats.org/presentationml/2006/main">
  <p:tag name="KSO_WM_BEAUTIFY_FLAG" val=""/>
</p:tagLst>
</file>

<file path=ppt/tags/tag1394.xml><?xml version="1.0" encoding="utf-8"?>
<p:tagLst xmlns:p="http://schemas.openxmlformats.org/presentationml/2006/main">
  <p:tag name="KSO_WM_BEAUTIFY_FLAG" val=""/>
</p:tagLst>
</file>

<file path=ppt/tags/tag1395.xml><?xml version="1.0" encoding="utf-8"?>
<p:tagLst xmlns:p="http://schemas.openxmlformats.org/presentationml/2006/main">
  <p:tag name="KSO_WM_BEAUTIFY_FLAG" val=""/>
</p:tagLst>
</file>

<file path=ppt/tags/tag1396.xml><?xml version="1.0" encoding="utf-8"?>
<p:tagLst xmlns:p="http://schemas.openxmlformats.org/presentationml/2006/main">
  <p:tag name="KSO_WM_BEAUTIFY_FLAG" val=""/>
</p:tagLst>
</file>

<file path=ppt/tags/tag1397.xml><?xml version="1.0" encoding="utf-8"?>
<p:tagLst xmlns:p="http://schemas.openxmlformats.org/presentationml/2006/main">
  <p:tag name="KSO_WM_BEAUTIFY_FLAG" val=""/>
</p:tagLst>
</file>

<file path=ppt/tags/tag1398.xml><?xml version="1.0" encoding="utf-8"?>
<p:tagLst xmlns:p="http://schemas.openxmlformats.org/presentationml/2006/main">
  <p:tag name="KSO_WM_BEAUTIFY_FLAG" val=""/>
</p:tagLst>
</file>

<file path=ppt/tags/tag139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00.xml><?xml version="1.0" encoding="utf-8"?>
<p:tagLst xmlns:p="http://schemas.openxmlformats.org/presentationml/2006/main">
  <p:tag name="KSO_WM_BEAUTIFY_FLAG" val=""/>
</p:tagLst>
</file>

<file path=ppt/tags/tag1401.xml><?xml version="1.0" encoding="utf-8"?>
<p:tagLst xmlns:p="http://schemas.openxmlformats.org/presentationml/2006/main">
  <p:tag name="KSO_WM_BEAUTIFY_FLAG" val=""/>
</p:tagLst>
</file>

<file path=ppt/tags/tag1402.xml><?xml version="1.0" encoding="utf-8"?>
<p:tagLst xmlns:p="http://schemas.openxmlformats.org/presentationml/2006/main">
  <p:tag name="KSO_WM_BEAUTIFY_FLAG" val=""/>
</p:tagLst>
</file>

<file path=ppt/tags/tag1403.xml><?xml version="1.0" encoding="utf-8"?>
<p:tagLst xmlns:p="http://schemas.openxmlformats.org/presentationml/2006/main">
  <p:tag name="KSO_WM_BEAUTIFY_FLAG" val=""/>
</p:tagLst>
</file>

<file path=ppt/tags/tag1404.xml><?xml version="1.0" encoding="utf-8"?>
<p:tagLst xmlns:p="http://schemas.openxmlformats.org/presentationml/2006/main">
  <p:tag name="KSO_WM_BEAUTIFY_FLAG" val=""/>
</p:tagLst>
</file>

<file path=ppt/tags/tag1405.xml><?xml version="1.0" encoding="utf-8"?>
<p:tagLst xmlns:p="http://schemas.openxmlformats.org/presentationml/2006/main">
  <p:tag name="KSO_WM_BEAUTIFY_FLAG" val=""/>
</p:tagLst>
</file>

<file path=ppt/tags/tag1406.xml><?xml version="1.0" encoding="utf-8"?>
<p:tagLst xmlns:p="http://schemas.openxmlformats.org/presentationml/2006/main">
  <p:tag name="KSO_WM_BEAUTIFY_FLAG" val=""/>
</p:tagLst>
</file>

<file path=ppt/tags/tag1407.xml><?xml version="1.0" encoding="utf-8"?>
<p:tagLst xmlns:p="http://schemas.openxmlformats.org/presentationml/2006/main">
  <p:tag name="KSO_WM_BEAUTIFY_FLAG" val=""/>
</p:tagLst>
</file>

<file path=ppt/tags/tag1408.xml><?xml version="1.0" encoding="utf-8"?>
<p:tagLst xmlns:p="http://schemas.openxmlformats.org/presentationml/2006/main">
  <p:tag name="KSO_WM_BEAUTIFY_FLAG" val=""/>
</p:tagLst>
</file>

<file path=ppt/tags/tag1409.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10.xml><?xml version="1.0" encoding="utf-8"?>
<p:tagLst xmlns:p="http://schemas.openxmlformats.org/presentationml/2006/main">
  <p:tag name="KSO_WM_BEAUTIFY_FLAG" val=""/>
</p:tagLst>
</file>

<file path=ppt/tags/tag1411.xml><?xml version="1.0" encoding="utf-8"?>
<p:tagLst xmlns:p="http://schemas.openxmlformats.org/presentationml/2006/main">
  <p:tag name="KSO_WM_BEAUTIFY_FLAG" val=""/>
</p:tagLst>
</file>

<file path=ppt/tags/tag1412.xml><?xml version="1.0" encoding="utf-8"?>
<p:tagLst xmlns:p="http://schemas.openxmlformats.org/presentationml/2006/main">
  <p:tag name="KSO_WM_BEAUTIFY_FLAG" val=""/>
</p:tagLst>
</file>

<file path=ppt/tags/tag1413.xml><?xml version="1.0" encoding="utf-8"?>
<p:tagLst xmlns:p="http://schemas.openxmlformats.org/presentationml/2006/main">
  <p:tag name="KSO_WM_BEAUTIFY_FLAG" val=""/>
</p:tagLst>
</file>

<file path=ppt/tags/tag1414.xml><?xml version="1.0" encoding="utf-8"?>
<p:tagLst xmlns:p="http://schemas.openxmlformats.org/presentationml/2006/main">
  <p:tag name="KSO_WM_BEAUTIFY_FLAG" val=""/>
</p:tagLst>
</file>

<file path=ppt/tags/tag1415.xml><?xml version="1.0" encoding="utf-8"?>
<p:tagLst xmlns:p="http://schemas.openxmlformats.org/presentationml/2006/main">
  <p:tag name="KSO_WM_BEAUTIFY_FLAG" val=""/>
</p:tagLst>
</file>

<file path=ppt/tags/tag1416.xml><?xml version="1.0" encoding="utf-8"?>
<p:tagLst xmlns:p="http://schemas.openxmlformats.org/presentationml/2006/main">
  <p:tag name="KSO_WM_BEAUTIFY_FLAG" val=""/>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20.xml><?xml version="1.0" encoding="utf-8"?>
<p:tagLst xmlns:p="http://schemas.openxmlformats.org/presentationml/2006/main">
  <p:tag name="KSO_WM_BEAUTIFY_FLAG" val=""/>
</p:tagLst>
</file>

<file path=ppt/tags/tag1421.xml><?xml version="1.0" encoding="utf-8"?>
<p:tagLst xmlns:p="http://schemas.openxmlformats.org/presentationml/2006/main">
  <p:tag name="KSO_WM_BEAUTIFY_FLAG" val=""/>
</p:tagLst>
</file>

<file path=ppt/tags/tag1422.xml><?xml version="1.0" encoding="utf-8"?>
<p:tagLst xmlns:p="http://schemas.openxmlformats.org/presentationml/2006/main">
  <p:tag name="KSO_WM_BEAUTIFY_FLAG" val=""/>
</p:tagLst>
</file>

<file path=ppt/tags/tag1423.xml><?xml version="1.0" encoding="utf-8"?>
<p:tagLst xmlns:p="http://schemas.openxmlformats.org/presentationml/2006/main">
  <p:tag name="KSO_WM_BEAUTIFY_FLAG" val=""/>
</p:tagLst>
</file>

<file path=ppt/tags/tag1424.xml><?xml version="1.0" encoding="utf-8"?>
<p:tagLst xmlns:p="http://schemas.openxmlformats.org/presentationml/2006/main">
  <p:tag name="KSO_WM_BEAUTIFY_FLAG" val=""/>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30.xml><?xml version="1.0" encoding="utf-8"?>
<p:tagLst xmlns:p="http://schemas.openxmlformats.org/presentationml/2006/main">
  <p:tag name="KSO_WM_BEAUTIFY_FLAG" val=""/>
</p:tagLst>
</file>

<file path=ppt/tags/tag1431.xml><?xml version="1.0" encoding="utf-8"?>
<p:tagLst xmlns:p="http://schemas.openxmlformats.org/presentationml/2006/main">
  <p:tag name="KSO_WM_BEAUTIFY_FLAG" val=""/>
</p:tagLst>
</file>

<file path=ppt/tags/tag1432.xml><?xml version="1.0" encoding="utf-8"?>
<p:tagLst xmlns:p="http://schemas.openxmlformats.org/presentationml/2006/main">
  <p:tag name="KSO_WM_BEAUTIFY_FLAG" val=""/>
</p:tagLst>
</file>

<file path=ppt/tags/tag1433.xml><?xml version="1.0" encoding="utf-8"?>
<p:tagLst xmlns:p="http://schemas.openxmlformats.org/presentationml/2006/main">
  <p:tag name="KSO_WM_BEAUTIFY_FLAG" val=""/>
</p:tagLst>
</file>

<file path=ppt/tags/tag1434.xml><?xml version="1.0" encoding="utf-8"?>
<p:tagLst xmlns:p="http://schemas.openxmlformats.org/presentationml/2006/main">
  <p:tag name="KSO_WM_BEAUTIFY_FLAG" val=""/>
</p:tagLst>
</file>

<file path=ppt/tags/tag1435.xml><?xml version="1.0" encoding="utf-8"?>
<p:tagLst xmlns:p="http://schemas.openxmlformats.org/presentationml/2006/main">
  <p:tag name="KSO_WM_BEAUTIFY_FLAG" val=""/>
</p:tagLst>
</file>

<file path=ppt/tags/tag1436.xml><?xml version="1.0" encoding="utf-8"?>
<p:tagLst xmlns:p="http://schemas.openxmlformats.org/presentationml/2006/main">
  <p:tag name="KSO_WM_BEAUTIFY_FLAG" val=""/>
</p:tagLst>
</file>

<file path=ppt/tags/tag1437.xml><?xml version="1.0" encoding="utf-8"?>
<p:tagLst xmlns:p="http://schemas.openxmlformats.org/presentationml/2006/main">
  <p:tag name="KSO_WM_BEAUTIFY_FLAG" val=""/>
</p:tagLst>
</file>

<file path=ppt/tags/tag1438.xml><?xml version="1.0" encoding="utf-8"?>
<p:tagLst xmlns:p="http://schemas.openxmlformats.org/presentationml/2006/main">
  <p:tag name="KSO_WM_BEAUTIFY_FLAG" val=""/>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40.xml><?xml version="1.0" encoding="utf-8"?>
<p:tagLst xmlns:p="http://schemas.openxmlformats.org/presentationml/2006/main">
  <p:tag name="KSO_WM_BEAUTIFY_FLAG" val=""/>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BEAUTIFY_FLAG" val=""/>
</p:tagLst>
</file>

<file path=ppt/tags/tag1444.xml><?xml version="1.0" encoding="utf-8"?>
<p:tagLst xmlns:p="http://schemas.openxmlformats.org/presentationml/2006/main">
  <p:tag name="KSO_WM_BEAUTIFY_FLAG" val=""/>
</p:tagLst>
</file>

<file path=ppt/tags/tag1445.xml><?xml version="1.0" encoding="utf-8"?>
<p:tagLst xmlns:p="http://schemas.openxmlformats.org/presentationml/2006/main">
  <p:tag name="KSO_WM_BEAUTIFY_FLAG" val=""/>
</p:tagLst>
</file>

<file path=ppt/tags/tag1446.xml><?xml version="1.0" encoding="utf-8"?>
<p:tagLst xmlns:p="http://schemas.openxmlformats.org/presentationml/2006/main">
  <p:tag name="KSO_WM_BEAUTIFY_FLAG" val=""/>
</p:tagLst>
</file>

<file path=ppt/tags/tag1447.xml><?xml version="1.0" encoding="utf-8"?>
<p:tagLst xmlns:p="http://schemas.openxmlformats.org/presentationml/2006/main">
  <p:tag name="KSO_WM_BEAUTIFY_FLAG" val=""/>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50.xml><?xml version="1.0" encoding="utf-8"?>
<p:tagLst xmlns:p="http://schemas.openxmlformats.org/presentationml/2006/main">
  <p:tag name="KSO_WM_BEAUTIFY_FLAG" val=""/>
</p:tagLst>
</file>

<file path=ppt/tags/tag1451.xml><?xml version="1.0" encoding="utf-8"?>
<p:tagLst xmlns:p="http://schemas.openxmlformats.org/presentationml/2006/main">
  <p:tag name="KSO_WM_BEAUTIFY_FLAG" val=""/>
</p:tagLst>
</file>

<file path=ppt/tags/tag1452.xml><?xml version="1.0" encoding="utf-8"?>
<p:tagLst xmlns:p="http://schemas.openxmlformats.org/presentationml/2006/main">
  <p:tag name="KSO_WM_BEAUTIFY_FLAG" val=""/>
</p:tagLst>
</file>

<file path=ppt/tags/tag1453.xml><?xml version="1.0" encoding="utf-8"?>
<p:tagLst xmlns:p="http://schemas.openxmlformats.org/presentationml/2006/main">
  <p:tag name="KSO_WM_BEAUTIFY_FLAG" val=""/>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KSO_WM_BEAUTIFY_FLAG" val=""/>
</p:tagLst>
</file>

<file path=ppt/tags/tag1456.xml><?xml version="1.0" encoding="utf-8"?>
<p:tagLst xmlns:p="http://schemas.openxmlformats.org/presentationml/2006/main">
  <p:tag name="KSO_WM_BEAUTIFY_FLAG" val=""/>
</p:tagLst>
</file>

<file path=ppt/tags/tag1457.xml><?xml version="1.0" encoding="utf-8"?>
<p:tagLst xmlns:p="http://schemas.openxmlformats.org/presentationml/2006/main">
  <p:tag name="KSO_WM_BEAUTIFY_FLAG" val=""/>
</p:tagLst>
</file>

<file path=ppt/tags/tag1458.xml><?xml version="1.0" encoding="utf-8"?>
<p:tagLst xmlns:p="http://schemas.openxmlformats.org/presentationml/2006/main">
  <p:tag name="KSO_WM_BEAUTIFY_FLAG" val=""/>
</p:tagLst>
</file>

<file path=ppt/tags/tag1459.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BEAUTIFY_FLAG" val=""/>
</p:tagLst>
</file>

<file path=ppt/tags/tag1462.xml><?xml version="1.0" encoding="utf-8"?>
<p:tagLst xmlns:p="http://schemas.openxmlformats.org/presentationml/2006/main">
  <p:tag name="KSO_WM_BEAUTIFY_FLAG" val=""/>
</p:tagLst>
</file>

<file path=ppt/tags/tag1463.xml><?xml version="1.0" encoding="utf-8"?>
<p:tagLst xmlns:p="http://schemas.openxmlformats.org/presentationml/2006/main">
  <p:tag name="KSO_WM_BEAUTIFY_FLAG" val=""/>
</p:tagLst>
</file>

<file path=ppt/tags/tag1464.xml><?xml version="1.0" encoding="utf-8"?>
<p:tagLst xmlns:p="http://schemas.openxmlformats.org/presentationml/2006/main">
  <p:tag name="KSO_WM_BEAUTIFY_FLAG" val=""/>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BEAUTIFY_FLAG" val=""/>
</p:tagLst>
</file>

<file path=ppt/tags/tag1467.xml><?xml version="1.0" encoding="utf-8"?>
<p:tagLst xmlns:p="http://schemas.openxmlformats.org/presentationml/2006/main">
  <p:tag name="KSO_WM_BEAUTIFY_FLAG" val=""/>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BEAUTIFY_FLAG" val=""/>
</p:tagLst>
</file>

<file path=ppt/tags/tag1474.xml><?xml version="1.0" encoding="utf-8"?>
<p:tagLst xmlns:p="http://schemas.openxmlformats.org/presentationml/2006/main">
  <p:tag name="KSO_WM_BEAUTIFY_FLAG" val=""/>
</p:tagLst>
</file>

<file path=ppt/tags/tag1475.xml><?xml version="1.0" encoding="utf-8"?>
<p:tagLst xmlns:p="http://schemas.openxmlformats.org/presentationml/2006/main">
  <p:tag name="KSO_WM_BEAUTIFY_FLAG" val=""/>
</p:tagLst>
</file>

<file path=ppt/tags/tag1476.xml><?xml version="1.0" encoding="utf-8"?>
<p:tagLst xmlns:p="http://schemas.openxmlformats.org/presentationml/2006/main">
  <p:tag name="KSO_WM_BEAUTIFY_FLAG" val=""/>
</p:tagLst>
</file>

<file path=ppt/tags/tag1477.xml><?xml version="1.0" encoding="utf-8"?>
<p:tagLst xmlns:p="http://schemas.openxmlformats.org/presentationml/2006/main">
  <p:tag name="KSO_WM_BEAUTIFY_FLAG" val=""/>
</p:tagLst>
</file>

<file path=ppt/tags/tag1478.xml><?xml version="1.0" encoding="utf-8"?>
<p:tagLst xmlns:p="http://schemas.openxmlformats.org/presentationml/2006/main">
  <p:tag name="KSO_WM_BEAUTIFY_FLAG" val=""/>
</p:tagLst>
</file>

<file path=ppt/tags/tag1479.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80.xml><?xml version="1.0" encoding="utf-8"?>
<p:tagLst xmlns:p="http://schemas.openxmlformats.org/presentationml/2006/main">
  <p:tag name="KSO_WM_BEAUTIFY_FLAG" val=""/>
</p:tagLst>
</file>

<file path=ppt/tags/tag1481.xml><?xml version="1.0" encoding="utf-8"?>
<p:tagLst xmlns:p="http://schemas.openxmlformats.org/presentationml/2006/main">
  <p:tag name="KSO_WM_BEAUTIFY_FLAG" val=""/>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BEAUTIFY_FLAG" val=""/>
</p:tagLst>
</file>

<file path=ppt/tags/tag1485.xml><?xml version="1.0" encoding="utf-8"?>
<p:tagLst xmlns:p="http://schemas.openxmlformats.org/presentationml/2006/main">
  <p:tag name="KSO_WM_BEAUTIFY_FLAG" val=""/>
</p:tagLst>
</file>

<file path=ppt/tags/tag1486.xml><?xml version="1.0" encoding="utf-8"?>
<p:tagLst xmlns:p="http://schemas.openxmlformats.org/presentationml/2006/main">
  <p:tag name="KSO_WM_BEAUTIFY_FLAG" val=""/>
</p:tagLst>
</file>

<file path=ppt/tags/tag1487.xml><?xml version="1.0" encoding="utf-8"?>
<p:tagLst xmlns:p="http://schemas.openxmlformats.org/presentationml/2006/main">
  <p:tag name="KSO_WM_BEAUTIFY_FLAG" val=""/>
</p:tagLst>
</file>

<file path=ppt/tags/tag1488.xml><?xml version="1.0" encoding="utf-8"?>
<p:tagLst xmlns:p="http://schemas.openxmlformats.org/presentationml/2006/main">
  <p:tag name="KSO_WM_BEAUTIFY_FLAG" val=""/>
</p:tagLst>
</file>

<file path=ppt/tags/tag1489.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490.xml><?xml version="1.0" encoding="utf-8"?>
<p:tagLst xmlns:p="http://schemas.openxmlformats.org/presentationml/2006/main">
  <p:tag name="KSO_WM_BEAUTIFY_FLAG" val=""/>
</p:tagLst>
</file>

<file path=ppt/tags/tag1491.xml><?xml version="1.0" encoding="utf-8"?>
<p:tagLst xmlns:p="http://schemas.openxmlformats.org/presentationml/2006/main">
  <p:tag name="KSO_WM_BEAUTIFY_FLAG" val=""/>
</p:tagLst>
</file>

<file path=ppt/tags/tag1492.xml><?xml version="1.0" encoding="utf-8"?>
<p:tagLst xmlns:p="http://schemas.openxmlformats.org/presentationml/2006/main">
  <p:tag name="KSO_WM_BEAUTIFY_FLAG" val=""/>
</p:tagLst>
</file>

<file path=ppt/tags/tag1493.xml><?xml version="1.0" encoding="utf-8"?>
<p:tagLst xmlns:p="http://schemas.openxmlformats.org/presentationml/2006/main">
  <p:tag name="KSO_WM_BEAUTIFY_FLAG" val=""/>
</p:tagLst>
</file>

<file path=ppt/tags/tag1494.xml><?xml version="1.0" encoding="utf-8"?>
<p:tagLst xmlns:p="http://schemas.openxmlformats.org/presentationml/2006/main">
  <p:tag name="KSO_WM_BEAUTIFY_FLAG" val=""/>
</p:tagLst>
</file>

<file path=ppt/tags/tag1495.xml><?xml version="1.0" encoding="utf-8"?>
<p:tagLst xmlns:p="http://schemas.openxmlformats.org/presentationml/2006/main">
  <p:tag name="KSO_WM_BEAUTIFY_FLAG" val=""/>
</p:tagLst>
</file>

<file path=ppt/tags/tag1496.xml><?xml version="1.0" encoding="utf-8"?>
<p:tagLst xmlns:p="http://schemas.openxmlformats.org/presentationml/2006/main">
  <p:tag name="KSO_WM_BEAUTIFY_FLAG" val=""/>
</p:tagLst>
</file>

<file path=ppt/tags/tag1497.xml><?xml version="1.0" encoding="utf-8"?>
<p:tagLst xmlns:p="http://schemas.openxmlformats.org/presentationml/2006/main">
  <p:tag name="KSO_WM_BEAUTIFY_FLAG" val=""/>
</p:tagLst>
</file>

<file path=ppt/tags/tag1498.xml><?xml version="1.0" encoding="utf-8"?>
<p:tagLst xmlns:p="http://schemas.openxmlformats.org/presentationml/2006/main">
  <p:tag name="KSO_WM_BEAUTIFY_FLAG" val=""/>
</p:tagLst>
</file>

<file path=ppt/tags/tag149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00.xml><?xml version="1.0" encoding="utf-8"?>
<p:tagLst xmlns:p="http://schemas.openxmlformats.org/presentationml/2006/main">
  <p:tag name="KSO_WM_BEAUTIFY_FLAG" val=""/>
</p:tagLst>
</file>

<file path=ppt/tags/tag1501.xml><?xml version="1.0" encoding="utf-8"?>
<p:tagLst xmlns:p="http://schemas.openxmlformats.org/presentationml/2006/main">
  <p:tag name="KSO_WM_BEAUTIFY_FLAG" val=""/>
</p:tagLst>
</file>

<file path=ppt/tags/tag1502.xml><?xml version="1.0" encoding="utf-8"?>
<p:tagLst xmlns:p="http://schemas.openxmlformats.org/presentationml/2006/main">
  <p:tag name="KSO_WM_BEAUTIFY_FLAG" val=""/>
</p:tagLst>
</file>

<file path=ppt/tags/tag1503.xml><?xml version="1.0" encoding="utf-8"?>
<p:tagLst xmlns:p="http://schemas.openxmlformats.org/presentationml/2006/main">
  <p:tag name="KSO_WM_BEAUTIFY_FLAG" val=""/>
</p:tagLst>
</file>

<file path=ppt/tags/tag1504.xml><?xml version="1.0" encoding="utf-8"?>
<p:tagLst xmlns:p="http://schemas.openxmlformats.org/presentationml/2006/main">
  <p:tag name="KSO_WM_BEAUTIFY_FLAG" val=""/>
</p:tagLst>
</file>

<file path=ppt/tags/tag1505.xml><?xml version="1.0" encoding="utf-8"?>
<p:tagLst xmlns:p="http://schemas.openxmlformats.org/presentationml/2006/main">
  <p:tag name="KSO_WM_BEAUTIFY_FLAG" val=""/>
</p:tagLst>
</file>

<file path=ppt/tags/tag1506.xml><?xml version="1.0" encoding="utf-8"?>
<p:tagLst xmlns:p="http://schemas.openxmlformats.org/presentationml/2006/main">
  <p:tag name="KSO_WM_BEAUTIFY_FLAG" val=""/>
</p:tagLst>
</file>

<file path=ppt/tags/tag1507.xml><?xml version="1.0" encoding="utf-8"?>
<p:tagLst xmlns:p="http://schemas.openxmlformats.org/presentationml/2006/main">
  <p:tag name="KSO_WM_BEAUTIFY_FLAG" val=""/>
</p:tagLst>
</file>

<file path=ppt/tags/tag1508.xml><?xml version="1.0" encoding="utf-8"?>
<p:tagLst xmlns:p="http://schemas.openxmlformats.org/presentationml/2006/main">
  <p:tag name="KSO_WM_BEAUTIFY_FLAG" val=""/>
</p:tagLst>
</file>

<file path=ppt/tags/tag1509.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10.xml><?xml version="1.0" encoding="utf-8"?>
<p:tagLst xmlns:p="http://schemas.openxmlformats.org/presentationml/2006/main">
  <p:tag name="KSO_WM_BEAUTIFY_FLAG" val=""/>
</p:tagLst>
</file>

<file path=ppt/tags/tag1511.xml><?xml version="1.0" encoding="utf-8"?>
<p:tagLst xmlns:p="http://schemas.openxmlformats.org/presentationml/2006/main">
  <p:tag name="KSO_WM_BEAUTIFY_FLAG" val=""/>
</p:tagLst>
</file>

<file path=ppt/tags/tag1512.xml><?xml version="1.0" encoding="utf-8"?>
<p:tagLst xmlns:p="http://schemas.openxmlformats.org/presentationml/2006/main">
  <p:tag name="KSO_WM_BEAUTIFY_FLAG" val=""/>
</p:tagLst>
</file>

<file path=ppt/tags/tag1513.xml><?xml version="1.0" encoding="utf-8"?>
<p:tagLst xmlns:p="http://schemas.openxmlformats.org/presentationml/2006/main">
  <p:tag name="KSO_WM_BEAUTIFY_FLAG" val=""/>
</p:tagLst>
</file>

<file path=ppt/tags/tag1514.xml><?xml version="1.0" encoding="utf-8"?>
<p:tagLst xmlns:p="http://schemas.openxmlformats.org/presentationml/2006/main">
  <p:tag name="KSO_WM_BEAUTIFY_FLAG" val=""/>
</p:tagLst>
</file>

<file path=ppt/tags/tag1515.xml><?xml version="1.0" encoding="utf-8"?>
<p:tagLst xmlns:p="http://schemas.openxmlformats.org/presentationml/2006/main">
  <p:tag name="KSO_WM_BEAUTIFY_FLAG" val=""/>
</p:tagLst>
</file>

<file path=ppt/tags/tag1516.xml><?xml version="1.0" encoding="utf-8"?>
<p:tagLst xmlns:p="http://schemas.openxmlformats.org/presentationml/2006/main">
  <p:tag name="KSO_WM_BEAUTIFY_FLAG" val=""/>
</p:tagLst>
</file>

<file path=ppt/tags/tag1517.xml><?xml version="1.0" encoding="utf-8"?>
<p:tagLst xmlns:p="http://schemas.openxmlformats.org/presentationml/2006/main">
  <p:tag name="KSO_WM_BEAUTIFY_FLAG" val=""/>
</p:tagLst>
</file>

<file path=ppt/tags/tag1518.xml><?xml version="1.0" encoding="utf-8"?>
<p:tagLst xmlns:p="http://schemas.openxmlformats.org/presentationml/2006/main">
  <p:tag name="KSO_WM_BEAUTIFY_FLAG" val=""/>
</p:tagLst>
</file>

<file path=ppt/tags/tag1519.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20.xml><?xml version="1.0" encoding="utf-8"?>
<p:tagLst xmlns:p="http://schemas.openxmlformats.org/presentationml/2006/main">
  <p:tag name="KSO_WM_BEAUTIFY_FLAG" val=""/>
</p:tagLst>
</file>

<file path=ppt/tags/tag1521.xml><?xml version="1.0" encoding="utf-8"?>
<p:tagLst xmlns:p="http://schemas.openxmlformats.org/presentationml/2006/main">
  <p:tag name="KSO_WM_BEAUTIFY_FLAG" val=""/>
</p:tagLst>
</file>

<file path=ppt/tags/tag1522.xml><?xml version="1.0" encoding="utf-8"?>
<p:tagLst xmlns:p="http://schemas.openxmlformats.org/presentationml/2006/main">
  <p:tag name="KSO_WM_BEAUTIFY_FLAG" val=""/>
</p:tagLst>
</file>

<file path=ppt/tags/tag1523.xml><?xml version="1.0" encoding="utf-8"?>
<p:tagLst xmlns:p="http://schemas.openxmlformats.org/presentationml/2006/main">
  <p:tag name="KSO_WM_BEAUTIFY_FLAG" val=""/>
</p:tagLst>
</file>

<file path=ppt/tags/tag1524.xml><?xml version="1.0" encoding="utf-8"?>
<p:tagLst xmlns:p="http://schemas.openxmlformats.org/presentationml/2006/main">
  <p:tag name="KSO_WM_BEAUTIFY_FLAG" val=""/>
</p:tagLst>
</file>

<file path=ppt/tags/tag1525.xml><?xml version="1.0" encoding="utf-8"?>
<p:tagLst xmlns:p="http://schemas.openxmlformats.org/presentationml/2006/main">
  <p:tag name="KSO_WM_BEAUTIFY_FLAG" val=""/>
</p:tagLst>
</file>

<file path=ppt/tags/tag1526.xml><?xml version="1.0" encoding="utf-8"?>
<p:tagLst xmlns:p="http://schemas.openxmlformats.org/presentationml/2006/main">
  <p:tag name="KSO_WM_BEAUTIFY_FLAG" val=""/>
</p:tagLst>
</file>

<file path=ppt/tags/tag1527.xml><?xml version="1.0" encoding="utf-8"?>
<p:tagLst xmlns:p="http://schemas.openxmlformats.org/presentationml/2006/main">
  <p:tag name="KSO_WM_BEAUTIFY_FLAG" val=""/>
</p:tagLst>
</file>

<file path=ppt/tags/tag1528.xml><?xml version="1.0" encoding="utf-8"?>
<p:tagLst xmlns:p="http://schemas.openxmlformats.org/presentationml/2006/main">
  <p:tag name="KSO_WM_BEAUTIFY_FLAG" val=""/>
</p:tagLst>
</file>

<file path=ppt/tags/tag1529.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30.xml><?xml version="1.0" encoding="utf-8"?>
<p:tagLst xmlns:p="http://schemas.openxmlformats.org/presentationml/2006/main">
  <p:tag name="KSO_WM_BEAUTIFY_FLAG" val=""/>
</p:tagLst>
</file>

<file path=ppt/tags/tag1531.xml><?xml version="1.0" encoding="utf-8"?>
<p:tagLst xmlns:p="http://schemas.openxmlformats.org/presentationml/2006/main">
  <p:tag name="KSO_WM_BEAUTIFY_FLAG" val=""/>
</p:tagLst>
</file>

<file path=ppt/tags/tag1532.xml><?xml version="1.0" encoding="utf-8"?>
<p:tagLst xmlns:p="http://schemas.openxmlformats.org/presentationml/2006/main">
  <p:tag name="KSO_WM_BEAUTIFY_FLAG" val=""/>
</p:tagLst>
</file>

<file path=ppt/tags/tag1533.xml><?xml version="1.0" encoding="utf-8"?>
<p:tagLst xmlns:p="http://schemas.openxmlformats.org/presentationml/2006/main">
  <p:tag name="KSO_WM_BEAUTIFY_FLAG" val=""/>
</p:tagLst>
</file>

<file path=ppt/tags/tag1534.xml><?xml version="1.0" encoding="utf-8"?>
<p:tagLst xmlns:p="http://schemas.openxmlformats.org/presentationml/2006/main">
  <p:tag name="KSO_WM_BEAUTIFY_FLAG" val=""/>
</p:tagLst>
</file>

<file path=ppt/tags/tag1535.xml><?xml version="1.0" encoding="utf-8"?>
<p:tagLst xmlns:p="http://schemas.openxmlformats.org/presentationml/2006/main">
  <p:tag name="KSO_WM_BEAUTIFY_FLAG" val=""/>
</p:tagLst>
</file>

<file path=ppt/tags/tag1536.xml><?xml version="1.0" encoding="utf-8"?>
<p:tagLst xmlns:p="http://schemas.openxmlformats.org/presentationml/2006/main">
  <p:tag name="KSO_WM_BEAUTIFY_FLAG" val=""/>
</p:tagLst>
</file>

<file path=ppt/tags/tag1537.xml><?xml version="1.0" encoding="utf-8"?>
<p:tagLst xmlns:p="http://schemas.openxmlformats.org/presentationml/2006/main">
  <p:tag name="KSO_WM_BEAUTIFY_FLAG" val=""/>
</p:tagLst>
</file>

<file path=ppt/tags/tag1538.xml><?xml version="1.0" encoding="utf-8"?>
<p:tagLst xmlns:p="http://schemas.openxmlformats.org/presentationml/2006/main">
  <p:tag name="KSO_WM_BEAUTIFY_FLAG" val=""/>
</p:tagLst>
</file>

<file path=ppt/tags/tag1539.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40.xml><?xml version="1.0" encoding="utf-8"?>
<p:tagLst xmlns:p="http://schemas.openxmlformats.org/presentationml/2006/main">
  <p:tag name="KSO_WM_BEAUTIFY_FLAG" val=""/>
</p:tagLst>
</file>

<file path=ppt/tags/tag1541.xml><?xml version="1.0" encoding="utf-8"?>
<p:tagLst xmlns:p="http://schemas.openxmlformats.org/presentationml/2006/main">
  <p:tag name="KSO_WM_BEAUTIFY_FLAG" val=""/>
</p:tagLst>
</file>

<file path=ppt/tags/tag1542.xml><?xml version="1.0" encoding="utf-8"?>
<p:tagLst xmlns:p="http://schemas.openxmlformats.org/presentationml/2006/main">
  <p:tag name="KSO_WM_BEAUTIFY_FLAG" val=""/>
</p:tagLst>
</file>

<file path=ppt/tags/tag1543.xml><?xml version="1.0" encoding="utf-8"?>
<p:tagLst xmlns:p="http://schemas.openxmlformats.org/presentationml/2006/main">
  <p:tag name="KSO_WM_BEAUTIFY_FLAG" val=""/>
</p:tagLst>
</file>

<file path=ppt/tags/tag1544.xml><?xml version="1.0" encoding="utf-8"?>
<p:tagLst xmlns:p="http://schemas.openxmlformats.org/presentationml/2006/main">
  <p:tag name="KSO_WM_BEAUTIFY_FLAG" val=""/>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BEAUTIFY_FLAG" val=""/>
</p:tagLst>
</file>

<file path=ppt/tags/tag1547.xml><?xml version="1.0" encoding="utf-8"?>
<p:tagLst xmlns:p="http://schemas.openxmlformats.org/presentationml/2006/main">
  <p:tag name="KSO_WM_BEAUTIFY_FLAG" val=""/>
</p:tagLst>
</file>

<file path=ppt/tags/tag1548.xml><?xml version="1.0" encoding="utf-8"?>
<p:tagLst xmlns:p="http://schemas.openxmlformats.org/presentationml/2006/main">
  <p:tag name="KSO_WM_BEAUTIFY_FLAG" val=""/>
</p:tagLst>
</file>

<file path=ppt/tags/tag1549.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50.xml><?xml version="1.0" encoding="utf-8"?>
<p:tagLst xmlns:p="http://schemas.openxmlformats.org/presentationml/2006/main">
  <p:tag name="KSO_WM_BEAUTIFY_FLAG" val=""/>
</p:tagLst>
</file>

<file path=ppt/tags/tag1551.xml><?xml version="1.0" encoding="utf-8"?>
<p:tagLst xmlns:p="http://schemas.openxmlformats.org/presentationml/2006/main">
  <p:tag name="KSO_WM_BEAUTIFY_FLAG" val=""/>
</p:tagLst>
</file>

<file path=ppt/tags/tag1552.xml><?xml version="1.0" encoding="utf-8"?>
<p:tagLst xmlns:p="http://schemas.openxmlformats.org/presentationml/2006/main">
  <p:tag name="KSO_WM_BEAUTIFY_FLAG" val=""/>
</p:tagLst>
</file>

<file path=ppt/tags/tag1553.xml><?xml version="1.0" encoding="utf-8"?>
<p:tagLst xmlns:p="http://schemas.openxmlformats.org/presentationml/2006/main">
  <p:tag name="KSO_WM_BEAUTIFY_FLAG" val=""/>
</p:tagLst>
</file>

<file path=ppt/tags/tag1554.xml><?xml version="1.0" encoding="utf-8"?>
<p:tagLst xmlns:p="http://schemas.openxmlformats.org/presentationml/2006/main">
  <p:tag name="KSO_WM_BEAUTIFY_FLAG" val=""/>
</p:tagLst>
</file>

<file path=ppt/tags/tag1555.xml><?xml version="1.0" encoding="utf-8"?>
<p:tagLst xmlns:p="http://schemas.openxmlformats.org/presentationml/2006/main">
  <p:tag name="KSO_WM_BEAUTIFY_FLAG" val=""/>
</p:tagLst>
</file>

<file path=ppt/tags/tag1556.xml><?xml version="1.0" encoding="utf-8"?>
<p:tagLst xmlns:p="http://schemas.openxmlformats.org/presentationml/2006/main">
  <p:tag name="KSO_WM_BEAUTIFY_FLAG" val=""/>
</p:tagLst>
</file>

<file path=ppt/tags/tag1557.xml><?xml version="1.0" encoding="utf-8"?>
<p:tagLst xmlns:p="http://schemas.openxmlformats.org/presentationml/2006/main">
  <p:tag name="KSO_WM_BEAUTIFY_FLAG" val=""/>
</p:tagLst>
</file>

<file path=ppt/tags/tag1558.xml><?xml version="1.0" encoding="utf-8"?>
<p:tagLst xmlns:p="http://schemas.openxmlformats.org/presentationml/2006/main">
  <p:tag name="KSO_WM_BEAUTIFY_FLAG" val=""/>
</p:tagLst>
</file>

<file path=ppt/tags/tag1559.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60.xml><?xml version="1.0" encoding="utf-8"?>
<p:tagLst xmlns:p="http://schemas.openxmlformats.org/presentationml/2006/main">
  <p:tag name="KSO_WM_BEAUTIFY_FLAG" val=""/>
</p:tagLst>
</file>

<file path=ppt/tags/tag1561.xml><?xml version="1.0" encoding="utf-8"?>
<p:tagLst xmlns:p="http://schemas.openxmlformats.org/presentationml/2006/main">
  <p:tag name="KSO_WM_BEAUTIFY_FLAG" val=""/>
</p:tagLst>
</file>

<file path=ppt/tags/tag1562.xml><?xml version="1.0" encoding="utf-8"?>
<p:tagLst xmlns:p="http://schemas.openxmlformats.org/presentationml/2006/main">
  <p:tag name="KSO_WM_BEAUTIFY_FLAG" val=""/>
</p:tagLst>
</file>

<file path=ppt/tags/tag1563.xml><?xml version="1.0" encoding="utf-8"?>
<p:tagLst xmlns:p="http://schemas.openxmlformats.org/presentationml/2006/main">
  <p:tag name="KSO_WM_BEAUTIFY_FLAG" val=""/>
</p:tagLst>
</file>

<file path=ppt/tags/tag1564.xml><?xml version="1.0" encoding="utf-8"?>
<p:tagLst xmlns:p="http://schemas.openxmlformats.org/presentationml/2006/main">
  <p:tag name="KSO_WM_BEAUTIFY_FLAG" val=""/>
</p:tagLst>
</file>

<file path=ppt/tags/tag1565.xml><?xml version="1.0" encoding="utf-8"?>
<p:tagLst xmlns:p="http://schemas.openxmlformats.org/presentationml/2006/main">
  <p:tag name="KSO_WM_BEAUTIFY_FLAG" val=""/>
</p:tagLst>
</file>

<file path=ppt/tags/tag1566.xml><?xml version="1.0" encoding="utf-8"?>
<p:tagLst xmlns:p="http://schemas.openxmlformats.org/presentationml/2006/main">
  <p:tag name="KSO_WM_BEAUTIFY_FLAG" val=""/>
</p:tagLst>
</file>

<file path=ppt/tags/tag1567.xml><?xml version="1.0" encoding="utf-8"?>
<p:tagLst xmlns:p="http://schemas.openxmlformats.org/presentationml/2006/main">
  <p:tag name="KSO_WM_BEAUTIFY_FLAG" val=""/>
</p:tagLst>
</file>

<file path=ppt/tags/tag1568.xml><?xml version="1.0" encoding="utf-8"?>
<p:tagLst xmlns:p="http://schemas.openxmlformats.org/presentationml/2006/main">
  <p:tag name="KSO_WM_BEAUTIFY_FLAG" val=""/>
</p:tagLst>
</file>

<file path=ppt/tags/tag1569.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70.xml><?xml version="1.0" encoding="utf-8"?>
<p:tagLst xmlns:p="http://schemas.openxmlformats.org/presentationml/2006/main">
  <p:tag name="KSO_WM_BEAUTIFY_FLAG" val=""/>
</p:tagLst>
</file>

<file path=ppt/tags/tag1571.xml><?xml version="1.0" encoding="utf-8"?>
<p:tagLst xmlns:p="http://schemas.openxmlformats.org/presentationml/2006/main">
  <p:tag name="KSO_WM_BEAUTIFY_FLAG" val=""/>
</p:tagLst>
</file>

<file path=ppt/tags/tag1572.xml><?xml version="1.0" encoding="utf-8"?>
<p:tagLst xmlns:p="http://schemas.openxmlformats.org/presentationml/2006/main">
  <p:tag name="KSO_WM_BEAUTIFY_FLAG" val=""/>
</p:tagLst>
</file>

<file path=ppt/tags/tag1573.xml><?xml version="1.0" encoding="utf-8"?>
<p:tagLst xmlns:p="http://schemas.openxmlformats.org/presentationml/2006/main">
  <p:tag name="KSO_WM_BEAUTIFY_FLAG" val=""/>
</p:tagLst>
</file>

<file path=ppt/tags/tag1574.xml><?xml version="1.0" encoding="utf-8"?>
<p:tagLst xmlns:p="http://schemas.openxmlformats.org/presentationml/2006/main">
  <p:tag name="KSO_WM_BEAUTIFY_FLAG" val=""/>
</p:tagLst>
</file>

<file path=ppt/tags/tag1575.xml><?xml version="1.0" encoding="utf-8"?>
<p:tagLst xmlns:p="http://schemas.openxmlformats.org/presentationml/2006/main">
  <p:tag name="KSO_WM_BEAUTIFY_FLAG" val=""/>
</p:tagLst>
</file>

<file path=ppt/tags/tag1576.xml><?xml version="1.0" encoding="utf-8"?>
<p:tagLst xmlns:p="http://schemas.openxmlformats.org/presentationml/2006/main">
  <p:tag name="KSO_WM_BEAUTIFY_FLAG" val=""/>
</p:tagLst>
</file>

<file path=ppt/tags/tag1577.xml><?xml version="1.0" encoding="utf-8"?>
<p:tagLst xmlns:p="http://schemas.openxmlformats.org/presentationml/2006/main">
  <p:tag name="KSO_WM_BEAUTIFY_FLAG" val=""/>
</p:tagLst>
</file>

<file path=ppt/tags/tag1578.xml><?xml version="1.0" encoding="utf-8"?>
<p:tagLst xmlns:p="http://schemas.openxmlformats.org/presentationml/2006/main">
  <p:tag name="KSO_WM_BEAUTIFY_FLAG" val=""/>
</p:tagLst>
</file>

<file path=ppt/tags/tag1579.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80.xml><?xml version="1.0" encoding="utf-8"?>
<p:tagLst xmlns:p="http://schemas.openxmlformats.org/presentationml/2006/main">
  <p:tag name="KSO_WM_BEAUTIFY_FLAG" val=""/>
</p:tagLst>
</file>

<file path=ppt/tags/tag1581.xml><?xml version="1.0" encoding="utf-8"?>
<p:tagLst xmlns:p="http://schemas.openxmlformats.org/presentationml/2006/main">
  <p:tag name="KSO_WM_BEAUTIFY_FLAG" val=""/>
</p:tagLst>
</file>

<file path=ppt/tags/tag1582.xml><?xml version="1.0" encoding="utf-8"?>
<p:tagLst xmlns:p="http://schemas.openxmlformats.org/presentationml/2006/main">
  <p:tag name="KSO_WM_BEAUTIFY_FLAG" val=""/>
</p:tagLst>
</file>

<file path=ppt/tags/tag1583.xml><?xml version="1.0" encoding="utf-8"?>
<p:tagLst xmlns:p="http://schemas.openxmlformats.org/presentationml/2006/main">
  <p:tag name="KSO_WM_BEAUTIFY_FLAG" val=""/>
</p:tagLst>
</file>

<file path=ppt/tags/tag1584.xml><?xml version="1.0" encoding="utf-8"?>
<p:tagLst xmlns:p="http://schemas.openxmlformats.org/presentationml/2006/main">
  <p:tag name="KSO_WM_BEAUTIFY_FLAG" val=""/>
</p:tagLst>
</file>

<file path=ppt/tags/tag1585.xml><?xml version="1.0" encoding="utf-8"?>
<p:tagLst xmlns:p="http://schemas.openxmlformats.org/presentationml/2006/main">
  <p:tag name="KSO_WM_BEAUTIFY_FLAG" val=""/>
</p:tagLst>
</file>

<file path=ppt/tags/tag1586.xml><?xml version="1.0" encoding="utf-8"?>
<p:tagLst xmlns:p="http://schemas.openxmlformats.org/presentationml/2006/main">
  <p:tag name="KSO_WM_BEAUTIFY_FLAG" val=""/>
</p:tagLst>
</file>

<file path=ppt/tags/tag1587.xml><?xml version="1.0" encoding="utf-8"?>
<p:tagLst xmlns:p="http://schemas.openxmlformats.org/presentationml/2006/main">
  <p:tag name="KSO_WM_BEAUTIFY_FLAG" val=""/>
</p:tagLst>
</file>

<file path=ppt/tags/tag1588.xml><?xml version="1.0" encoding="utf-8"?>
<p:tagLst xmlns:p="http://schemas.openxmlformats.org/presentationml/2006/main">
  <p:tag name="KSO_WM_BEAUTIFY_FLAG" val=""/>
</p:tagLst>
</file>

<file path=ppt/tags/tag1589.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590.xml><?xml version="1.0" encoding="utf-8"?>
<p:tagLst xmlns:p="http://schemas.openxmlformats.org/presentationml/2006/main">
  <p:tag name="KSO_WM_BEAUTIFY_FLAG" val=""/>
</p:tagLst>
</file>

<file path=ppt/tags/tag1591.xml><?xml version="1.0" encoding="utf-8"?>
<p:tagLst xmlns:p="http://schemas.openxmlformats.org/presentationml/2006/main">
  <p:tag name="KSO_WM_BEAUTIFY_FLAG" val=""/>
</p:tagLst>
</file>

<file path=ppt/tags/tag1592.xml><?xml version="1.0" encoding="utf-8"?>
<p:tagLst xmlns:p="http://schemas.openxmlformats.org/presentationml/2006/main">
  <p:tag name="KSO_WM_BEAUTIFY_FLAG" val=""/>
</p:tagLst>
</file>

<file path=ppt/tags/tag1593.xml><?xml version="1.0" encoding="utf-8"?>
<p:tagLst xmlns:p="http://schemas.openxmlformats.org/presentationml/2006/main">
  <p:tag name="KSO_WM_BEAUTIFY_FLAG" val=""/>
</p:tagLst>
</file>

<file path=ppt/tags/tag1594.xml><?xml version="1.0" encoding="utf-8"?>
<p:tagLst xmlns:p="http://schemas.openxmlformats.org/presentationml/2006/main">
  <p:tag name="KSO_WM_BEAUTIFY_FLAG" val=""/>
</p:tagLst>
</file>

<file path=ppt/tags/tag1595.xml><?xml version="1.0" encoding="utf-8"?>
<p:tagLst xmlns:p="http://schemas.openxmlformats.org/presentationml/2006/main">
  <p:tag name="KSO_WM_BEAUTIFY_FLAG" val=""/>
</p:tagLst>
</file>

<file path=ppt/tags/tag1596.xml><?xml version="1.0" encoding="utf-8"?>
<p:tagLst xmlns:p="http://schemas.openxmlformats.org/presentationml/2006/main">
  <p:tag name="KSO_WM_BEAUTIFY_FLAG" val=""/>
</p:tagLst>
</file>

<file path=ppt/tags/tag1597.xml><?xml version="1.0" encoding="utf-8"?>
<p:tagLst xmlns:p="http://schemas.openxmlformats.org/presentationml/2006/main">
  <p:tag name="KSO_WM_BEAUTIFY_FLAG" val=""/>
</p:tagLst>
</file>

<file path=ppt/tags/tag1598.xml><?xml version="1.0" encoding="utf-8"?>
<p:tagLst xmlns:p="http://schemas.openxmlformats.org/presentationml/2006/main">
  <p:tag name="KSO_WM_BEAUTIFY_FLAG" val=""/>
</p:tagLst>
</file>

<file path=ppt/tags/tag159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00.xml><?xml version="1.0" encoding="utf-8"?>
<p:tagLst xmlns:p="http://schemas.openxmlformats.org/presentationml/2006/main">
  <p:tag name="KSO_WM_BEAUTIFY_FLAG" val=""/>
</p:tagLst>
</file>

<file path=ppt/tags/tag1601.xml><?xml version="1.0" encoding="utf-8"?>
<p:tagLst xmlns:p="http://schemas.openxmlformats.org/presentationml/2006/main">
  <p:tag name="KSO_WM_BEAUTIFY_FLAG" val=""/>
</p:tagLst>
</file>

<file path=ppt/tags/tag1602.xml><?xml version="1.0" encoding="utf-8"?>
<p:tagLst xmlns:p="http://schemas.openxmlformats.org/presentationml/2006/main">
  <p:tag name="KSO_WM_BEAUTIFY_FLAG" val=""/>
</p:tagLst>
</file>

<file path=ppt/tags/tag1603.xml><?xml version="1.0" encoding="utf-8"?>
<p:tagLst xmlns:p="http://schemas.openxmlformats.org/presentationml/2006/main">
  <p:tag name="KSO_WM_BEAUTIFY_FLAG" val=""/>
</p:tagLst>
</file>

<file path=ppt/tags/tag1604.xml><?xml version="1.0" encoding="utf-8"?>
<p:tagLst xmlns:p="http://schemas.openxmlformats.org/presentationml/2006/main">
  <p:tag name="KSO_WM_BEAUTIFY_FLAG" val=""/>
</p:tagLst>
</file>

<file path=ppt/tags/tag1605.xml><?xml version="1.0" encoding="utf-8"?>
<p:tagLst xmlns:p="http://schemas.openxmlformats.org/presentationml/2006/main">
  <p:tag name="KSO_WM_BEAUTIFY_FLAG" val=""/>
</p:tagLst>
</file>

<file path=ppt/tags/tag1606.xml><?xml version="1.0" encoding="utf-8"?>
<p:tagLst xmlns:p="http://schemas.openxmlformats.org/presentationml/2006/main">
  <p:tag name="KSO_WM_BEAUTIFY_FLAG" val=""/>
</p:tagLst>
</file>

<file path=ppt/tags/tag1607.xml><?xml version="1.0" encoding="utf-8"?>
<p:tagLst xmlns:p="http://schemas.openxmlformats.org/presentationml/2006/main">
  <p:tag name="KSO_WM_BEAUTIFY_FLAG" val=""/>
</p:tagLst>
</file>

<file path=ppt/tags/tag1608.xml><?xml version="1.0" encoding="utf-8"?>
<p:tagLst xmlns:p="http://schemas.openxmlformats.org/presentationml/2006/main">
  <p:tag name="KSO_WM_BEAUTIFY_FLAG" val=""/>
</p:tagLst>
</file>

<file path=ppt/tags/tag1609.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10.xml><?xml version="1.0" encoding="utf-8"?>
<p:tagLst xmlns:p="http://schemas.openxmlformats.org/presentationml/2006/main">
  <p:tag name="KSO_WM_BEAUTIFY_FLAG" val=""/>
</p:tagLst>
</file>

<file path=ppt/tags/tag1611.xml><?xml version="1.0" encoding="utf-8"?>
<p:tagLst xmlns:p="http://schemas.openxmlformats.org/presentationml/2006/main">
  <p:tag name="KSO_WM_BEAUTIFY_FLAG" val=""/>
</p:tagLst>
</file>

<file path=ppt/tags/tag1612.xml><?xml version="1.0" encoding="utf-8"?>
<p:tagLst xmlns:p="http://schemas.openxmlformats.org/presentationml/2006/main">
  <p:tag name="KSO_WM_BEAUTIFY_FLAG" val=""/>
</p:tagLst>
</file>

<file path=ppt/tags/tag1613.xml><?xml version="1.0" encoding="utf-8"?>
<p:tagLst xmlns:p="http://schemas.openxmlformats.org/presentationml/2006/main">
  <p:tag name="KSO_WM_BEAUTIFY_FLAG" val=""/>
</p:tagLst>
</file>

<file path=ppt/tags/tag1614.xml><?xml version="1.0" encoding="utf-8"?>
<p:tagLst xmlns:p="http://schemas.openxmlformats.org/presentationml/2006/main">
  <p:tag name="KSO_WM_BEAUTIFY_FLAG" val=""/>
</p:tagLst>
</file>

<file path=ppt/tags/tag1615.xml><?xml version="1.0" encoding="utf-8"?>
<p:tagLst xmlns:p="http://schemas.openxmlformats.org/presentationml/2006/main">
  <p:tag name="KSO_WM_BEAUTIFY_FLAG" val=""/>
</p:tagLst>
</file>

<file path=ppt/tags/tag1616.xml><?xml version="1.0" encoding="utf-8"?>
<p:tagLst xmlns:p="http://schemas.openxmlformats.org/presentationml/2006/main">
  <p:tag name="KSO_WM_BEAUTIFY_FLAG" val=""/>
</p:tagLst>
</file>

<file path=ppt/tags/tag1617.xml><?xml version="1.0" encoding="utf-8"?>
<p:tagLst xmlns:p="http://schemas.openxmlformats.org/presentationml/2006/main">
  <p:tag name="KSO_WM_BEAUTIFY_FLAG" val=""/>
</p:tagLst>
</file>

<file path=ppt/tags/tag1618.xml><?xml version="1.0" encoding="utf-8"?>
<p:tagLst xmlns:p="http://schemas.openxmlformats.org/presentationml/2006/main">
  <p:tag name="KSO_WM_BEAUTIFY_FLAG" val=""/>
</p:tagLst>
</file>

<file path=ppt/tags/tag1619.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20.xml><?xml version="1.0" encoding="utf-8"?>
<p:tagLst xmlns:p="http://schemas.openxmlformats.org/presentationml/2006/main">
  <p:tag name="KSO_WM_BEAUTIFY_FLAG" val=""/>
</p:tagLst>
</file>

<file path=ppt/tags/tag1621.xml><?xml version="1.0" encoding="utf-8"?>
<p:tagLst xmlns:p="http://schemas.openxmlformats.org/presentationml/2006/main">
  <p:tag name="KSO_WM_BEAUTIFY_FLAG" val=""/>
</p:tagLst>
</file>

<file path=ppt/tags/tag1622.xml><?xml version="1.0" encoding="utf-8"?>
<p:tagLst xmlns:p="http://schemas.openxmlformats.org/presentationml/2006/main">
  <p:tag name="KSO_WM_BEAUTIFY_FLAG" val=""/>
</p:tagLst>
</file>

<file path=ppt/tags/tag1623.xml><?xml version="1.0" encoding="utf-8"?>
<p:tagLst xmlns:p="http://schemas.openxmlformats.org/presentationml/2006/main">
  <p:tag name="KSO_WM_BEAUTIFY_FLAG" val=""/>
</p:tagLst>
</file>

<file path=ppt/tags/tag1624.xml><?xml version="1.0" encoding="utf-8"?>
<p:tagLst xmlns:p="http://schemas.openxmlformats.org/presentationml/2006/main">
  <p:tag name="KSO_WM_BEAUTIFY_FLAG" val=""/>
</p:tagLst>
</file>

<file path=ppt/tags/tag1625.xml><?xml version="1.0" encoding="utf-8"?>
<p:tagLst xmlns:p="http://schemas.openxmlformats.org/presentationml/2006/main">
  <p:tag name="KSO_WM_BEAUTIFY_FLAG" val=""/>
</p:tagLst>
</file>

<file path=ppt/tags/tag1626.xml><?xml version="1.0" encoding="utf-8"?>
<p:tagLst xmlns:p="http://schemas.openxmlformats.org/presentationml/2006/main">
  <p:tag name="KSO_WM_BEAUTIFY_FLAG" val=""/>
</p:tagLst>
</file>

<file path=ppt/tags/tag1627.xml><?xml version="1.0" encoding="utf-8"?>
<p:tagLst xmlns:p="http://schemas.openxmlformats.org/presentationml/2006/main">
  <p:tag name="KSO_WM_BEAUTIFY_FLAG" val=""/>
</p:tagLst>
</file>

<file path=ppt/tags/tag1628.xml><?xml version="1.0" encoding="utf-8"?>
<p:tagLst xmlns:p="http://schemas.openxmlformats.org/presentationml/2006/main">
  <p:tag name="KSO_WM_BEAUTIFY_FLAG" val=""/>
</p:tagLst>
</file>

<file path=ppt/tags/tag1629.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30.xml><?xml version="1.0" encoding="utf-8"?>
<p:tagLst xmlns:p="http://schemas.openxmlformats.org/presentationml/2006/main">
  <p:tag name="KSO_WM_BEAUTIFY_FLAG" val=""/>
</p:tagLst>
</file>

<file path=ppt/tags/tag1631.xml><?xml version="1.0" encoding="utf-8"?>
<p:tagLst xmlns:p="http://schemas.openxmlformats.org/presentationml/2006/main">
  <p:tag name="KSO_WM_BEAUTIFY_FLAG" val=""/>
</p:tagLst>
</file>

<file path=ppt/tags/tag1632.xml><?xml version="1.0" encoding="utf-8"?>
<p:tagLst xmlns:p="http://schemas.openxmlformats.org/presentationml/2006/main">
  <p:tag name="KSO_WM_BEAUTIFY_FLAG" val=""/>
</p:tagLst>
</file>

<file path=ppt/tags/tag1633.xml><?xml version="1.0" encoding="utf-8"?>
<p:tagLst xmlns:p="http://schemas.openxmlformats.org/presentationml/2006/main">
  <p:tag name="KSO_WM_BEAUTIFY_FLAG" val=""/>
</p:tagLst>
</file>

<file path=ppt/tags/tag1634.xml><?xml version="1.0" encoding="utf-8"?>
<p:tagLst xmlns:p="http://schemas.openxmlformats.org/presentationml/2006/main">
  <p:tag name="KSO_WM_BEAUTIFY_FLAG" val=""/>
</p:tagLst>
</file>

<file path=ppt/tags/tag1635.xml><?xml version="1.0" encoding="utf-8"?>
<p:tagLst xmlns:p="http://schemas.openxmlformats.org/presentationml/2006/main">
  <p:tag name="KSO_WM_BEAUTIFY_FLAG" val=""/>
</p:tagLst>
</file>

<file path=ppt/tags/tag1636.xml><?xml version="1.0" encoding="utf-8"?>
<p:tagLst xmlns:p="http://schemas.openxmlformats.org/presentationml/2006/main">
  <p:tag name="KSO_WM_BEAUTIFY_FLAG" val=""/>
</p:tagLst>
</file>

<file path=ppt/tags/tag1637.xml><?xml version="1.0" encoding="utf-8"?>
<p:tagLst xmlns:p="http://schemas.openxmlformats.org/presentationml/2006/main">
  <p:tag name="KSO_WM_BEAUTIFY_FLAG" val=""/>
</p:tagLst>
</file>

<file path=ppt/tags/tag1638.xml><?xml version="1.0" encoding="utf-8"?>
<p:tagLst xmlns:p="http://schemas.openxmlformats.org/presentationml/2006/main">
  <p:tag name="KSO_WM_BEAUTIFY_FLAG" val=""/>
</p:tagLst>
</file>

<file path=ppt/tags/tag1639.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40.xml><?xml version="1.0" encoding="utf-8"?>
<p:tagLst xmlns:p="http://schemas.openxmlformats.org/presentationml/2006/main">
  <p:tag name="KSO_WM_BEAUTIFY_FLAG" val=""/>
</p:tagLst>
</file>

<file path=ppt/tags/tag1641.xml><?xml version="1.0" encoding="utf-8"?>
<p:tagLst xmlns:p="http://schemas.openxmlformats.org/presentationml/2006/main">
  <p:tag name="KSO_WM_BEAUTIFY_FLAG" val=""/>
</p:tagLst>
</file>

<file path=ppt/tags/tag1642.xml><?xml version="1.0" encoding="utf-8"?>
<p:tagLst xmlns:p="http://schemas.openxmlformats.org/presentationml/2006/main">
  <p:tag name="KSO_WM_BEAUTIFY_FLAG" val=""/>
</p:tagLst>
</file>

<file path=ppt/tags/tag1643.xml><?xml version="1.0" encoding="utf-8"?>
<p:tagLst xmlns:p="http://schemas.openxmlformats.org/presentationml/2006/main">
  <p:tag name="KSO_WM_BEAUTIFY_FLAG" val=""/>
</p:tagLst>
</file>

<file path=ppt/tags/tag1644.xml><?xml version="1.0" encoding="utf-8"?>
<p:tagLst xmlns:p="http://schemas.openxmlformats.org/presentationml/2006/main">
  <p:tag name="KSO_WM_BEAUTIFY_FLAG" val=""/>
</p:tagLst>
</file>

<file path=ppt/tags/tag1645.xml><?xml version="1.0" encoding="utf-8"?>
<p:tagLst xmlns:p="http://schemas.openxmlformats.org/presentationml/2006/main">
  <p:tag name="KSO_WM_BEAUTIFY_FLAG" val=""/>
</p:tagLst>
</file>

<file path=ppt/tags/tag1646.xml><?xml version="1.0" encoding="utf-8"?>
<p:tagLst xmlns:p="http://schemas.openxmlformats.org/presentationml/2006/main">
  <p:tag name="KSO_WM_BEAUTIFY_FLAG" val=""/>
</p:tagLst>
</file>

<file path=ppt/tags/tag1647.xml><?xml version="1.0" encoding="utf-8"?>
<p:tagLst xmlns:p="http://schemas.openxmlformats.org/presentationml/2006/main">
  <p:tag name="KSO_WM_BEAUTIFY_FLAG" val=""/>
</p:tagLst>
</file>

<file path=ppt/tags/tag1648.xml><?xml version="1.0" encoding="utf-8"?>
<p:tagLst xmlns:p="http://schemas.openxmlformats.org/presentationml/2006/main">
  <p:tag name="KSO_WM_BEAUTIFY_FLAG" val=""/>
</p:tagLst>
</file>

<file path=ppt/tags/tag1649.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BEAUTIFY_FLAG" val=""/>
</p:tagLst>
</file>

<file path=ppt/tags/tag1652.xml><?xml version="1.0" encoding="utf-8"?>
<p:tagLst xmlns:p="http://schemas.openxmlformats.org/presentationml/2006/main">
  <p:tag name="KSO_WM_BEAUTIFY_FLAG" val=""/>
</p:tagLst>
</file>

<file path=ppt/tags/tag1653.xml><?xml version="1.0" encoding="utf-8"?>
<p:tagLst xmlns:p="http://schemas.openxmlformats.org/presentationml/2006/main">
  <p:tag name="KSO_WM_BEAUTIFY_FLAG" val=""/>
</p:tagLst>
</file>

<file path=ppt/tags/tag1654.xml><?xml version="1.0" encoding="utf-8"?>
<p:tagLst xmlns:p="http://schemas.openxmlformats.org/presentationml/2006/main">
  <p:tag name="KSO_WM_BEAUTIFY_FLAG" val=""/>
</p:tagLst>
</file>

<file path=ppt/tags/tag1655.xml><?xml version="1.0" encoding="utf-8"?>
<p:tagLst xmlns:p="http://schemas.openxmlformats.org/presentationml/2006/main">
  <p:tag name="KSO_WM_BEAUTIFY_FLAG" val=""/>
</p:tagLst>
</file>

<file path=ppt/tags/tag1656.xml><?xml version="1.0" encoding="utf-8"?>
<p:tagLst xmlns:p="http://schemas.openxmlformats.org/presentationml/2006/main">
  <p:tag name="KSO_WM_BEAUTIFY_FLAG" val=""/>
</p:tagLst>
</file>

<file path=ppt/tags/tag1657.xml><?xml version="1.0" encoding="utf-8"?>
<p:tagLst xmlns:p="http://schemas.openxmlformats.org/presentationml/2006/main">
  <p:tag name="KSO_WM_BEAUTIFY_FLAG" val=""/>
</p:tagLst>
</file>

<file path=ppt/tags/tag1658.xml><?xml version="1.0" encoding="utf-8"?>
<p:tagLst xmlns:p="http://schemas.openxmlformats.org/presentationml/2006/main">
  <p:tag name="KSO_WM_BEAUTIFY_FLAG" val=""/>
</p:tagLst>
</file>

<file path=ppt/tags/tag1659.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60.xml><?xml version="1.0" encoding="utf-8"?>
<p:tagLst xmlns:p="http://schemas.openxmlformats.org/presentationml/2006/main">
  <p:tag name="KSO_WM_BEAUTIFY_FLAG" val=""/>
</p:tagLst>
</file>

<file path=ppt/tags/tag1661.xml><?xml version="1.0" encoding="utf-8"?>
<p:tagLst xmlns:p="http://schemas.openxmlformats.org/presentationml/2006/main">
  <p:tag name="KSO_WM_BEAUTIFY_FLAG" val=""/>
</p:tagLst>
</file>

<file path=ppt/tags/tag1662.xml><?xml version="1.0" encoding="utf-8"?>
<p:tagLst xmlns:p="http://schemas.openxmlformats.org/presentationml/2006/main">
  <p:tag name="KSO_WM_BEAUTIFY_FLAG" val=""/>
</p:tagLst>
</file>

<file path=ppt/tags/tag1663.xml><?xml version="1.0" encoding="utf-8"?>
<p:tagLst xmlns:p="http://schemas.openxmlformats.org/presentationml/2006/main">
  <p:tag name="KSO_WM_BEAUTIFY_FLAG" val=""/>
</p:tagLst>
</file>

<file path=ppt/tags/tag1664.xml><?xml version="1.0" encoding="utf-8"?>
<p:tagLst xmlns:p="http://schemas.openxmlformats.org/presentationml/2006/main">
  <p:tag name="KSO_WM_BEAUTIFY_FLAG" val=""/>
</p:tagLst>
</file>

<file path=ppt/tags/tag1665.xml><?xml version="1.0" encoding="utf-8"?>
<p:tagLst xmlns:p="http://schemas.openxmlformats.org/presentationml/2006/main">
  <p:tag name="KSO_WM_BEAUTIFY_FLAG" val=""/>
</p:tagLst>
</file>

<file path=ppt/tags/tag1666.xml><?xml version="1.0" encoding="utf-8"?>
<p:tagLst xmlns:p="http://schemas.openxmlformats.org/presentationml/2006/main">
  <p:tag name="KSO_WM_BEAUTIFY_FLAG" val=""/>
</p:tagLst>
</file>

<file path=ppt/tags/tag1667.xml><?xml version="1.0" encoding="utf-8"?>
<p:tagLst xmlns:p="http://schemas.openxmlformats.org/presentationml/2006/main">
  <p:tag name="KSO_WM_BEAUTIFY_FLAG" val=""/>
</p:tagLst>
</file>

<file path=ppt/tags/tag1668.xml><?xml version="1.0" encoding="utf-8"?>
<p:tagLst xmlns:p="http://schemas.openxmlformats.org/presentationml/2006/main">
  <p:tag name="KSO_WM_BEAUTIFY_FLAG" val=""/>
</p:tagLst>
</file>

<file path=ppt/tags/tag1669.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70.xml><?xml version="1.0" encoding="utf-8"?>
<p:tagLst xmlns:p="http://schemas.openxmlformats.org/presentationml/2006/main">
  <p:tag name="KSO_WM_BEAUTIFY_FLAG" val=""/>
</p:tagLst>
</file>

<file path=ppt/tags/tag1671.xml><?xml version="1.0" encoding="utf-8"?>
<p:tagLst xmlns:p="http://schemas.openxmlformats.org/presentationml/2006/main">
  <p:tag name="KSO_WM_BEAUTIFY_FLAG" val=""/>
</p:tagLst>
</file>

<file path=ppt/tags/tag1672.xml><?xml version="1.0" encoding="utf-8"?>
<p:tagLst xmlns:p="http://schemas.openxmlformats.org/presentationml/2006/main">
  <p:tag name="KSO_WM_BEAUTIFY_FLAG" val=""/>
</p:tagLst>
</file>

<file path=ppt/tags/tag1673.xml><?xml version="1.0" encoding="utf-8"?>
<p:tagLst xmlns:p="http://schemas.openxmlformats.org/presentationml/2006/main">
  <p:tag name="KSO_WM_BEAUTIFY_FLAG" val=""/>
</p:tagLst>
</file>

<file path=ppt/tags/tag1674.xml><?xml version="1.0" encoding="utf-8"?>
<p:tagLst xmlns:p="http://schemas.openxmlformats.org/presentationml/2006/main">
  <p:tag name="KSO_WM_BEAUTIFY_FLAG" val=""/>
</p:tagLst>
</file>

<file path=ppt/tags/tag1675.xml><?xml version="1.0" encoding="utf-8"?>
<p:tagLst xmlns:p="http://schemas.openxmlformats.org/presentationml/2006/main">
  <p:tag name="KSO_WM_BEAUTIFY_FLAG" val=""/>
</p:tagLst>
</file>

<file path=ppt/tags/tag1676.xml><?xml version="1.0" encoding="utf-8"?>
<p:tagLst xmlns:p="http://schemas.openxmlformats.org/presentationml/2006/main">
  <p:tag name="KSO_WM_BEAUTIFY_FLAG" val=""/>
</p:tagLst>
</file>

<file path=ppt/tags/tag1677.xml><?xml version="1.0" encoding="utf-8"?>
<p:tagLst xmlns:p="http://schemas.openxmlformats.org/presentationml/2006/main">
  <p:tag name="KSO_WM_BEAUTIFY_FLAG" val=""/>
</p:tagLst>
</file>

<file path=ppt/tags/tag1678.xml><?xml version="1.0" encoding="utf-8"?>
<p:tagLst xmlns:p="http://schemas.openxmlformats.org/presentationml/2006/main">
  <p:tag name="KSO_WM_BEAUTIFY_FLAG" val=""/>
</p:tagLst>
</file>

<file path=ppt/tags/tag1679.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80.xml><?xml version="1.0" encoding="utf-8"?>
<p:tagLst xmlns:p="http://schemas.openxmlformats.org/presentationml/2006/main">
  <p:tag name="KSO_WM_BEAUTIFY_FLAG" val=""/>
</p:tagLst>
</file>

<file path=ppt/tags/tag1681.xml><?xml version="1.0" encoding="utf-8"?>
<p:tagLst xmlns:p="http://schemas.openxmlformats.org/presentationml/2006/main">
  <p:tag name="KSO_WM_BEAUTIFY_FLAG" val=""/>
</p:tagLst>
</file>

<file path=ppt/tags/tag1682.xml><?xml version="1.0" encoding="utf-8"?>
<p:tagLst xmlns:p="http://schemas.openxmlformats.org/presentationml/2006/main">
  <p:tag name="KSO_WM_BEAUTIFY_FLAG" val=""/>
</p:tagLst>
</file>

<file path=ppt/tags/tag1683.xml><?xml version="1.0" encoding="utf-8"?>
<p:tagLst xmlns:p="http://schemas.openxmlformats.org/presentationml/2006/main">
  <p:tag name="KSO_WM_BEAUTIFY_FLAG" val=""/>
</p:tagLst>
</file>

<file path=ppt/tags/tag1684.xml><?xml version="1.0" encoding="utf-8"?>
<p:tagLst xmlns:p="http://schemas.openxmlformats.org/presentationml/2006/main">
  <p:tag name="KSO_WM_BEAUTIFY_FLAG" val=""/>
</p:tagLst>
</file>

<file path=ppt/tags/tag1685.xml><?xml version="1.0" encoding="utf-8"?>
<p:tagLst xmlns:p="http://schemas.openxmlformats.org/presentationml/2006/main">
  <p:tag name="KSO_WM_BEAUTIFY_FLAG" val=""/>
</p:tagLst>
</file>

<file path=ppt/tags/tag1686.xml><?xml version="1.0" encoding="utf-8"?>
<p:tagLst xmlns:p="http://schemas.openxmlformats.org/presentationml/2006/main">
  <p:tag name="KSO_WM_BEAUTIFY_FLAG" val=""/>
</p:tagLst>
</file>

<file path=ppt/tags/tag1687.xml><?xml version="1.0" encoding="utf-8"?>
<p:tagLst xmlns:p="http://schemas.openxmlformats.org/presentationml/2006/main">
  <p:tag name="KSO_WM_BEAUTIFY_FLAG" val=""/>
</p:tagLst>
</file>

<file path=ppt/tags/tag1688.xml><?xml version="1.0" encoding="utf-8"?>
<p:tagLst xmlns:p="http://schemas.openxmlformats.org/presentationml/2006/main">
  <p:tag name="KSO_WM_BEAUTIFY_FLAG" val=""/>
</p:tagLst>
</file>

<file path=ppt/tags/tag1689.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690.xml><?xml version="1.0" encoding="utf-8"?>
<p:tagLst xmlns:p="http://schemas.openxmlformats.org/presentationml/2006/main">
  <p:tag name="KSO_WM_BEAUTIFY_FLAG" val=""/>
</p:tagLst>
</file>

<file path=ppt/tags/tag1691.xml><?xml version="1.0" encoding="utf-8"?>
<p:tagLst xmlns:p="http://schemas.openxmlformats.org/presentationml/2006/main">
  <p:tag name="KSO_WM_BEAUTIFY_FLAG" val=""/>
</p:tagLst>
</file>

<file path=ppt/tags/tag1692.xml><?xml version="1.0" encoding="utf-8"?>
<p:tagLst xmlns:p="http://schemas.openxmlformats.org/presentationml/2006/main">
  <p:tag name="KSO_WM_BEAUTIFY_FLAG" val=""/>
</p:tagLst>
</file>

<file path=ppt/tags/tag1693.xml><?xml version="1.0" encoding="utf-8"?>
<p:tagLst xmlns:p="http://schemas.openxmlformats.org/presentationml/2006/main">
  <p:tag name="KSO_WM_BEAUTIFY_FLAG" val=""/>
</p:tagLst>
</file>

<file path=ppt/tags/tag1694.xml><?xml version="1.0" encoding="utf-8"?>
<p:tagLst xmlns:p="http://schemas.openxmlformats.org/presentationml/2006/main">
  <p:tag name="KSO_WM_BEAUTIFY_FLAG" val=""/>
</p:tagLst>
</file>

<file path=ppt/tags/tag1695.xml><?xml version="1.0" encoding="utf-8"?>
<p:tagLst xmlns:p="http://schemas.openxmlformats.org/presentationml/2006/main">
  <p:tag name="KSO_WM_BEAUTIFY_FLAG" val=""/>
</p:tagLst>
</file>

<file path=ppt/tags/tag1696.xml><?xml version="1.0" encoding="utf-8"?>
<p:tagLst xmlns:p="http://schemas.openxmlformats.org/presentationml/2006/main">
  <p:tag name="KSO_WM_BEAUTIFY_FLAG" val=""/>
</p:tagLst>
</file>

<file path=ppt/tags/tag1697.xml><?xml version="1.0" encoding="utf-8"?>
<p:tagLst xmlns:p="http://schemas.openxmlformats.org/presentationml/2006/main">
  <p:tag name="KSO_WM_BEAUTIFY_FLAG" val=""/>
</p:tagLst>
</file>

<file path=ppt/tags/tag1698.xml><?xml version="1.0" encoding="utf-8"?>
<p:tagLst xmlns:p="http://schemas.openxmlformats.org/presentationml/2006/main">
  <p:tag name="KSO_WM_BEAUTIFY_FLAG" val=""/>
</p:tagLst>
</file>

<file path=ppt/tags/tag169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00.xml><?xml version="1.0" encoding="utf-8"?>
<p:tagLst xmlns:p="http://schemas.openxmlformats.org/presentationml/2006/main">
  <p:tag name="KSO_WM_BEAUTIFY_FLAG" val=""/>
</p:tagLst>
</file>

<file path=ppt/tags/tag1701.xml><?xml version="1.0" encoding="utf-8"?>
<p:tagLst xmlns:p="http://schemas.openxmlformats.org/presentationml/2006/main">
  <p:tag name="KSO_WM_BEAUTIFY_FLAG" val=""/>
</p:tagLst>
</file>

<file path=ppt/tags/tag1702.xml><?xml version="1.0" encoding="utf-8"?>
<p:tagLst xmlns:p="http://schemas.openxmlformats.org/presentationml/2006/main">
  <p:tag name="KSO_WM_BEAUTIFY_FLAG" val=""/>
</p:tagLst>
</file>

<file path=ppt/tags/tag1703.xml><?xml version="1.0" encoding="utf-8"?>
<p:tagLst xmlns:p="http://schemas.openxmlformats.org/presentationml/2006/main">
  <p:tag name="KSO_WM_BEAUTIFY_FLAG" val=""/>
</p:tagLst>
</file>

<file path=ppt/tags/tag1704.xml><?xml version="1.0" encoding="utf-8"?>
<p:tagLst xmlns:p="http://schemas.openxmlformats.org/presentationml/2006/main">
  <p:tag name="KSO_WM_BEAUTIFY_FLAG" val=""/>
</p:tagLst>
</file>

<file path=ppt/tags/tag1705.xml><?xml version="1.0" encoding="utf-8"?>
<p:tagLst xmlns:p="http://schemas.openxmlformats.org/presentationml/2006/main">
  <p:tag name="KSO_WM_BEAUTIFY_FLAG" val=""/>
</p:tagLst>
</file>

<file path=ppt/tags/tag1706.xml><?xml version="1.0" encoding="utf-8"?>
<p:tagLst xmlns:p="http://schemas.openxmlformats.org/presentationml/2006/main">
  <p:tag name="KSO_WM_BEAUTIFY_FLAG" val=""/>
</p:tagLst>
</file>

<file path=ppt/tags/tag1707.xml><?xml version="1.0" encoding="utf-8"?>
<p:tagLst xmlns:p="http://schemas.openxmlformats.org/presentationml/2006/main">
  <p:tag name="KSO_WM_BEAUTIFY_FLAG" val=""/>
</p:tagLst>
</file>

<file path=ppt/tags/tag1708.xml><?xml version="1.0" encoding="utf-8"?>
<p:tagLst xmlns:p="http://schemas.openxmlformats.org/presentationml/2006/main">
  <p:tag name="KSO_WM_BEAUTIFY_FLAG" val=""/>
</p:tagLst>
</file>

<file path=ppt/tags/tag1709.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10.xml><?xml version="1.0" encoding="utf-8"?>
<p:tagLst xmlns:p="http://schemas.openxmlformats.org/presentationml/2006/main">
  <p:tag name="KSO_WM_BEAUTIFY_FLAG" val=""/>
</p:tagLst>
</file>

<file path=ppt/tags/tag1711.xml><?xml version="1.0" encoding="utf-8"?>
<p:tagLst xmlns:p="http://schemas.openxmlformats.org/presentationml/2006/main">
  <p:tag name="KSO_WM_BEAUTIFY_FLAG" val=""/>
</p:tagLst>
</file>

<file path=ppt/tags/tag1712.xml><?xml version="1.0" encoding="utf-8"?>
<p:tagLst xmlns:p="http://schemas.openxmlformats.org/presentationml/2006/main">
  <p:tag name="KSO_WM_BEAUTIFY_FLAG" val=""/>
</p:tagLst>
</file>

<file path=ppt/tags/tag1713.xml><?xml version="1.0" encoding="utf-8"?>
<p:tagLst xmlns:p="http://schemas.openxmlformats.org/presentationml/2006/main">
  <p:tag name="KSO_WM_BEAUTIFY_FLAG" val=""/>
</p:tagLst>
</file>

<file path=ppt/tags/tag1714.xml><?xml version="1.0" encoding="utf-8"?>
<p:tagLst xmlns:p="http://schemas.openxmlformats.org/presentationml/2006/main">
  <p:tag name="KSO_WM_BEAUTIFY_FLAG" val=""/>
</p:tagLst>
</file>

<file path=ppt/tags/tag1715.xml><?xml version="1.0" encoding="utf-8"?>
<p:tagLst xmlns:p="http://schemas.openxmlformats.org/presentationml/2006/main">
  <p:tag name="KSO_WM_BEAUTIFY_FLAG" val=""/>
</p:tagLst>
</file>

<file path=ppt/tags/tag1716.xml><?xml version="1.0" encoding="utf-8"?>
<p:tagLst xmlns:p="http://schemas.openxmlformats.org/presentationml/2006/main">
  <p:tag name="KSO_WM_BEAUTIFY_FLAG" val=""/>
</p:tagLst>
</file>

<file path=ppt/tags/tag1717.xml><?xml version="1.0" encoding="utf-8"?>
<p:tagLst xmlns:p="http://schemas.openxmlformats.org/presentationml/2006/main">
  <p:tag name="KSO_WM_BEAUTIFY_FLAG" val=""/>
</p:tagLst>
</file>

<file path=ppt/tags/tag1718.xml><?xml version="1.0" encoding="utf-8"?>
<p:tagLst xmlns:p="http://schemas.openxmlformats.org/presentationml/2006/main">
  <p:tag name="KSO_WM_BEAUTIFY_FLAG" val=""/>
</p:tagLst>
</file>

<file path=ppt/tags/tag1719.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20.xml><?xml version="1.0" encoding="utf-8"?>
<p:tagLst xmlns:p="http://schemas.openxmlformats.org/presentationml/2006/main">
  <p:tag name="KSO_WM_BEAUTIFY_FLAG" val=""/>
</p:tagLst>
</file>

<file path=ppt/tags/tag1721.xml><?xml version="1.0" encoding="utf-8"?>
<p:tagLst xmlns:p="http://schemas.openxmlformats.org/presentationml/2006/main">
  <p:tag name="KSO_WM_BEAUTIFY_FLAG" val=""/>
</p:tagLst>
</file>

<file path=ppt/tags/tag1722.xml><?xml version="1.0" encoding="utf-8"?>
<p:tagLst xmlns:p="http://schemas.openxmlformats.org/presentationml/2006/main">
  <p:tag name="KSO_WM_BEAUTIFY_FLAG" val=""/>
</p:tagLst>
</file>

<file path=ppt/tags/tag1723.xml><?xml version="1.0" encoding="utf-8"?>
<p:tagLst xmlns:p="http://schemas.openxmlformats.org/presentationml/2006/main">
  <p:tag name="KSO_WM_BEAUTIFY_FLAG" val=""/>
</p:tagLst>
</file>

<file path=ppt/tags/tag1724.xml><?xml version="1.0" encoding="utf-8"?>
<p:tagLst xmlns:p="http://schemas.openxmlformats.org/presentationml/2006/main">
  <p:tag name="KSO_WM_BEAUTIFY_FLAG" val=""/>
</p:tagLst>
</file>

<file path=ppt/tags/tag1725.xml><?xml version="1.0" encoding="utf-8"?>
<p:tagLst xmlns:p="http://schemas.openxmlformats.org/presentationml/2006/main">
  <p:tag name="KSO_WM_BEAUTIFY_FLAG" val=""/>
</p:tagLst>
</file>

<file path=ppt/tags/tag1726.xml><?xml version="1.0" encoding="utf-8"?>
<p:tagLst xmlns:p="http://schemas.openxmlformats.org/presentationml/2006/main">
  <p:tag name="KSO_WM_BEAUTIFY_FLAG" val=""/>
</p:tagLst>
</file>

<file path=ppt/tags/tag1727.xml><?xml version="1.0" encoding="utf-8"?>
<p:tagLst xmlns:p="http://schemas.openxmlformats.org/presentationml/2006/main">
  <p:tag name="KSO_WM_BEAUTIFY_FLAG" val=""/>
</p:tagLst>
</file>

<file path=ppt/tags/tag1728.xml><?xml version="1.0" encoding="utf-8"?>
<p:tagLst xmlns:p="http://schemas.openxmlformats.org/presentationml/2006/main">
  <p:tag name="KSO_WM_BEAUTIFY_FLAG" val=""/>
</p:tagLst>
</file>

<file path=ppt/tags/tag1729.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30.xml><?xml version="1.0" encoding="utf-8"?>
<p:tagLst xmlns:p="http://schemas.openxmlformats.org/presentationml/2006/main">
  <p:tag name="KSO_WM_BEAUTIFY_FLAG" val=""/>
</p:tagLst>
</file>

<file path=ppt/tags/tag1731.xml><?xml version="1.0" encoding="utf-8"?>
<p:tagLst xmlns:p="http://schemas.openxmlformats.org/presentationml/2006/main">
  <p:tag name="KSO_WM_BEAUTIFY_FLAG" val=""/>
</p:tagLst>
</file>

<file path=ppt/tags/tag1732.xml><?xml version="1.0" encoding="utf-8"?>
<p:tagLst xmlns:p="http://schemas.openxmlformats.org/presentationml/2006/main">
  <p:tag name="KSO_WM_BEAUTIFY_FLAG" val=""/>
</p:tagLst>
</file>

<file path=ppt/tags/tag1733.xml><?xml version="1.0" encoding="utf-8"?>
<p:tagLst xmlns:p="http://schemas.openxmlformats.org/presentationml/2006/main">
  <p:tag name="KSO_WM_BEAUTIFY_FLAG" val=""/>
</p:tagLst>
</file>

<file path=ppt/tags/tag1734.xml><?xml version="1.0" encoding="utf-8"?>
<p:tagLst xmlns:p="http://schemas.openxmlformats.org/presentationml/2006/main">
  <p:tag name="KSO_WM_BEAUTIFY_FLAG" val=""/>
</p:tagLst>
</file>

<file path=ppt/tags/tag1735.xml><?xml version="1.0" encoding="utf-8"?>
<p:tagLst xmlns:p="http://schemas.openxmlformats.org/presentationml/2006/main">
  <p:tag name="KSO_WM_BEAUTIFY_FLAG" val=""/>
</p:tagLst>
</file>

<file path=ppt/tags/tag1736.xml><?xml version="1.0" encoding="utf-8"?>
<p:tagLst xmlns:p="http://schemas.openxmlformats.org/presentationml/2006/main">
  <p:tag name="KSO_WM_BEAUTIFY_FLAG" val=""/>
</p:tagLst>
</file>

<file path=ppt/tags/tag1737.xml><?xml version="1.0" encoding="utf-8"?>
<p:tagLst xmlns:p="http://schemas.openxmlformats.org/presentationml/2006/main">
  <p:tag name="KSO_WM_BEAUTIFY_FLAG" val=""/>
</p:tagLst>
</file>

<file path=ppt/tags/tag1738.xml><?xml version="1.0" encoding="utf-8"?>
<p:tagLst xmlns:p="http://schemas.openxmlformats.org/presentationml/2006/main">
  <p:tag name="KSO_WM_BEAUTIFY_FLAG" val=""/>
</p:tagLst>
</file>

<file path=ppt/tags/tag1739.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40.xml><?xml version="1.0" encoding="utf-8"?>
<p:tagLst xmlns:p="http://schemas.openxmlformats.org/presentationml/2006/main">
  <p:tag name="KSO_WM_BEAUTIFY_FLAG" val=""/>
</p:tagLst>
</file>

<file path=ppt/tags/tag1741.xml><?xml version="1.0" encoding="utf-8"?>
<p:tagLst xmlns:p="http://schemas.openxmlformats.org/presentationml/2006/main">
  <p:tag name="KSO_WM_BEAUTIFY_FLAG" val=""/>
</p:tagLst>
</file>

<file path=ppt/tags/tag1742.xml><?xml version="1.0" encoding="utf-8"?>
<p:tagLst xmlns:p="http://schemas.openxmlformats.org/presentationml/2006/main">
  <p:tag name="KSO_WM_BEAUTIFY_FLAG" val=""/>
</p:tagLst>
</file>

<file path=ppt/tags/tag1743.xml><?xml version="1.0" encoding="utf-8"?>
<p:tagLst xmlns:p="http://schemas.openxmlformats.org/presentationml/2006/main">
  <p:tag name="KSO_WM_BEAUTIFY_FLAG" val=""/>
</p:tagLst>
</file>

<file path=ppt/tags/tag1744.xml><?xml version="1.0" encoding="utf-8"?>
<p:tagLst xmlns:p="http://schemas.openxmlformats.org/presentationml/2006/main">
  <p:tag name="KSO_WM_BEAUTIFY_FLAG" val=""/>
</p:tagLst>
</file>

<file path=ppt/tags/tag1745.xml><?xml version="1.0" encoding="utf-8"?>
<p:tagLst xmlns:p="http://schemas.openxmlformats.org/presentationml/2006/main">
  <p:tag name="KSO_WM_BEAUTIFY_FLAG" val=""/>
</p:tagLst>
</file>

<file path=ppt/tags/tag1746.xml><?xml version="1.0" encoding="utf-8"?>
<p:tagLst xmlns:p="http://schemas.openxmlformats.org/presentationml/2006/main">
  <p:tag name="KSO_WM_BEAUTIFY_FLAG" val=""/>
</p:tagLst>
</file>

<file path=ppt/tags/tag1747.xml><?xml version="1.0" encoding="utf-8"?>
<p:tagLst xmlns:p="http://schemas.openxmlformats.org/presentationml/2006/main">
  <p:tag name="KSO_WM_BEAUTIFY_FLAG" val=""/>
</p:tagLst>
</file>

<file path=ppt/tags/tag1748.xml><?xml version="1.0" encoding="utf-8"?>
<p:tagLst xmlns:p="http://schemas.openxmlformats.org/presentationml/2006/main">
  <p:tag name="KSO_WM_BEAUTIFY_FLAG" val=""/>
</p:tagLst>
</file>

<file path=ppt/tags/tag1749.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50.xml><?xml version="1.0" encoding="utf-8"?>
<p:tagLst xmlns:p="http://schemas.openxmlformats.org/presentationml/2006/main">
  <p:tag name="KSO_WM_BEAUTIFY_FLAG" val=""/>
</p:tagLst>
</file>

<file path=ppt/tags/tag1751.xml><?xml version="1.0" encoding="utf-8"?>
<p:tagLst xmlns:p="http://schemas.openxmlformats.org/presentationml/2006/main">
  <p:tag name="KSO_WM_BEAUTIFY_FLAG" val=""/>
</p:tagLst>
</file>

<file path=ppt/tags/tag1752.xml><?xml version="1.0" encoding="utf-8"?>
<p:tagLst xmlns:p="http://schemas.openxmlformats.org/presentationml/2006/main">
  <p:tag name="KSO_WM_BEAUTIFY_FLAG" val=""/>
</p:tagLst>
</file>

<file path=ppt/tags/tag1753.xml><?xml version="1.0" encoding="utf-8"?>
<p:tagLst xmlns:p="http://schemas.openxmlformats.org/presentationml/2006/main">
  <p:tag name="KSO_WM_BEAUTIFY_FLAG" val=""/>
</p:tagLst>
</file>

<file path=ppt/tags/tag1754.xml><?xml version="1.0" encoding="utf-8"?>
<p:tagLst xmlns:p="http://schemas.openxmlformats.org/presentationml/2006/main">
  <p:tag name="KSO_WM_BEAUTIFY_FLAG" val=""/>
</p:tagLst>
</file>

<file path=ppt/tags/tag1755.xml><?xml version="1.0" encoding="utf-8"?>
<p:tagLst xmlns:p="http://schemas.openxmlformats.org/presentationml/2006/main">
  <p:tag name="KSO_WM_BEAUTIFY_FLAG" val=""/>
</p:tagLst>
</file>

<file path=ppt/tags/tag1756.xml><?xml version="1.0" encoding="utf-8"?>
<p:tagLst xmlns:p="http://schemas.openxmlformats.org/presentationml/2006/main">
  <p:tag name="KSO_WM_BEAUTIFY_FLAG" val=""/>
</p:tagLst>
</file>

<file path=ppt/tags/tag1757.xml><?xml version="1.0" encoding="utf-8"?>
<p:tagLst xmlns:p="http://schemas.openxmlformats.org/presentationml/2006/main">
  <p:tag name="KSO_WM_BEAUTIFY_FLAG" val=""/>
</p:tagLst>
</file>

<file path=ppt/tags/tag1758.xml><?xml version="1.0" encoding="utf-8"?>
<p:tagLst xmlns:p="http://schemas.openxmlformats.org/presentationml/2006/main">
  <p:tag name="KSO_WM_BEAUTIFY_FLAG" val=""/>
</p:tagLst>
</file>

<file path=ppt/tags/tag1759.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60.xml><?xml version="1.0" encoding="utf-8"?>
<p:tagLst xmlns:p="http://schemas.openxmlformats.org/presentationml/2006/main">
  <p:tag name="KSO_WM_BEAUTIFY_FLAG" val=""/>
</p:tagLst>
</file>

<file path=ppt/tags/tag1761.xml><?xml version="1.0" encoding="utf-8"?>
<p:tagLst xmlns:p="http://schemas.openxmlformats.org/presentationml/2006/main">
  <p:tag name="KSO_WM_BEAUTIFY_FLAG" val=""/>
</p:tagLst>
</file>

<file path=ppt/tags/tag1762.xml><?xml version="1.0" encoding="utf-8"?>
<p:tagLst xmlns:p="http://schemas.openxmlformats.org/presentationml/2006/main">
  <p:tag name="KSO_WM_BEAUTIFY_FLAG" val=""/>
</p:tagLst>
</file>

<file path=ppt/tags/tag1763.xml><?xml version="1.0" encoding="utf-8"?>
<p:tagLst xmlns:p="http://schemas.openxmlformats.org/presentationml/2006/main">
  <p:tag name="KSO_WM_BEAUTIFY_FLAG" val=""/>
</p:tagLst>
</file>

<file path=ppt/tags/tag1764.xml><?xml version="1.0" encoding="utf-8"?>
<p:tagLst xmlns:p="http://schemas.openxmlformats.org/presentationml/2006/main">
  <p:tag name="KSO_WM_BEAUTIFY_FLAG" val=""/>
</p:tagLst>
</file>

<file path=ppt/tags/tag1765.xml><?xml version="1.0" encoding="utf-8"?>
<p:tagLst xmlns:p="http://schemas.openxmlformats.org/presentationml/2006/main">
  <p:tag name="KSO_WM_BEAUTIFY_FLAG" val=""/>
</p:tagLst>
</file>

<file path=ppt/tags/tag1766.xml><?xml version="1.0" encoding="utf-8"?>
<p:tagLst xmlns:p="http://schemas.openxmlformats.org/presentationml/2006/main">
  <p:tag name="KSO_WM_BEAUTIFY_FLAG" val=""/>
</p:tagLst>
</file>

<file path=ppt/tags/tag1767.xml><?xml version="1.0" encoding="utf-8"?>
<p:tagLst xmlns:p="http://schemas.openxmlformats.org/presentationml/2006/main">
  <p:tag name="KSO_WM_BEAUTIFY_FLAG" val=""/>
</p:tagLst>
</file>

<file path=ppt/tags/tag1768.xml><?xml version="1.0" encoding="utf-8"?>
<p:tagLst xmlns:p="http://schemas.openxmlformats.org/presentationml/2006/main">
  <p:tag name="KSO_WM_BEAUTIFY_FLAG" val=""/>
</p:tagLst>
</file>

<file path=ppt/tags/tag1769.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70.xml><?xml version="1.0" encoding="utf-8"?>
<p:tagLst xmlns:p="http://schemas.openxmlformats.org/presentationml/2006/main">
  <p:tag name="KSO_WM_BEAUTIFY_FLAG" val=""/>
</p:tagLst>
</file>

<file path=ppt/tags/tag1771.xml><?xml version="1.0" encoding="utf-8"?>
<p:tagLst xmlns:p="http://schemas.openxmlformats.org/presentationml/2006/main">
  <p:tag name="KSO_WM_BEAUTIFY_FLAG" val=""/>
</p:tagLst>
</file>

<file path=ppt/tags/tag1772.xml><?xml version="1.0" encoding="utf-8"?>
<p:tagLst xmlns:p="http://schemas.openxmlformats.org/presentationml/2006/main">
  <p:tag name="KSO_WM_BEAUTIFY_FLAG" val=""/>
</p:tagLst>
</file>

<file path=ppt/tags/tag1773.xml><?xml version="1.0" encoding="utf-8"?>
<p:tagLst xmlns:p="http://schemas.openxmlformats.org/presentationml/2006/main">
  <p:tag name="KSO_WM_BEAUTIFY_FLAG" val=""/>
</p:tagLst>
</file>

<file path=ppt/tags/tag1774.xml><?xml version="1.0" encoding="utf-8"?>
<p:tagLst xmlns:p="http://schemas.openxmlformats.org/presentationml/2006/main">
  <p:tag name="KSO_WM_BEAUTIFY_FLAG" val=""/>
</p:tagLst>
</file>

<file path=ppt/tags/tag1775.xml><?xml version="1.0" encoding="utf-8"?>
<p:tagLst xmlns:p="http://schemas.openxmlformats.org/presentationml/2006/main">
  <p:tag name="KSO_WM_BEAUTIFY_FLAG" val=""/>
</p:tagLst>
</file>

<file path=ppt/tags/tag1776.xml><?xml version="1.0" encoding="utf-8"?>
<p:tagLst xmlns:p="http://schemas.openxmlformats.org/presentationml/2006/main">
  <p:tag name="KSO_WM_BEAUTIFY_FLAG" val=""/>
</p:tagLst>
</file>

<file path=ppt/tags/tag1777.xml><?xml version="1.0" encoding="utf-8"?>
<p:tagLst xmlns:p="http://schemas.openxmlformats.org/presentationml/2006/main">
  <p:tag name="KSO_WM_BEAUTIFY_FLAG" val=""/>
</p:tagLst>
</file>

<file path=ppt/tags/tag1778.xml><?xml version="1.0" encoding="utf-8"?>
<p:tagLst xmlns:p="http://schemas.openxmlformats.org/presentationml/2006/main">
  <p:tag name="KSO_WM_BEAUTIFY_FLAG" val=""/>
</p:tagLst>
</file>

<file path=ppt/tags/tag1779.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80.xml><?xml version="1.0" encoding="utf-8"?>
<p:tagLst xmlns:p="http://schemas.openxmlformats.org/presentationml/2006/main">
  <p:tag name="KSO_WM_BEAUTIFY_FLAG" val=""/>
</p:tagLst>
</file>

<file path=ppt/tags/tag1781.xml><?xml version="1.0" encoding="utf-8"?>
<p:tagLst xmlns:p="http://schemas.openxmlformats.org/presentationml/2006/main">
  <p:tag name="KSO_WM_BEAUTIFY_FLAG" val=""/>
</p:tagLst>
</file>

<file path=ppt/tags/tag1782.xml><?xml version="1.0" encoding="utf-8"?>
<p:tagLst xmlns:p="http://schemas.openxmlformats.org/presentationml/2006/main">
  <p:tag name="KSO_WM_BEAUTIFY_FLAG" val=""/>
</p:tagLst>
</file>

<file path=ppt/tags/tag1783.xml><?xml version="1.0" encoding="utf-8"?>
<p:tagLst xmlns:p="http://schemas.openxmlformats.org/presentationml/2006/main">
  <p:tag name="KSO_WM_BEAUTIFY_FLAG" val=""/>
</p:tagLst>
</file>

<file path=ppt/tags/tag1784.xml><?xml version="1.0" encoding="utf-8"?>
<p:tagLst xmlns:p="http://schemas.openxmlformats.org/presentationml/2006/main">
  <p:tag name="KSO_WM_BEAUTIFY_FLAG" val=""/>
</p:tagLst>
</file>

<file path=ppt/tags/tag1785.xml><?xml version="1.0" encoding="utf-8"?>
<p:tagLst xmlns:p="http://schemas.openxmlformats.org/presentationml/2006/main">
  <p:tag name="KSO_WM_BEAUTIFY_FLAG" val=""/>
</p:tagLst>
</file>

<file path=ppt/tags/tag1786.xml><?xml version="1.0" encoding="utf-8"?>
<p:tagLst xmlns:p="http://schemas.openxmlformats.org/presentationml/2006/main">
  <p:tag name="KSO_WM_BEAUTIFY_FLAG" val=""/>
</p:tagLst>
</file>

<file path=ppt/tags/tag1787.xml><?xml version="1.0" encoding="utf-8"?>
<p:tagLst xmlns:p="http://schemas.openxmlformats.org/presentationml/2006/main">
  <p:tag name="KSO_WM_BEAUTIFY_FLAG" val=""/>
</p:tagLst>
</file>

<file path=ppt/tags/tag1788.xml><?xml version="1.0" encoding="utf-8"?>
<p:tagLst xmlns:p="http://schemas.openxmlformats.org/presentationml/2006/main">
  <p:tag name="KSO_WM_BEAUTIFY_FLAG" val=""/>
</p:tagLst>
</file>

<file path=ppt/tags/tag1789.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790.xml><?xml version="1.0" encoding="utf-8"?>
<p:tagLst xmlns:p="http://schemas.openxmlformats.org/presentationml/2006/main">
  <p:tag name="KSO_WM_BEAUTIFY_FLAG" val=""/>
</p:tagLst>
</file>

<file path=ppt/tags/tag1791.xml><?xml version="1.0" encoding="utf-8"?>
<p:tagLst xmlns:p="http://schemas.openxmlformats.org/presentationml/2006/main">
  <p:tag name="KSO_WM_BEAUTIFY_FLAG" val=""/>
</p:tagLst>
</file>

<file path=ppt/tags/tag1792.xml><?xml version="1.0" encoding="utf-8"?>
<p:tagLst xmlns:p="http://schemas.openxmlformats.org/presentationml/2006/main">
  <p:tag name="KSO_WM_BEAUTIFY_FLAG" val=""/>
</p:tagLst>
</file>

<file path=ppt/tags/tag1793.xml><?xml version="1.0" encoding="utf-8"?>
<p:tagLst xmlns:p="http://schemas.openxmlformats.org/presentationml/2006/main">
  <p:tag name="KSO_WM_BEAUTIFY_FLAG" val=""/>
</p:tagLst>
</file>

<file path=ppt/tags/tag1794.xml><?xml version="1.0" encoding="utf-8"?>
<p:tagLst xmlns:p="http://schemas.openxmlformats.org/presentationml/2006/main">
  <p:tag name="KSO_WM_BEAUTIFY_FLAG" val=""/>
</p:tagLst>
</file>

<file path=ppt/tags/tag1795.xml><?xml version="1.0" encoding="utf-8"?>
<p:tagLst xmlns:p="http://schemas.openxmlformats.org/presentationml/2006/main">
  <p:tag name="KSO_WM_BEAUTIFY_FLAG" val=""/>
</p:tagLst>
</file>

<file path=ppt/tags/tag1796.xml><?xml version="1.0" encoding="utf-8"?>
<p:tagLst xmlns:p="http://schemas.openxmlformats.org/presentationml/2006/main">
  <p:tag name="KSO_WM_BEAUTIFY_FLAG" val=""/>
</p:tagLst>
</file>

<file path=ppt/tags/tag1797.xml><?xml version="1.0" encoding="utf-8"?>
<p:tagLst xmlns:p="http://schemas.openxmlformats.org/presentationml/2006/main">
  <p:tag name="KSO_WM_BEAUTIFY_FLAG" val=""/>
</p:tagLst>
</file>

<file path=ppt/tags/tag1798.xml><?xml version="1.0" encoding="utf-8"?>
<p:tagLst xmlns:p="http://schemas.openxmlformats.org/presentationml/2006/main">
  <p:tag name="KSO_WM_BEAUTIFY_FLAG" val=""/>
</p:tagLst>
</file>

<file path=ppt/tags/tag179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00.xml><?xml version="1.0" encoding="utf-8"?>
<p:tagLst xmlns:p="http://schemas.openxmlformats.org/presentationml/2006/main">
  <p:tag name="KSO_WM_BEAUTIFY_FLAG" val=""/>
</p:tagLst>
</file>

<file path=ppt/tags/tag1801.xml><?xml version="1.0" encoding="utf-8"?>
<p:tagLst xmlns:p="http://schemas.openxmlformats.org/presentationml/2006/main">
  <p:tag name="KSO_WM_BEAUTIFY_FLAG" val=""/>
</p:tagLst>
</file>

<file path=ppt/tags/tag1802.xml><?xml version="1.0" encoding="utf-8"?>
<p:tagLst xmlns:p="http://schemas.openxmlformats.org/presentationml/2006/main">
  <p:tag name="KSO_WM_BEAUTIFY_FLAG" val=""/>
</p:tagLst>
</file>

<file path=ppt/tags/tag1803.xml><?xml version="1.0" encoding="utf-8"?>
<p:tagLst xmlns:p="http://schemas.openxmlformats.org/presentationml/2006/main">
  <p:tag name="KSO_WM_BEAUTIFY_FLAG" val=""/>
</p:tagLst>
</file>

<file path=ppt/tags/tag1804.xml><?xml version="1.0" encoding="utf-8"?>
<p:tagLst xmlns:p="http://schemas.openxmlformats.org/presentationml/2006/main">
  <p:tag name="KSO_WM_BEAUTIFY_FLAG" val=""/>
</p:tagLst>
</file>

<file path=ppt/tags/tag1805.xml><?xml version="1.0" encoding="utf-8"?>
<p:tagLst xmlns:p="http://schemas.openxmlformats.org/presentationml/2006/main">
  <p:tag name="KSO_WM_BEAUTIFY_FLAG" val=""/>
</p:tagLst>
</file>

<file path=ppt/tags/tag1806.xml><?xml version="1.0" encoding="utf-8"?>
<p:tagLst xmlns:p="http://schemas.openxmlformats.org/presentationml/2006/main">
  <p:tag name="KSO_WM_BEAUTIFY_FLAG" val=""/>
</p:tagLst>
</file>

<file path=ppt/tags/tag1807.xml><?xml version="1.0" encoding="utf-8"?>
<p:tagLst xmlns:p="http://schemas.openxmlformats.org/presentationml/2006/main">
  <p:tag name="KSO_WM_BEAUTIFY_FLAG" val=""/>
</p:tagLst>
</file>

<file path=ppt/tags/tag1808.xml><?xml version="1.0" encoding="utf-8"?>
<p:tagLst xmlns:p="http://schemas.openxmlformats.org/presentationml/2006/main">
  <p:tag name="KSO_WM_BEAUTIFY_FLAG" val=""/>
</p:tagLst>
</file>

<file path=ppt/tags/tag1809.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10.xml><?xml version="1.0" encoding="utf-8"?>
<p:tagLst xmlns:p="http://schemas.openxmlformats.org/presentationml/2006/main">
  <p:tag name="KSO_WM_BEAUTIFY_FLAG" val=""/>
</p:tagLst>
</file>

<file path=ppt/tags/tag1811.xml><?xml version="1.0" encoding="utf-8"?>
<p:tagLst xmlns:p="http://schemas.openxmlformats.org/presentationml/2006/main">
  <p:tag name="KSO_WM_BEAUTIFY_FLAG" val=""/>
</p:tagLst>
</file>

<file path=ppt/tags/tag1812.xml><?xml version="1.0" encoding="utf-8"?>
<p:tagLst xmlns:p="http://schemas.openxmlformats.org/presentationml/2006/main">
  <p:tag name="KSO_WM_BEAUTIFY_FLAG" val=""/>
</p:tagLst>
</file>

<file path=ppt/tags/tag1813.xml><?xml version="1.0" encoding="utf-8"?>
<p:tagLst xmlns:p="http://schemas.openxmlformats.org/presentationml/2006/main">
  <p:tag name="KSO_WM_BEAUTIFY_FLAG" val=""/>
</p:tagLst>
</file>

<file path=ppt/tags/tag1814.xml><?xml version="1.0" encoding="utf-8"?>
<p:tagLst xmlns:p="http://schemas.openxmlformats.org/presentationml/2006/main">
  <p:tag name="KSO_WM_BEAUTIFY_FLAG" val=""/>
</p:tagLst>
</file>

<file path=ppt/tags/tag1815.xml><?xml version="1.0" encoding="utf-8"?>
<p:tagLst xmlns:p="http://schemas.openxmlformats.org/presentationml/2006/main">
  <p:tag name="KSO_WM_BEAUTIFY_FLAG" val=""/>
</p:tagLst>
</file>

<file path=ppt/tags/tag1816.xml><?xml version="1.0" encoding="utf-8"?>
<p:tagLst xmlns:p="http://schemas.openxmlformats.org/presentationml/2006/main">
  <p:tag name="KSO_WM_BEAUTIFY_FLAG" val=""/>
</p:tagLst>
</file>

<file path=ppt/tags/tag1817.xml><?xml version="1.0" encoding="utf-8"?>
<p:tagLst xmlns:p="http://schemas.openxmlformats.org/presentationml/2006/main">
  <p:tag name="KSO_WM_BEAUTIFY_FLAG" val=""/>
</p:tagLst>
</file>

<file path=ppt/tags/tag1818.xml><?xml version="1.0" encoding="utf-8"?>
<p:tagLst xmlns:p="http://schemas.openxmlformats.org/presentationml/2006/main">
  <p:tag name="KSO_WM_BEAUTIFY_FLAG" val=""/>
</p:tagLst>
</file>

<file path=ppt/tags/tag1819.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20.xml><?xml version="1.0" encoding="utf-8"?>
<p:tagLst xmlns:p="http://schemas.openxmlformats.org/presentationml/2006/main">
  <p:tag name="KSO_WM_BEAUTIFY_FLAG" val=""/>
</p:tagLst>
</file>

<file path=ppt/tags/tag1821.xml><?xml version="1.0" encoding="utf-8"?>
<p:tagLst xmlns:p="http://schemas.openxmlformats.org/presentationml/2006/main">
  <p:tag name="KSO_WM_BEAUTIFY_FLAG" val=""/>
</p:tagLst>
</file>

<file path=ppt/tags/tag1822.xml><?xml version="1.0" encoding="utf-8"?>
<p:tagLst xmlns:p="http://schemas.openxmlformats.org/presentationml/2006/main">
  <p:tag name="KSO_WM_BEAUTIFY_FLAG" val=""/>
</p:tagLst>
</file>

<file path=ppt/tags/tag1823.xml><?xml version="1.0" encoding="utf-8"?>
<p:tagLst xmlns:p="http://schemas.openxmlformats.org/presentationml/2006/main">
  <p:tag name="KSO_WM_BEAUTIFY_FLAG" val=""/>
</p:tagLst>
</file>

<file path=ppt/tags/tag1824.xml><?xml version="1.0" encoding="utf-8"?>
<p:tagLst xmlns:p="http://schemas.openxmlformats.org/presentationml/2006/main">
  <p:tag name="KSO_WM_BEAUTIFY_FLAG" val=""/>
</p:tagLst>
</file>

<file path=ppt/tags/tag1825.xml><?xml version="1.0" encoding="utf-8"?>
<p:tagLst xmlns:p="http://schemas.openxmlformats.org/presentationml/2006/main">
  <p:tag name="KSO_WM_BEAUTIFY_FLAG" val=""/>
</p:tagLst>
</file>

<file path=ppt/tags/tag1826.xml><?xml version="1.0" encoding="utf-8"?>
<p:tagLst xmlns:p="http://schemas.openxmlformats.org/presentationml/2006/main">
  <p:tag name="KSO_WM_BEAUTIFY_FLAG" val=""/>
</p:tagLst>
</file>

<file path=ppt/tags/tag1827.xml><?xml version="1.0" encoding="utf-8"?>
<p:tagLst xmlns:p="http://schemas.openxmlformats.org/presentationml/2006/main">
  <p:tag name="KSO_WM_BEAUTIFY_FLAG" val=""/>
</p:tagLst>
</file>

<file path=ppt/tags/tag1828.xml><?xml version="1.0" encoding="utf-8"?>
<p:tagLst xmlns:p="http://schemas.openxmlformats.org/presentationml/2006/main">
  <p:tag name="KSO_WM_BEAUTIFY_FLAG" val=""/>
</p:tagLst>
</file>

<file path=ppt/tags/tag1829.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30.xml><?xml version="1.0" encoding="utf-8"?>
<p:tagLst xmlns:p="http://schemas.openxmlformats.org/presentationml/2006/main">
  <p:tag name="KSO_WM_BEAUTIFY_FLAG" val=""/>
</p:tagLst>
</file>

<file path=ppt/tags/tag1831.xml><?xml version="1.0" encoding="utf-8"?>
<p:tagLst xmlns:p="http://schemas.openxmlformats.org/presentationml/2006/main">
  <p:tag name="KSO_WM_BEAUTIFY_FLAG" val=""/>
</p:tagLst>
</file>

<file path=ppt/tags/tag1832.xml><?xml version="1.0" encoding="utf-8"?>
<p:tagLst xmlns:p="http://schemas.openxmlformats.org/presentationml/2006/main">
  <p:tag name="KSO_WM_BEAUTIFY_FLAG" val=""/>
</p:tagLst>
</file>

<file path=ppt/tags/tag1833.xml><?xml version="1.0" encoding="utf-8"?>
<p:tagLst xmlns:p="http://schemas.openxmlformats.org/presentationml/2006/main">
  <p:tag name="KSO_WM_BEAUTIFY_FLAG" val=""/>
</p:tagLst>
</file>

<file path=ppt/tags/tag1834.xml><?xml version="1.0" encoding="utf-8"?>
<p:tagLst xmlns:p="http://schemas.openxmlformats.org/presentationml/2006/main">
  <p:tag name="KSO_WM_BEAUTIFY_FLAG" val=""/>
</p:tagLst>
</file>

<file path=ppt/tags/tag1835.xml><?xml version="1.0" encoding="utf-8"?>
<p:tagLst xmlns:p="http://schemas.openxmlformats.org/presentationml/2006/main">
  <p:tag name="KSO_WM_BEAUTIFY_FLAG" val=""/>
</p:tagLst>
</file>

<file path=ppt/tags/tag1836.xml><?xml version="1.0" encoding="utf-8"?>
<p:tagLst xmlns:p="http://schemas.openxmlformats.org/presentationml/2006/main">
  <p:tag name="KSO_WM_BEAUTIFY_FLAG" val=""/>
</p:tagLst>
</file>

<file path=ppt/tags/tag1837.xml><?xml version="1.0" encoding="utf-8"?>
<p:tagLst xmlns:p="http://schemas.openxmlformats.org/presentationml/2006/main">
  <p:tag name="KSO_WM_BEAUTIFY_FLAG" val=""/>
</p:tagLst>
</file>

<file path=ppt/tags/tag1838.xml><?xml version="1.0" encoding="utf-8"?>
<p:tagLst xmlns:p="http://schemas.openxmlformats.org/presentationml/2006/main">
  <p:tag name="KSO_WM_BEAUTIFY_FLAG" val=""/>
</p:tagLst>
</file>

<file path=ppt/tags/tag1839.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40.xml><?xml version="1.0" encoding="utf-8"?>
<p:tagLst xmlns:p="http://schemas.openxmlformats.org/presentationml/2006/main">
  <p:tag name="KSO_WM_BEAUTIFY_FLAG" val=""/>
</p:tagLst>
</file>

<file path=ppt/tags/tag1841.xml><?xml version="1.0" encoding="utf-8"?>
<p:tagLst xmlns:p="http://schemas.openxmlformats.org/presentationml/2006/main">
  <p:tag name="KSO_WM_BEAUTIFY_FLAG" val=""/>
</p:tagLst>
</file>

<file path=ppt/tags/tag1842.xml><?xml version="1.0" encoding="utf-8"?>
<p:tagLst xmlns:p="http://schemas.openxmlformats.org/presentationml/2006/main">
  <p:tag name="KSO_WM_BEAUTIFY_FLAG" val=""/>
</p:tagLst>
</file>

<file path=ppt/tags/tag1843.xml><?xml version="1.0" encoding="utf-8"?>
<p:tagLst xmlns:p="http://schemas.openxmlformats.org/presentationml/2006/main">
  <p:tag name="KSO_WM_BEAUTIFY_FLAG" val=""/>
</p:tagLst>
</file>

<file path=ppt/tags/tag1844.xml><?xml version="1.0" encoding="utf-8"?>
<p:tagLst xmlns:p="http://schemas.openxmlformats.org/presentationml/2006/main">
  <p:tag name="KSO_WM_BEAUTIFY_FLAG" val=""/>
</p:tagLst>
</file>

<file path=ppt/tags/tag1845.xml><?xml version="1.0" encoding="utf-8"?>
<p:tagLst xmlns:p="http://schemas.openxmlformats.org/presentationml/2006/main">
  <p:tag name="KSO_WM_BEAUTIFY_FLAG" val=""/>
</p:tagLst>
</file>

<file path=ppt/tags/tag1846.xml><?xml version="1.0" encoding="utf-8"?>
<p:tagLst xmlns:p="http://schemas.openxmlformats.org/presentationml/2006/main">
  <p:tag name="KSO_WM_BEAUTIFY_FLAG" val=""/>
</p:tagLst>
</file>

<file path=ppt/tags/tag1847.xml><?xml version="1.0" encoding="utf-8"?>
<p:tagLst xmlns:p="http://schemas.openxmlformats.org/presentationml/2006/main">
  <p:tag name="KSO_WM_BEAUTIFY_FLAG" val=""/>
</p:tagLst>
</file>

<file path=ppt/tags/tag1848.xml><?xml version="1.0" encoding="utf-8"?>
<p:tagLst xmlns:p="http://schemas.openxmlformats.org/presentationml/2006/main">
  <p:tag name="KSO_WM_BEAUTIFY_FLAG" val=""/>
</p:tagLst>
</file>

<file path=ppt/tags/tag1849.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50.xml><?xml version="1.0" encoding="utf-8"?>
<p:tagLst xmlns:p="http://schemas.openxmlformats.org/presentationml/2006/main">
  <p:tag name="KSO_WM_BEAUTIFY_FLAG" val=""/>
</p:tagLst>
</file>

<file path=ppt/tags/tag1851.xml><?xml version="1.0" encoding="utf-8"?>
<p:tagLst xmlns:p="http://schemas.openxmlformats.org/presentationml/2006/main">
  <p:tag name="KSO_WM_BEAUTIFY_FLAG" val=""/>
</p:tagLst>
</file>

<file path=ppt/tags/tag1852.xml><?xml version="1.0" encoding="utf-8"?>
<p:tagLst xmlns:p="http://schemas.openxmlformats.org/presentationml/2006/main">
  <p:tag name="KSO_WM_BEAUTIFY_FLAG" val=""/>
</p:tagLst>
</file>

<file path=ppt/tags/tag1853.xml><?xml version="1.0" encoding="utf-8"?>
<p:tagLst xmlns:p="http://schemas.openxmlformats.org/presentationml/2006/main">
  <p:tag name="KSO_WM_BEAUTIFY_FLAG" val=""/>
</p:tagLst>
</file>

<file path=ppt/tags/tag1854.xml><?xml version="1.0" encoding="utf-8"?>
<p:tagLst xmlns:p="http://schemas.openxmlformats.org/presentationml/2006/main">
  <p:tag name="KSO_WM_BEAUTIFY_FLAG" val=""/>
</p:tagLst>
</file>

<file path=ppt/tags/tag1855.xml><?xml version="1.0" encoding="utf-8"?>
<p:tagLst xmlns:p="http://schemas.openxmlformats.org/presentationml/2006/main">
  <p:tag name="KSO_WM_BEAUTIFY_FLAG" val=""/>
</p:tagLst>
</file>

<file path=ppt/tags/tag1856.xml><?xml version="1.0" encoding="utf-8"?>
<p:tagLst xmlns:p="http://schemas.openxmlformats.org/presentationml/2006/main">
  <p:tag name="KSO_WM_BEAUTIFY_FLAG" val=""/>
</p:tagLst>
</file>

<file path=ppt/tags/tag1857.xml><?xml version="1.0" encoding="utf-8"?>
<p:tagLst xmlns:p="http://schemas.openxmlformats.org/presentationml/2006/main">
  <p:tag name="KSO_WM_BEAUTIFY_FLAG" val=""/>
</p:tagLst>
</file>

<file path=ppt/tags/tag1858.xml><?xml version="1.0" encoding="utf-8"?>
<p:tagLst xmlns:p="http://schemas.openxmlformats.org/presentationml/2006/main">
  <p:tag name="KSO_WM_BEAUTIFY_FLAG" val=""/>
</p:tagLst>
</file>

<file path=ppt/tags/tag1859.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60.xml><?xml version="1.0" encoding="utf-8"?>
<p:tagLst xmlns:p="http://schemas.openxmlformats.org/presentationml/2006/main">
  <p:tag name="KSO_WM_BEAUTIFY_FLAG" val=""/>
</p:tagLst>
</file>

<file path=ppt/tags/tag1861.xml><?xml version="1.0" encoding="utf-8"?>
<p:tagLst xmlns:p="http://schemas.openxmlformats.org/presentationml/2006/main">
  <p:tag name="KSO_WM_BEAUTIFY_FLAG" val=""/>
</p:tagLst>
</file>

<file path=ppt/tags/tag1862.xml><?xml version="1.0" encoding="utf-8"?>
<p:tagLst xmlns:p="http://schemas.openxmlformats.org/presentationml/2006/main">
  <p:tag name="KSO_WM_BEAUTIFY_FLAG" val=""/>
</p:tagLst>
</file>

<file path=ppt/tags/tag1863.xml><?xml version="1.0" encoding="utf-8"?>
<p:tagLst xmlns:p="http://schemas.openxmlformats.org/presentationml/2006/main">
  <p:tag name="KSO_WM_BEAUTIFY_FLAG" val=""/>
</p:tagLst>
</file>

<file path=ppt/tags/tag1864.xml><?xml version="1.0" encoding="utf-8"?>
<p:tagLst xmlns:p="http://schemas.openxmlformats.org/presentationml/2006/main">
  <p:tag name="KSO_WM_BEAUTIFY_FLAG" val=""/>
</p:tagLst>
</file>

<file path=ppt/tags/tag1865.xml><?xml version="1.0" encoding="utf-8"?>
<p:tagLst xmlns:p="http://schemas.openxmlformats.org/presentationml/2006/main">
  <p:tag name="KSO_WM_BEAUTIFY_FLAG" val=""/>
</p:tagLst>
</file>

<file path=ppt/tags/tag1866.xml><?xml version="1.0" encoding="utf-8"?>
<p:tagLst xmlns:p="http://schemas.openxmlformats.org/presentationml/2006/main">
  <p:tag name="KSO_WM_BEAUTIFY_FLAG" val=""/>
</p:tagLst>
</file>

<file path=ppt/tags/tag1867.xml><?xml version="1.0" encoding="utf-8"?>
<p:tagLst xmlns:p="http://schemas.openxmlformats.org/presentationml/2006/main">
  <p:tag name="KSO_WM_BEAUTIFY_FLAG" val=""/>
</p:tagLst>
</file>

<file path=ppt/tags/tag1868.xml><?xml version="1.0" encoding="utf-8"?>
<p:tagLst xmlns:p="http://schemas.openxmlformats.org/presentationml/2006/main">
  <p:tag name="KSO_WM_BEAUTIFY_FLAG" val=""/>
</p:tagLst>
</file>

<file path=ppt/tags/tag1869.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70.xml><?xml version="1.0" encoding="utf-8"?>
<p:tagLst xmlns:p="http://schemas.openxmlformats.org/presentationml/2006/main">
  <p:tag name="KSO_WM_BEAUTIFY_FLAG" val=""/>
</p:tagLst>
</file>

<file path=ppt/tags/tag1871.xml><?xml version="1.0" encoding="utf-8"?>
<p:tagLst xmlns:p="http://schemas.openxmlformats.org/presentationml/2006/main">
  <p:tag name="KSO_WM_BEAUTIFY_FLAG" val=""/>
</p:tagLst>
</file>

<file path=ppt/tags/tag1872.xml><?xml version="1.0" encoding="utf-8"?>
<p:tagLst xmlns:p="http://schemas.openxmlformats.org/presentationml/2006/main">
  <p:tag name="KSO_WM_BEAUTIFY_FLAG" val=""/>
</p:tagLst>
</file>

<file path=ppt/tags/tag1873.xml><?xml version="1.0" encoding="utf-8"?>
<p:tagLst xmlns:p="http://schemas.openxmlformats.org/presentationml/2006/main">
  <p:tag name="KSO_WM_BEAUTIFY_FLAG" val=""/>
</p:tagLst>
</file>

<file path=ppt/tags/tag1874.xml><?xml version="1.0" encoding="utf-8"?>
<p:tagLst xmlns:p="http://schemas.openxmlformats.org/presentationml/2006/main">
  <p:tag name="KSO_WM_BEAUTIFY_FLAG" val=""/>
</p:tagLst>
</file>

<file path=ppt/tags/tag1875.xml><?xml version="1.0" encoding="utf-8"?>
<p:tagLst xmlns:p="http://schemas.openxmlformats.org/presentationml/2006/main">
  <p:tag name="KSO_WM_BEAUTIFY_FLAG" val=""/>
</p:tagLst>
</file>

<file path=ppt/tags/tag1876.xml><?xml version="1.0" encoding="utf-8"?>
<p:tagLst xmlns:p="http://schemas.openxmlformats.org/presentationml/2006/main">
  <p:tag name="KSO_WM_BEAUTIFY_FLAG" val=""/>
</p:tagLst>
</file>

<file path=ppt/tags/tag1877.xml><?xml version="1.0" encoding="utf-8"?>
<p:tagLst xmlns:p="http://schemas.openxmlformats.org/presentationml/2006/main">
  <p:tag name="KSO_WM_BEAUTIFY_FLAG" val=""/>
</p:tagLst>
</file>

<file path=ppt/tags/tag1878.xml><?xml version="1.0" encoding="utf-8"?>
<p:tagLst xmlns:p="http://schemas.openxmlformats.org/presentationml/2006/main">
  <p:tag name="KSO_WM_BEAUTIFY_FLAG" val=""/>
</p:tagLst>
</file>

<file path=ppt/tags/tag1879.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80.xml><?xml version="1.0" encoding="utf-8"?>
<p:tagLst xmlns:p="http://schemas.openxmlformats.org/presentationml/2006/main">
  <p:tag name="KSO_WM_BEAUTIFY_FLAG" val=""/>
</p:tagLst>
</file>

<file path=ppt/tags/tag1881.xml><?xml version="1.0" encoding="utf-8"?>
<p:tagLst xmlns:p="http://schemas.openxmlformats.org/presentationml/2006/main">
  <p:tag name="KSO_WM_BEAUTIFY_FLAG" val=""/>
</p:tagLst>
</file>

<file path=ppt/tags/tag1882.xml><?xml version="1.0" encoding="utf-8"?>
<p:tagLst xmlns:p="http://schemas.openxmlformats.org/presentationml/2006/main">
  <p:tag name="KSO_WM_BEAUTIFY_FLAG" val=""/>
</p:tagLst>
</file>

<file path=ppt/tags/tag1883.xml><?xml version="1.0" encoding="utf-8"?>
<p:tagLst xmlns:p="http://schemas.openxmlformats.org/presentationml/2006/main">
  <p:tag name="KSO_WM_BEAUTIFY_FLAG" val=""/>
</p:tagLst>
</file>

<file path=ppt/tags/tag1884.xml><?xml version="1.0" encoding="utf-8"?>
<p:tagLst xmlns:p="http://schemas.openxmlformats.org/presentationml/2006/main">
  <p:tag name="KSO_WM_BEAUTIFY_FLAG" val=""/>
</p:tagLst>
</file>

<file path=ppt/tags/tag1885.xml><?xml version="1.0" encoding="utf-8"?>
<p:tagLst xmlns:p="http://schemas.openxmlformats.org/presentationml/2006/main">
  <p:tag name="KSO_WM_BEAUTIFY_FLAG" val=""/>
</p:tagLst>
</file>

<file path=ppt/tags/tag1886.xml><?xml version="1.0" encoding="utf-8"?>
<p:tagLst xmlns:p="http://schemas.openxmlformats.org/presentationml/2006/main">
  <p:tag name="KSO_WM_BEAUTIFY_FLAG" val=""/>
</p:tagLst>
</file>

<file path=ppt/tags/tag1887.xml><?xml version="1.0" encoding="utf-8"?>
<p:tagLst xmlns:p="http://schemas.openxmlformats.org/presentationml/2006/main">
  <p:tag name="KSO_WM_BEAUTIFY_FLAG" val=""/>
</p:tagLst>
</file>

<file path=ppt/tags/tag1888.xml><?xml version="1.0" encoding="utf-8"?>
<p:tagLst xmlns:p="http://schemas.openxmlformats.org/presentationml/2006/main">
  <p:tag name="KSO_WM_BEAUTIFY_FLAG" val=""/>
</p:tagLst>
</file>

<file path=ppt/tags/tag1889.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890.xml><?xml version="1.0" encoding="utf-8"?>
<p:tagLst xmlns:p="http://schemas.openxmlformats.org/presentationml/2006/main">
  <p:tag name="KSO_WM_BEAUTIFY_FLAG" val=""/>
</p:tagLst>
</file>

<file path=ppt/tags/tag1891.xml><?xml version="1.0" encoding="utf-8"?>
<p:tagLst xmlns:p="http://schemas.openxmlformats.org/presentationml/2006/main">
  <p:tag name="KSO_WM_BEAUTIFY_FLAG" val=""/>
</p:tagLst>
</file>

<file path=ppt/tags/tag1892.xml><?xml version="1.0" encoding="utf-8"?>
<p:tagLst xmlns:p="http://schemas.openxmlformats.org/presentationml/2006/main">
  <p:tag name="KSO_WM_BEAUTIFY_FLAG" val=""/>
</p:tagLst>
</file>

<file path=ppt/tags/tag1893.xml><?xml version="1.0" encoding="utf-8"?>
<p:tagLst xmlns:p="http://schemas.openxmlformats.org/presentationml/2006/main">
  <p:tag name="KSO_WM_BEAUTIFY_FLAG" val=""/>
</p:tagLst>
</file>

<file path=ppt/tags/tag1894.xml><?xml version="1.0" encoding="utf-8"?>
<p:tagLst xmlns:p="http://schemas.openxmlformats.org/presentationml/2006/main">
  <p:tag name="KSO_WM_BEAUTIFY_FLAG" val=""/>
</p:tagLst>
</file>

<file path=ppt/tags/tag1895.xml><?xml version="1.0" encoding="utf-8"?>
<p:tagLst xmlns:p="http://schemas.openxmlformats.org/presentationml/2006/main">
  <p:tag name="KSO_WM_BEAUTIFY_FLAG" val=""/>
</p:tagLst>
</file>

<file path=ppt/tags/tag1896.xml><?xml version="1.0" encoding="utf-8"?>
<p:tagLst xmlns:p="http://schemas.openxmlformats.org/presentationml/2006/main">
  <p:tag name="KSO_WM_BEAUTIFY_FLAG" val=""/>
</p:tagLst>
</file>

<file path=ppt/tags/tag1897.xml><?xml version="1.0" encoding="utf-8"?>
<p:tagLst xmlns:p="http://schemas.openxmlformats.org/presentationml/2006/main">
  <p:tag name="KSO_WM_BEAUTIFY_FLAG" val=""/>
</p:tagLst>
</file>

<file path=ppt/tags/tag1898.xml><?xml version="1.0" encoding="utf-8"?>
<p:tagLst xmlns:p="http://schemas.openxmlformats.org/presentationml/2006/main">
  <p:tag name="KSO_WM_BEAUTIFY_FLAG" val=""/>
</p:tagLst>
</file>

<file path=ppt/tags/tag189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00.xml><?xml version="1.0" encoding="utf-8"?>
<p:tagLst xmlns:p="http://schemas.openxmlformats.org/presentationml/2006/main">
  <p:tag name="KSO_WM_BEAUTIFY_FLAG" val=""/>
</p:tagLst>
</file>

<file path=ppt/tags/tag1901.xml><?xml version="1.0" encoding="utf-8"?>
<p:tagLst xmlns:p="http://schemas.openxmlformats.org/presentationml/2006/main">
  <p:tag name="KSO_WM_BEAUTIFY_FLAG" val=""/>
</p:tagLst>
</file>

<file path=ppt/tags/tag1902.xml><?xml version="1.0" encoding="utf-8"?>
<p:tagLst xmlns:p="http://schemas.openxmlformats.org/presentationml/2006/main">
  <p:tag name="KSO_WM_BEAUTIFY_FLAG" val=""/>
</p:tagLst>
</file>

<file path=ppt/tags/tag1903.xml><?xml version="1.0" encoding="utf-8"?>
<p:tagLst xmlns:p="http://schemas.openxmlformats.org/presentationml/2006/main">
  <p:tag name="KSO_WM_BEAUTIFY_FLAG" val=""/>
</p:tagLst>
</file>

<file path=ppt/tags/tag1904.xml><?xml version="1.0" encoding="utf-8"?>
<p:tagLst xmlns:p="http://schemas.openxmlformats.org/presentationml/2006/main">
  <p:tag name="KSO_WM_BEAUTIFY_FLAG" val=""/>
</p:tagLst>
</file>

<file path=ppt/tags/tag1905.xml><?xml version="1.0" encoding="utf-8"?>
<p:tagLst xmlns:p="http://schemas.openxmlformats.org/presentationml/2006/main">
  <p:tag name="KSO_WM_BEAUTIFY_FLAG" val=""/>
</p:tagLst>
</file>

<file path=ppt/tags/tag1906.xml><?xml version="1.0" encoding="utf-8"?>
<p:tagLst xmlns:p="http://schemas.openxmlformats.org/presentationml/2006/main">
  <p:tag name="KSO_WM_BEAUTIFY_FLAG" val=""/>
</p:tagLst>
</file>

<file path=ppt/tags/tag1907.xml><?xml version="1.0" encoding="utf-8"?>
<p:tagLst xmlns:p="http://schemas.openxmlformats.org/presentationml/2006/main">
  <p:tag name="KSO_WM_BEAUTIFY_FLAG" val=""/>
</p:tagLst>
</file>

<file path=ppt/tags/tag1908.xml><?xml version="1.0" encoding="utf-8"?>
<p:tagLst xmlns:p="http://schemas.openxmlformats.org/presentationml/2006/main">
  <p:tag name="KSO_WM_BEAUTIFY_FLAG" val=""/>
</p:tagLst>
</file>

<file path=ppt/tags/tag1909.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10.xml><?xml version="1.0" encoding="utf-8"?>
<p:tagLst xmlns:p="http://schemas.openxmlformats.org/presentationml/2006/main">
  <p:tag name="KSO_WM_BEAUTIFY_FLAG" val=""/>
</p:tagLst>
</file>

<file path=ppt/tags/tag1911.xml><?xml version="1.0" encoding="utf-8"?>
<p:tagLst xmlns:p="http://schemas.openxmlformats.org/presentationml/2006/main">
  <p:tag name="KSO_WM_BEAUTIFY_FLAG" val=""/>
</p:tagLst>
</file>

<file path=ppt/tags/tag1912.xml><?xml version="1.0" encoding="utf-8"?>
<p:tagLst xmlns:p="http://schemas.openxmlformats.org/presentationml/2006/main">
  <p:tag name="KSO_WM_BEAUTIFY_FLAG" val=""/>
</p:tagLst>
</file>

<file path=ppt/tags/tag1913.xml><?xml version="1.0" encoding="utf-8"?>
<p:tagLst xmlns:p="http://schemas.openxmlformats.org/presentationml/2006/main">
  <p:tag name="KSO_WM_BEAUTIFY_FLAG" val=""/>
</p:tagLst>
</file>

<file path=ppt/tags/tag1914.xml><?xml version="1.0" encoding="utf-8"?>
<p:tagLst xmlns:p="http://schemas.openxmlformats.org/presentationml/2006/main">
  <p:tag name="KSO_WM_BEAUTIFY_FLAG" val=""/>
</p:tagLst>
</file>

<file path=ppt/tags/tag1915.xml><?xml version="1.0" encoding="utf-8"?>
<p:tagLst xmlns:p="http://schemas.openxmlformats.org/presentationml/2006/main">
  <p:tag name="KSO_WM_BEAUTIFY_FLAG" val=""/>
</p:tagLst>
</file>

<file path=ppt/tags/tag1916.xml><?xml version="1.0" encoding="utf-8"?>
<p:tagLst xmlns:p="http://schemas.openxmlformats.org/presentationml/2006/main">
  <p:tag name="KSO_WM_BEAUTIFY_FLAG" val=""/>
</p:tagLst>
</file>

<file path=ppt/tags/tag1917.xml><?xml version="1.0" encoding="utf-8"?>
<p:tagLst xmlns:p="http://schemas.openxmlformats.org/presentationml/2006/main">
  <p:tag name="KSO_WM_BEAUTIFY_FLAG" val=""/>
</p:tagLst>
</file>

<file path=ppt/tags/tag1918.xml><?xml version="1.0" encoding="utf-8"?>
<p:tagLst xmlns:p="http://schemas.openxmlformats.org/presentationml/2006/main">
  <p:tag name="KSO_WM_BEAUTIFY_FLAG" val=""/>
</p:tagLst>
</file>

<file path=ppt/tags/tag1919.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20.xml><?xml version="1.0" encoding="utf-8"?>
<p:tagLst xmlns:p="http://schemas.openxmlformats.org/presentationml/2006/main">
  <p:tag name="KSO_WM_BEAUTIFY_FLAG" val=""/>
</p:tagLst>
</file>

<file path=ppt/tags/tag1921.xml><?xml version="1.0" encoding="utf-8"?>
<p:tagLst xmlns:p="http://schemas.openxmlformats.org/presentationml/2006/main">
  <p:tag name="KSO_WM_BEAUTIFY_FLAG" val=""/>
</p:tagLst>
</file>

<file path=ppt/tags/tag1922.xml><?xml version="1.0" encoding="utf-8"?>
<p:tagLst xmlns:p="http://schemas.openxmlformats.org/presentationml/2006/main">
  <p:tag name="KSO_WM_BEAUTIFY_FLAG" val=""/>
</p:tagLst>
</file>

<file path=ppt/tags/tag1923.xml><?xml version="1.0" encoding="utf-8"?>
<p:tagLst xmlns:p="http://schemas.openxmlformats.org/presentationml/2006/main">
  <p:tag name="KSO_WM_BEAUTIFY_FLAG" val=""/>
</p:tagLst>
</file>

<file path=ppt/tags/tag1924.xml><?xml version="1.0" encoding="utf-8"?>
<p:tagLst xmlns:p="http://schemas.openxmlformats.org/presentationml/2006/main">
  <p:tag name="KSO_WM_BEAUTIFY_FLAG" val=""/>
</p:tagLst>
</file>

<file path=ppt/tags/tag1925.xml><?xml version="1.0" encoding="utf-8"?>
<p:tagLst xmlns:p="http://schemas.openxmlformats.org/presentationml/2006/main">
  <p:tag name="KSO_WM_BEAUTIFY_FLAG" val=""/>
</p:tagLst>
</file>

<file path=ppt/tags/tag1926.xml><?xml version="1.0" encoding="utf-8"?>
<p:tagLst xmlns:p="http://schemas.openxmlformats.org/presentationml/2006/main">
  <p:tag name="KSO_WM_BEAUTIFY_FLAG" val=""/>
</p:tagLst>
</file>

<file path=ppt/tags/tag1927.xml><?xml version="1.0" encoding="utf-8"?>
<p:tagLst xmlns:p="http://schemas.openxmlformats.org/presentationml/2006/main">
  <p:tag name="KSO_WM_BEAUTIFY_FLAG" val=""/>
</p:tagLst>
</file>

<file path=ppt/tags/tag1928.xml><?xml version="1.0" encoding="utf-8"?>
<p:tagLst xmlns:p="http://schemas.openxmlformats.org/presentationml/2006/main">
  <p:tag name="KSO_WM_BEAUTIFY_FLAG" val=""/>
</p:tagLst>
</file>

<file path=ppt/tags/tag1929.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30.xml><?xml version="1.0" encoding="utf-8"?>
<p:tagLst xmlns:p="http://schemas.openxmlformats.org/presentationml/2006/main">
  <p:tag name="KSO_WM_BEAUTIFY_FLAG" val=""/>
</p:tagLst>
</file>

<file path=ppt/tags/tag1931.xml><?xml version="1.0" encoding="utf-8"?>
<p:tagLst xmlns:p="http://schemas.openxmlformats.org/presentationml/2006/main">
  <p:tag name="KSO_WM_BEAUTIFY_FLAG" val=""/>
</p:tagLst>
</file>

<file path=ppt/tags/tag1932.xml><?xml version="1.0" encoding="utf-8"?>
<p:tagLst xmlns:p="http://schemas.openxmlformats.org/presentationml/2006/main">
  <p:tag name="KSO_WM_BEAUTIFY_FLAG" val=""/>
</p:tagLst>
</file>

<file path=ppt/tags/tag1933.xml><?xml version="1.0" encoding="utf-8"?>
<p:tagLst xmlns:p="http://schemas.openxmlformats.org/presentationml/2006/main">
  <p:tag name="KSO_WM_BEAUTIFY_FLAG" val=""/>
</p:tagLst>
</file>

<file path=ppt/tags/tag1934.xml><?xml version="1.0" encoding="utf-8"?>
<p:tagLst xmlns:p="http://schemas.openxmlformats.org/presentationml/2006/main">
  <p:tag name="KSO_WM_BEAUTIFY_FLAG" val=""/>
</p:tagLst>
</file>

<file path=ppt/tags/tag1935.xml><?xml version="1.0" encoding="utf-8"?>
<p:tagLst xmlns:p="http://schemas.openxmlformats.org/presentationml/2006/main">
  <p:tag name="KSO_WM_BEAUTIFY_FLAG" val=""/>
</p:tagLst>
</file>

<file path=ppt/tags/tag1936.xml><?xml version="1.0" encoding="utf-8"?>
<p:tagLst xmlns:p="http://schemas.openxmlformats.org/presentationml/2006/main">
  <p:tag name="KSO_WM_BEAUTIFY_FLAG" val=""/>
</p:tagLst>
</file>

<file path=ppt/tags/tag1937.xml><?xml version="1.0" encoding="utf-8"?>
<p:tagLst xmlns:p="http://schemas.openxmlformats.org/presentationml/2006/main">
  <p:tag name="KSO_WM_BEAUTIFY_FLAG" val=""/>
</p:tagLst>
</file>

<file path=ppt/tags/tag1938.xml><?xml version="1.0" encoding="utf-8"?>
<p:tagLst xmlns:p="http://schemas.openxmlformats.org/presentationml/2006/main">
  <p:tag name="KSO_WM_BEAUTIFY_FLAG" val=""/>
</p:tagLst>
</file>

<file path=ppt/tags/tag1939.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40.xml><?xml version="1.0" encoding="utf-8"?>
<p:tagLst xmlns:p="http://schemas.openxmlformats.org/presentationml/2006/main">
  <p:tag name="KSO_WM_BEAUTIFY_FLAG" val=""/>
</p:tagLst>
</file>

<file path=ppt/tags/tag1941.xml><?xml version="1.0" encoding="utf-8"?>
<p:tagLst xmlns:p="http://schemas.openxmlformats.org/presentationml/2006/main">
  <p:tag name="KSO_WM_BEAUTIFY_FLAG" val=""/>
</p:tagLst>
</file>

<file path=ppt/tags/tag1942.xml><?xml version="1.0" encoding="utf-8"?>
<p:tagLst xmlns:p="http://schemas.openxmlformats.org/presentationml/2006/main">
  <p:tag name="KSO_WM_BEAUTIFY_FLAG" val=""/>
</p:tagLst>
</file>

<file path=ppt/tags/tag1943.xml><?xml version="1.0" encoding="utf-8"?>
<p:tagLst xmlns:p="http://schemas.openxmlformats.org/presentationml/2006/main">
  <p:tag name="KSO_WM_BEAUTIFY_FLAG" val=""/>
</p:tagLst>
</file>

<file path=ppt/tags/tag1944.xml><?xml version="1.0" encoding="utf-8"?>
<p:tagLst xmlns:p="http://schemas.openxmlformats.org/presentationml/2006/main">
  <p:tag name="KSO_WM_BEAUTIFY_FLAG" val=""/>
</p:tagLst>
</file>

<file path=ppt/tags/tag1945.xml><?xml version="1.0" encoding="utf-8"?>
<p:tagLst xmlns:p="http://schemas.openxmlformats.org/presentationml/2006/main">
  <p:tag name="KSO_WM_BEAUTIFY_FLAG" val=""/>
</p:tagLst>
</file>

<file path=ppt/tags/tag1946.xml><?xml version="1.0" encoding="utf-8"?>
<p:tagLst xmlns:p="http://schemas.openxmlformats.org/presentationml/2006/main">
  <p:tag name="KSO_WM_BEAUTIFY_FLAG" val=""/>
</p:tagLst>
</file>

<file path=ppt/tags/tag1947.xml><?xml version="1.0" encoding="utf-8"?>
<p:tagLst xmlns:p="http://schemas.openxmlformats.org/presentationml/2006/main">
  <p:tag name="KSO_WM_BEAUTIFY_FLAG" val=""/>
</p:tagLst>
</file>

<file path=ppt/tags/tag1948.xml><?xml version="1.0" encoding="utf-8"?>
<p:tagLst xmlns:p="http://schemas.openxmlformats.org/presentationml/2006/main">
  <p:tag name="KSO_WM_BEAUTIFY_FLAG" val=""/>
</p:tagLst>
</file>

<file path=ppt/tags/tag1949.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50.xml><?xml version="1.0" encoding="utf-8"?>
<p:tagLst xmlns:p="http://schemas.openxmlformats.org/presentationml/2006/main">
  <p:tag name="KSO_WM_BEAUTIFY_FLAG" val=""/>
</p:tagLst>
</file>

<file path=ppt/tags/tag1951.xml><?xml version="1.0" encoding="utf-8"?>
<p:tagLst xmlns:p="http://schemas.openxmlformats.org/presentationml/2006/main">
  <p:tag name="KSO_WM_BEAUTIFY_FLAG" val=""/>
</p:tagLst>
</file>

<file path=ppt/tags/tag1952.xml><?xml version="1.0" encoding="utf-8"?>
<p:tagLst xmlns:p="http://schemas.openxmlformats.org/presentationml/2006/main">
  <p:tag name="KSO_WM_BEAUTIFY_FLAG" val=""/>
</p:tagLst>
</file>

<file path=ppt/tags/tag1953.xml><?xml version="1.0" encoding="utf-8"?>
<p:tagLst xmlns:p="http://schemas.openxmlformats.org/presentationml/2006/main">
  <p:tag name="KSO_WM_BEAUTIFY_FLAG" val=""/>
</p:tagLst>
</file>

<file path=ppt/tags/tag1954.xml><?xml version="1.0" encoding="utf-8"?>
<p:tagLst xmlns:p="http://schemas.openxmlformats.org/presentationml/2006/main">
  <p:tag name="KSO_WM_BEAUTIFY_FLAG" val=""/>
</p:tagLst>
</file>

<file path=ppt/tags/tag1955.xml><?xml version="1.0" encoding="utf-8"?>
<p:tagLst xmlns:p="http://schemas.openxmlformats.org/presentationml/2006/main">
  <p:tag name="KSO_WM_BEAUTIFY_FLAG" val=""/>
</p:tagLst>
</file>

<file path=ppt/tags/tag1956.xml><?xml version="1.0" encoding="utf-8"?>
<p:tagLst xmlns:p="http://schemas.openxmlformats.org/presentationml/2006/main">
  <p:tag name="KSO_WM_BEAUTIFY_FLAG" val=""/>
</p:tagLst>
</file>

<file path=ppt/tags/tag1957.xml><?xml version="1.0" encoding="utf-8"?>
<p:tagLst xmlns:p="http://schemas.openxmlformats.org/presentationml/2006/main">
  <p:tag name="KSO_WM_BEAUTIFY_FLAG" val=""/>
</p:tagLst>
</file>

<file path=ppt/tags/tag1958.xml><?xml version="1.0" encoding="utf-8"?>
<p:tagLst xmlns:p="http://schemas.openxmlformats.org/presentationml/2006/main">
  <p:tag name="KSO_WM_BEAUTIFY_FLAG" val=""/>
</p:tagLst>
</file>

<file path=ppt/tags/tag1959.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60.xml><?xml version="1.0" encoding="utf-8"?>
<p:tagLst xmlns:p="http://schemas.openxmlformats.org/presentationml/2006/main">
  <p:tag name="KSO_WM_BEAUTIFY_FLAG" val=""/>
</p:tagLst>
</file>

<file path=ppt/tags/tag1961.xml><?xml version="1.0" encoding="utf-8"?>
<p:tagLst xmlns:p="http://schemas.openxmlformats.org/presentationml/2006/main">
  <p:tag name="KSO_WM_BEAUTIFY_FLAG" val=""/>
</p:tagLst>
</file>

<file path=ppt/tags/tag1962.xml><?xml version="1.0" encoding="utf-8"?>
<p:tagLst xmlns:p="http://schemas.openxmlformats.org/presentationml/2006/main">
  <p:tag name="KSO_WM_BEAUTIFY_FLAG" val=""/>
</p:tagLst>
</file>

<file path=ppt/tags/tag1963.xml><?xml version="1.0" encoding="utf-8"?>
<p:tagLst xmlns:p="http://schemas.openxmlformats.org/presentationml/2006/main">
  <p:tag name="KSO_WM_BEAUTIFY_FLAG" val=""/>
</p:tagLst>
</file>

<file path=ppt/tags/tag1964.xml><?xml version="1.0" encoding="utf-8"?>
<p:tagLst xmlns:p="http://schemas.openxmlformats.org/presentationml/2006/main">
  <p:tag name="KSO_WM_BEAUTIFY_FLAG" val=""/>
</p:tagLst>
</file>

<file path=ppt/tags/tag1965.xml><?xml version="1.0" encoding="utf-8"?>
<p:tagLst xmlns:p="http://schemas.openxmlformats.org/presentationml/2006/main">
  <p:tag name="KSO_WM_BEAUTIFY_FLAG" val=""/>
</p:tagLst>
</file>

<file path=ppt/tags/tag1966.xml><?xml version="1.0" encoding="utf-8"?>
<p:tagLst xmlns:p="http://schemas.openxmlformats.org/presentationml/2006/main">
  <p:tag name="KSO_WM_BEAUTIFY_FLAG" val=""/>
</p:tagLst>
</file>

<file path=ppt/tags/tag1967.xml><?xml version="1.0" encoding="utf-8"?>
<p:tagLst xmlns:p="http://schemas.openxmlformats.org/presentationml/2006/main">
  <p:tag name="KSO_WM_BEAUTIFY_FLAG" val=""/>
</p:tagLst>
</file>

<file path=ppt/tags/tag1968.xml><?xml version="1.0" encoding="utf-8"?>
<p:tagLst xmlns:p="http://schemas.openxmlformats.org/presentationml/2006/main">
  <p:tag name="KSO_WM_BEAUTIFY_FLAG" val=""/>
</p:tagLst>
</file>

<file path=ppt/tags/tag1969.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70.xml><?xml version="1.0" encoding="utf-8"?>
<p:tagLst xmlns:p="http://schemas.openxmlformats.org/presentationml/2006/main">
  <p:tag name="KSO_WM_BEAUTIFY_FLAG" val=""/>
</p:tagLst>
</file>

<file path=ppt/tags/tag1971.xml><?xml version="1.0" encoding="utf-8"?>
<p:tagLst xmlns:p="http://schemas.openxmlformats.org/presentationml/2006/main">
  <p:tag name="KSO_WM_BEAUTIFY_FLAG" val=""/>
</p:tagLst>
</file>

<file path=ppt/tags/tag1972.xml><?xml version="1.0" encoding="utf-8"?>
<p:tagLst xmlns:p="http://schemas.openxmlformats.org/presentationml/2006/main">
  <p:tag name="KSO_WM_BEAUTIFY_FLAG" val=""/>
</p:tagLst>
</file>

<file path=ppt/tags/tag1973.xml><?xml version="1.0" encoding="utf-8"?>
<p:tagLst xmlns:p="http://schemas.openxmlformats.org/presentationml/2006/main">
  <p:tag name="KSO_WM_BEAUTIFY_FLAG" val=""/>
</p:tagLst>
</file>

<file path=ppt/tags/tag1974.xml><?xml version="1.0" encoding="utf-8"?>
<p:tagLst xmlns:p="http://schemas.openxmlformats.org/presentationml/2006/main">
  <p:tag name="KSO_WM_BEAUTIFY_FLAG" val=""/>
</p:tagLst>
</file>

<file path=ppt/tags/tag1975.xml><?xml version="1.0" encoding="utf-8"?>
<p:tagLst xmlns:p="http://schemas.openxmlformats.org/presentationml/2006/main">
  <p:tag name="KSO_WM_BEAUTIFY_FLAG" val=""/>
</p:tagLst>
</file>

<file path=ppt/tags/tag1976.xml><?xml version="1.0" encoding="utf-8"?>
<p:tagLst xmlns:p="http://schemas.openxmlformats.org/presentationml/2006/main">
  <p:tag name="KSO_WM_BEAUTIFY_FLAG" val=""/>
</p:tagLst>
</file>

<file path=ppt/tags/tag1977.xml><?xml version="1.0" encoding="utf-8"?>
<p:tagLst xmlns:p="http://schemas.openxmlformats.org/presentationml/2006/main">
  <p:tag name="KSO_WM_BEAUTIFY_FLAG" val=""/>
</p:tagLst>
</file>

<file path=ppt/tags/tag1978.xml><?xml version="1.0" encoding="utf-8"?>
<p:tagLst xmlns:p="http://schemas.openxmlformats.org/presentationml/2006/main">
  <p:tag name="KSO_WM_BEAUTIFY_FLAG" val=""/>
</p:tagLst>
</file>

<file path=ppt/tags/tag1979.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80.xml><?xml version="1.0" encoding="utf-8"?>
<p:tagLst xmlns:p="http://schemas.openxmlformats.org/presentationml/2006/main">
  <p:tag name="KSO_WM_BEAUTIFY_FLAG" val=""/>
</p:tagLst>
</file>

<file path=ppt/tags/tag1981.xml><?xml version="1.0" encoding="utf-8"?>
<p:tagLst xmlns:p="http://schemas.openxmlformats.org/presentationml/2006/main">
  <p:tag name="KSO_WM_BEAUTIFY_FLAG" val=""/>
</p:tagLst>
</file>

<file path=ppt/tags/tag1982.xml><?xml version="1.0" encoding="utf-8"?>
<p:tagLst xmlns:p="http://schemas.openxmlformats.org/presentationml/2006/main">
  <p:tag name="KSO_WM_BEAUTIFY_FLAG" val=""/>
</p:tagLst>
</file>

<file path=ppt/tags/tag1983.xml><?xml version="1.0" encoding="utf-8"?>
<p:tagLst xmlns:p="http://schemas.openxmlformats.org/presentationml/2006/main">
  <p:tag name="KSO_WM_BEAUTIFY_FLAG" val=""/>
</p:tagLst>
</file>

<file path=ppt/tags/tag1984.xml><?xml version="1.0" encoding="utf-8"?>
<p:tagLst xmlns:p="http://schemas.openxmlformats.org/presentationml/2006/main">
  <p:tag name="KSO_WM_BEAUTIFY_FLAG" val=""/>
</p:tagLst>
</file>

<file path=ppt/tags/tag1985.xml><?xml version="1.0" encoding="utf-8"?>
<p:tagLst xmlns:p="http://schemas.openxmlformats.org/presentationml/2006/main">
  <p:tag name="KSO_WM_BEAUTIFY_FLAG" val=""/>
</p:tagLst>
</file>

<file path=ppt/tags/tag1986.xml><?xml version="1.0" encoding="utf-8"?>
<p:tagLst xmlns:p="http://schemas.openxmlformats.org/presentationml/2006/main">
  <p:tag name="KSO_WM_BEAUTIFY_FLAG" val=""/>
</p:tagLst>
</file>

<file path=ppt/tags/tag1987.xml><?xml version="1.0" encoding="utf-8"?>
<p:tagLst xmlns:p="http://schemas.openxmlformats.org/presentationml/2006/main">
  <p:tag name="KSO_WM_BEAUTIFY_FLAG" val=""/>
</p:tagLst>
</file>

<file path=ppt/tags/tag1988.xml><?xml version="1.0" encoding="utf-8"?>
<p:tagLst xmlns:p="http://schemas.openxmlformats.org/presentationml/2006/main">
  <p:tag name="KSO_WM_BEAUTIFY_FLAG" val=""/>
</p:tagLst>
</file>

<file path=ppt/tags/tag1989.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1990.xml><?xml version="1.0" encoding="utf-8"?>
<p:tagLst xmlns:p="http://schemas.openxmlformats.org/presentationml/2006/main">
  <p:tag name="KSO_WM_BEAUTIFY_FLAG" val=""/>
</p:tagLst>
</file>

<file path=ppt/tags/tag1991.xml><?xml version="1.0" encoding="utf-8"?>
<p:tagLst xmlns:p="http://schemas.openxmlformats.org/presentationml/2006/main">
  <p:tag name="KSO_WM_BEAUTIFY_FLAG" val=""/>
</p:tagLst>
</file>

<file path=ppt/tags/tag1992.xml><?xml version="1.0" encoding="utf-8"?>
<p:tagLst xmlns:p="http://schemas.openxmlformats.org/presentationml/2006/main">
  <p:tag name="KSO_WM_BEAUTIFY_FLAG" val=""/>
</p:tagLst>
</file>

<file path=ppt/tags/tag1993.xml><?xml version="1.0" encoding="utf-8"?>
<p:tagLst xmlns:p="http://schemas.openxmlformats.org/presentationml/2006/main">
  <p:tag name="KSO_WM_BEAUTIFY_FLAG" val=""/>
</p:tagLst>
</file>

<file path=ppt/tags/tag1994.xml><?xml version="1.0" encoding="utf-8"?>
<p:tagLst xmlns:p="http://schemas.openxmlformats.org/presentationml/2006/main">
  <p:tag name="KSO_WM_BEAUTIFY_FLAG" val=""/>
</p:tagLst>
</file>

<file path=ppt/tags/tag1995.xml><?xml version="1.0" encoding="utf-8"?>
<p:tagLst xmlns:p="http://schemas.openxmlformats.org/presentationml/2006/main">
  <p:tag name="KSO_WM_BEAUTIFY_FLAG" val=""/>
</p:tagLst>
</file>

<file path=ppt/tags/tag1996.xml><?xml version="1.0" encoding="utf-8"?>
<p:tagLst xmlns:p="http://schemas.openxmlformats.org/presentationml/2006/main">
  <p:tag name="KSO_WM_BEAUTIFY_FLAG" val=""/>
</p:tagLst>
</file>

<file path=ppt/tags/tag1997.xml><?xml version="1.0" encoding="utf-8"?>
<p:tagLst xmlns:p="http://schemas.openxmlformats.org/presentationml/2006/main">
  <p:tag name="KSO_WM_BEAUTIFY_FLAG" val=""/>
</p:tagLst>
</file>

<file path=ppt/tags/tag1998.xml><?xml version="1.0" encoding="utf-8"?>
<p:tagLst xmlns:p="http://schemas.openxmlformats.org/presentationml/2006/main">
  <p:tag name="KSO_WM_BEAUTIFY_FLAG" val=""/>
</p:tagLst>
</file>

<file path=ppt/tags/tag19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00.xml><?xml version="1.0" encoding="utf-8"?>
<p:tagLst xmlns:p="http://schemas.openxmlformats.org/presentationml/2006/main">
  <p:tag name="KSO_WM_BEAUTIFY_FLAG" val=""/>
</p:tagLst>
</file>

<file path=ppt/tags/tag2001.xml><?xml version="1.0" encoding="utf-8"?>
<p:tagLst xmlns:p="http://schemas.openxmlformats.org/presentationml/2006/main">
  <p:tag name="KSO_WM_BEAUTIFY_FLAG" val=""/>
</p:tagLst>
</file>

<file path=ppt/tags/tag2002.xml><?xml version="1.0" encoding="utf-8"?>
<p:tagLst xmlns:p="http://schemas.openxmlformats.org/presentationml/2006/main">
  <p:tag name="KSO_WM_BEAUTIFY_FLAG" val=""/>
</p:tagLst>
</file>

<file path=ppt/tags/tag2003.xml><?xml version="1.0" encoding="utf-8"?>
<p:tagLst xmlns:p="http://schemas.openxmlformats.org/presentationml/2006/main">
  <p:tag name="KSO_WM_BEAUTIFY_FLAG" val=""/>
</p:tagLst>
</file>

<file path=ppt/tags/tag2004.xml><?xml version="1.0" encoding="utf-8"?>
<p:tagLst xmlns:p="http://schemas.openxmlformats.org/presentationml/2006/main">
  <p:tag name="KSO_WM_BEAUTIFY_FLAG" val=""/>
</p:tagLst>
</file>

<file path=ppt/tags/tag2005.xml><?xml version="1.0" encoding="utf-8"?>
<p:tagLst xmlns:p="http://schemas.openxmlformats.org/presentationml/2006/main">
  <p:tag name="KSO_WM_BEAUTIFY_FLAG" val=""/>
</p:tagLst>
</file>

<file path=ppt/tags/tag2006.xml><?xml version="1.0" encoding="utf-8"?>
<p:tagLst xmlns:p="http://schemas.openxmlformats.org/presentationml/2006/main">
  <p:tag name="KSO_WM_BEAUTIFY_FLAG" val=""/>
</p:tagLst>
</file>

<file path=ppt/tags/tag2007.xml><?xml version="1.0" encoding="utf-8"?>
<p:tagLst xmlns:p="http://schemas.openxmlformats.org/presentationml/2006/main">
  <p:tag name="KSO_WM_BEAUTIFY_FLAG" val=""/>
</p:tagLst>
</file>

<file path=ppt/tags/tag2008.xml><?xml version="1.0" encoding="utf-8"?>
<p:tagLst xmlns:p="http://schemas.openxmlformats.org/presentationml/2006/main">
  <p:tag name="KSO_WM_BEAUTIFY_FLAG" val=""/>
</p:tagLst>
</file>

<file path=ppt/tags/tag2009.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10.xml><?xml version="1.0" encoding="utf-8"?>
<p:tagLst xmlns:p="http://schemas.openxmlformats.org/presentationml/2006/main">
  <p:tag name="KSO_WM_BEAUTIFY_FLAG" val=""/>
</p:tagLst>
</file>

<file path=ppt/tags/tag2011.xml><?xml version="1.0" encoding="utf-8"?>
<p:tagLst xmlns:p="http://schemas.openxmlformats.org/presentationml/2006/main">
  <p:tag name="KSO_WM_BEAUTIFY_FLAG" val=""/>
</p:tagLst>
</file>

<file path=ppt/tags/tag2012.xml><?xml version="1.0" encoding="utf-8"?>
<p:tagLst xmlns:p="http://schemas.openxmlformats.org/presentationml/2006/main">
  <p:tag name="KSO_WM_BEAUTIFY_FLAG" val=""/>
</p:tagLst>
</file>

<file path=ppt/tags/tag2013.xml><?xml version="1.0" encoding="utf-8"?>
<p:tagLst xmlns:p="http://schemas.openxmlformats.org/presentationml/2006/main">
  <p:tag name="KSO_WM_BEAUTIFY_FLAG" val=""/>
</p:tagLst>
</file>

<file path=ppt/tags/tag2014.xml><?xml version="1.0" encoding="utf-8"?>
<p:tagLst xmlns:p="http://schemas.openxmlformats.org/presentationml/2006/main">
  <p:tag name="KSO_WM_BEAUTIFY_FLAG" val=""/>
</p:tagLst>
</file>

<file path=ppt/tags/tag2015.xml><?xml version="1.0" encoding="utf-8"?>
<p:tagLst xmlns:p="http://schemas.openxmlformats.org/presentationml/2006/main">
  <p:tag name="KSO_WM_BEAUTIFY_FLAG" val=""/>
</p:tagLst>
</file>

<file path=ppt/tags/tag2016.xml><?xml version="1.0" encoding="utf-8"?>
<p:tagLst xmlns:p="http://schemas.openxmlformats.org/presentationml/2006/main">
  <p:tag name="KSO_WM_BEAUTIFY_FLAG" val=""/>
</p:tagLst>
</file>

<file path=ppt/tags/tag2017.xml><?xml version="1.0" encoding="utf-8"?>
<p:tagLst xmlns:p="http://schemas.openxmlformats.org/presentationml/2006/main">
  <p:tag name="KSO_WM_BEAUTIFY_FLAG" val=""/>
</p:tagLst>
</file>

<file path=ppt/tags/tag2018.xml><?xml version="1.0" encoding="utf-8"?>
<p:tagLst xmlns:p="http://schemas.openxmlformats.org/presentationml/2006/main">
  <p:tag name="KSO_WM_BEAUTIFY_FLAG" val=""/>
</p:tagLst>
</file>

<file path=ppt/tags/tag2019.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20.xml><?xml version="1.0" encoding="utf-8"?>
<p:tagLst xmlns:p="http://schemas.openxmlformats.org/presentationml/2006/main">
  <p:tag name="KSO_WM_BEAUTIFY_FLAG" val=""/>
</p:tagLst>
</file>

<file path=ppt/tags/tag2021.xml><?xml version="1.0" encoding="utf-8"?>
<p:tagLst xmlns:p="http://schemas.openxmlformats.org/presentationml/2006/main">
  <p:tag name="KSO_WM_BEAUTIFY_FLAG" val=""/>
</p:tagLst>
</file>

<file path=ppt/tags/tag2022.xml><?xml version="1.0" encoding="utf-8"?>
<p:tagLst xmlns:p="http://schemas.openxmlformats.org/presentationml/2006/main">
  <p:tag name="KSO_WM_BEAUTIFY_FLAG" val=""/>
</p:tagLst>
</file>

<file path=ppt/tags/tag2023.xml><?xml version="1.0" encoding="utf-8"?>
<p:tagLst xmlns:p="http://schemas.openxmlformats.org/presentationml/2006/main">
  <p:tag name="KSO_WM_BEAUTIFY_FLAG" val=""/>
</p:tagLst>
</file>

<file path=ppt/tags/tag2024.xml><?xml version="1.0" encoding="utf-8"?>
<p:tagLst xmlns:p="http://schemas.openxmlformats.org/presentationml/2006/main">
  <p:tag name="KSO_WM_BEAUTIFY_FLAG" val=""/>
</p:tagLst>
</file>

<file path=ppt/tags/tag2025.xml><?xml version="1.0" encoding="utf-8"?>
<p:tagLst xmlns:p="http://schemas.openxmlformats.org/presentationml/2006/main">
  <p:tag name="KSO_WM_BEAUTIFY_FLAG" val=""/>
</p:tagLst>
</file>

<file path=ppt/tags/tag2026.xml><?xml version="1.0" encoding="utf-8"?>
<p:tagLst xmlns:p="http://schemas.openxmlformats.org/presentationml/2006/main">
  <p:tag name="KSO_WM_BEAUTIFY_FLAG" val=""/>
</p:tagLst>
</file>

<file path=ppt/tags/tag2027.xml><?xml version="1.0" encoding="utf-8"?>
<p:tagLst xmlns:p="http://schemas.openxmlformats.org/presentationml/2006/main">
  <p:tag name="KSO_WM_BEAUTIFY_FLAG" val=""/>
</p:tagLst>
</file>

<file path=ppt/tags/tag2028.xml><?xml version="1.0" encoding="utf-8"?>
<p:tagLst xmlns:p="http://schemas.openxmlformats.org/presentationml/2006/main">
  <p:tag name="KSO_WM_BEAUTIFY_FLAG" val=""/>
</p:tagLst>
</file>

<file path=ppt/tags/tag2029.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30.xml><?xml version="1.0" encoding="utf-8"?>
<p:tagLst xmlns:p="http://schemas.openxmlformats.org/presentationml/2006/main">
  <p:tag name="KSO_WM_BEAUTIFY_FLAG" val=""/>
</p:tagLst>
</file>

<file path=ppt/tags/tag2031.xml><?xml version="1.0" encoding="utf-8"?>
<p:tagLst xmlns:p="http://schemas.openxmlformats.org/presentationml/2006/main">
  <p:tag name="KSO_WM_BEAUTIFY_FLAG" val=""/>
</p:tagLst>
</file>

<file path=ppt/tags/tag2032.xml><?xml version="1.0" encoding="utf-8"?>
<p:tagLst xmlns:p="http://schemas.openxmlformats.org/presentationml/2006/main">
  <p:tag name="KSO_WM_BEAUTIFY_FLAG" val=""/>
</p:tagLst>
</file>

<file path=ppt/tags/tag2033.xml><?xml version="1.0" encoding="utf-8"?>
<p:tagLst xmlns:p="http://schemas.openxmlformats.org/presentationml/2006/main">
  <p:tag name="KSO_WM_BEAUTIFY_FLAG" val=""/>
</p:tagLst>
</file>

<file path=ppt/tags/tag2034.xml><?xml version="1.0" encoding="utf-8"?>
<p:tagLst xmlns:p="http://schemas.openxmlformats.org/presentationml/2006/main">
  <p:tag name="KSO_WM_BEAUTIFY_FLAG" val=""/>
</p:tagLst>
</file>

<file path=ppt/tags/tag2035.xml><?xml version="1.0" encoding="utf-8"?>
<p:tagLst xmlns:p="http://schemas.openxmlformats.org/presentationml/2006/main">
  <p:tag name="KSO_WM_BEAUTIFY_FLAG" val=""/>
</p:tagLst>
</file>

<file path=ppt/tags/tag2036.xml><?xml version="1.0" encoding="utf-8"?>
<p:tagLst xmlns:p="http://schemas.openxmlformats.org/presentationml/2006/main">
  <p:tag name="KSO_WM_BEAUTIFY_FLAG" val=""/>
</p:tagLst>
</file>

<file path=ppt/tags/tag2037.xml><?xml version="1.0" encoding="utf-8"?>
<p:tagLst xmlns:p="http://schemas.openxmlformats.org/presentationml/2006/main">
  <p:tag name="KSO_WM_BEAUTIFY_FLAG" val=""/>
</p:tagLst>
</file>

<file path=ppt/tags/tag2038.xml><?xml version="1.0" encoding="utf-8"?>
<p:tagLst xmlns:p="http://schemas.openxmlformats.org/presentationml/2006/main">
  <p:tag name="KSO_WM_BEAUTIFY_FLAG" val=""/>
</p:tagLst>
</file>

<file path=ppt/tags/tag2039.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40.xml><?xml version="1.0" encoding="utf-8"?>
<p:tagLst xmlns:p="http://schemas.openxmlformats.org/presentationml/2006/main">
  <p:tag name="KSO_WM_BEAUTIFY_FLAG" val=""/>
</p:tagLst>
</file>

<file path=ppt/tags/tag2041.xml><?xml version="1.0" encoding="utf-8"?>
<p:tagLst xmlns:p="http://schemas.openxmlformats.org/presentationml/2006/main">
  <p:tag name="KSO_WM_BEAUTIFY_FLAG" val=""/>
</p:tagLst>
</file>

<file path=ppt/tags/tag2042.xml><?xml version="1.0" encoding="utf-8"?>
<p:tagLst xmlns:p="http://schemas.openxmlformats.org/presentationml/2006/main">
  <p:tag name="KSO_WM_BEAUTIFY_FLAG" val=""/>
</p:tagLst>
</file>

<file path=ppt/tags/tag2043.xml><?xml version="1.0" encoding="utf-8"?>
<p:tagLst xmlns:p="http://schemas.openxmlformats.org/presentationml/2006/main">
  <p:tag name="KSO_WM_BEAUTIFY_FLAG" val=""/>
</p:tagLst>
</file>

<file path=ppt/tags/tag2044.xml><?xml version="1.0" encoding="utf-8"?>
<p:tagLst xmlns:p="http://schemas.openxmlformats.org/presentationml/2006/main">
  <p:tag name="KSO_WM_BEAUTIFY_FLAG" val=""/>
</p:tagLst>
</file>

<file path=ppt/tags/tag2045.xml><?xml version="1.0" encoding="utf-8"?>
<p:tagLst xmlns:p="http://schemas.openxmlformats.org/presentationml/2006/main">
  <p:tag name="KSO_WM_BEAUTIFY_FLAG" val=""/>
</p:tagLst>
</file>

<file path=ppt/tags/tag2046.xml><?xml version="1.0" encoding="utf-8"?>
<p:tagLst xmlns:p="http://schemas.openxmlformats.org/presentationml/2006/main">
  <p:tag name="KSO_WM_BEAUTIFY_FLAG" val=""/>
</p:tagLst>
</file>

<file path=ppt/tags/tag2047.xml><?xml version="1.0" encoding="utf-8"?>
<p:tagLst xmlns:p="http://schemas.openxmlformats.org/presentationml/2006/main">
  <p:tag name="KSO_WM_BEAUTIFY_FLAG" val=""/>
</p:tagLst>
</file>

<file path=ppt/tags/tag2048.xml><?xml version="1.0" encoding="utf-8"?>
<p:tagLst xmlns:p="http://schemas.openxmlformats.org/presentationml/2006/main">
  <p:tag name="KSO_WM_BEAUTIFY_FLAG" val=""/>
</p:tagLst>
</file>

<file path=ppt/tags/tag2049.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50.xml><?xml version="1.0" encoding="utf-8"?>
<p:tagLst xmlns:p="http://schemas.openxmlformats.org/presentationml/2006/main">
  <p:tag name="KSO_WM_BEAUTIFY_FLAG" val=""/>
</p:tagLst>
</file>

<file path=ppt/tags/tag2051.xml><?xml version="1.0" encoding="utf-8"?>
<p:tagLst xmlns:p="http://schemas.openxmlformats.org/presentationml/2006/main">
  <p:tag name="KSO_WM_BEAUTIFY_FLAG" val=""/>
</p:tagLst>
</file>

<file path=ppt/tags/tag2052.xml><?xml version="1.0" encoding="utf-8"?>
<p:tagLst xmlns:p="http://schemas.openxmlformats.org/presentationml/2006/main">
  <p:tag name="KSO_WM_BEAUTIFY_FLAG" val=""/>
</p:tagLst>
</file>

<file path=ppt/tags/tag2053.xml><?xml version="1.0" encoding="utf-8"?>
<p:tagLst xmlns:p="http://schemas.openxmlformats.org/presentationml/2006/main">
  <p:tag name="KSO_WM_BEAUTIFY_FLAG" val=""/>
</p:tagLst>
</file>

<file path=ppt/tags/tag2054.xml><?xml version="1.0" encoding="utf-8"?>
<p:tagLst xmlns:p="http://schemas.openxmlformats.org/presentationml/2006/main">
  <p:tag name="KSO_WM_BEAUTIFY_FLAG" val=""/>
</p:tagLst>
</file>

<file path=ppt/tags/tag2055.xml><?xml version="1.0" encoding="utf-8"?>
<p:tagLst xmlns:p="http://schemas.openxmlformats.org/presentationml/2006/main">
  <p:tag name="KSO_WM_BEAUTIFY_FLAG" val=""/>
</p:tagLst>
</file>

<file path=ppt/tags/tag2056.xml><?xml version="1.0" encoding="utf-8"?>
<p:tagLst xmlns:p="http://schemas.openxmlformats.org/presentationml/2006/main">
  <p:tag name="KSO_WM_BEAUTIFY_FLAG" val=""/>
</p:tagLst>
</file>

<file path=ppt/tags/tag2057.xml><?xml version="1.0" encoding="utf-8"?>
<p:tagLst xmlns:p="http://schemas.openxmlformats.org/presentationml/2006/main">
  <p:tag name="KSO_WM_BEAUTIFY_FLAG" val=""/>
</p:tagLst>
</file>

<file path=ppt/tags/tag2058.xml><?xml version="1.0" encoding="utf-8"?>
<p:tagLst xmlns:p="http://schemas.openxmlformats.org/presentationml/2006/main">
  <p:tag name="KSO_WM_BEAUTIFY_FLAG" val=""/>
</p:tagLst>
</file>

<file path=ppt/tags/tag2059.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60.xml><?xml version="1.0" encoding="utf-8"?>
<p:tagLst xmlns:p="http://schemas.openxmlformats.org/presentationml/2006/main">
  <p:tag name="KSO_WM_BEAUTIFY_FLAG" val=""/>
</p:tagLst>
</file>

<file path=ppt/tags/tag2061.xml><?xml version="1.0" encoding="utf-8"?>
<p:tagLst xmlns:p="http://schemas.openxmlformats.org/presentationml/2006/main">
  <p:tag name="KSO_WM_BEAUTIFY_FLAG" val=""/>
</p:tagLst>
</file>

<file path=ppt/tags/tag2062.xml><?xml version="1.0" encoding="utf-8"?>
<p:tagLst xmlns:p="http://schemas.openxmlformats.org/presentationml/2006/main">
  <p:tag name="KSO_WM_BEAUTIFY_FLAG" val=""/>
</p:tagLst>
</file>

<file path=ppt/tags/tag2063.xml><?xml version="1.0" encoding="utf-8"?>
<p:tagLst xmlns:p="http://schemas.openxmlformats.org/presentationml/2006/main">
  <p:tag name="KSO_WM_BEAUTIFY_FLAG" val=""/>
</p:tagLst>
</file>

<file path=ppt/tags/tag2064.xml><?xml version="1.0" encoding="utf-8"?>
<p:tagLst xmlns:p="http://schemas.openxmlformats.org/presentationml/2006/main">
  <p:tag name="KSO_WM_BEAUTIFY_FLAG" val=""/>
</p:tagLst>
</file>

<file path=ppt/tags/tag2065.xml><?xml version="1.0" encoding="utf-8"?>
<p:tagLst xmlns:p="http://schemas.openxmlformats.org/presentationml/2006/main">
  <p:tag name="KSO_WM_BEAUTIFY_FLAG" val=""/>
</p:tagLst>
</file>

<file path=ppt/tags/tag2066.xml><?xml version="1.0" encoding="utf-8"?>
<p:tagLst xmlns:p="http://schemas.openxmlformats.org/presentationml/2006/main">
  <p:tag name="KSO_WM_BEAUTIFY_FLAG" val=""/>
</p:tagLst>
</file>

<file path=ppt/tags/tag2067.xml><?xml version="1.0" encoding="utf-8"?>
<p:tagLst xmlns:p="http://schemas.openxmlformats.org/presentationml/2006/main">
  <p:tag name="KSO_WM_BEAUTIFY_FLAG" val=""/>
</p:tagLst>
</file>

<file path=ppt/tags/tag2068.xml><?xml version="1.0" encoding="utf-8"?>
<p:tagLst xmlns:p="http://schemas.openxmlformats.org/presentationml/2006/main">
  <p:tag name="KSO_WM_BEAUTIFY_FLAG" val=""/>
</p:tagLst>
</file>

<file path=ppt/tags/tag2069.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70.xml><?xml version="1.0" encoding="utf-8"?>
<p:tagLst xmlns:p="http://schemas.openxmlformats.org/presentationml/2006/main">
  <p:tag name="KSO_WM_BEAUTIFY_FLAG" val=""/>
</p:tagLst>
</file>

<file path=ppt/tags/tag2071.xml><?xml version="1.0" encoding="utf-8"?>
<p:tagLst xmlns:p="http://schemas.openxmlformats.org/presentationml/2006/main">
  <p:tag name="KSO_WM_BEAUTIFY_FLAG" val=""/>
</p:tagLst>
</file>

<file path=ppt/tags/tag2072.xml><?xml version="1.0" encoding="utf-8"?>
<p:tagLst xmlns:p="http://schemas.openxmlformats.org/presentationml/2006/main">
  <p:tag name="KSO_WM_BEAUTIFY_FLAG" val=""/>
</p:tagLst>
</file>

<file path=ppt/tags/tag2073.xml><?xml version="1.0" encoding="utf-8"?>
<p:tagLst xmlns:p="http://schemas.openxmlformats.org/presentationml/2006/main">
  <p:tag name="KSO_WM_BEAUTIFY_FLAG" val=""/>
</p:tagLst>
</file>

<file path=ppt/tags/tag2074.xml><?xml version="1.0" encoding="utf-8"?>
<p:tagLst xmlns:p="http://schemas.openxmlformats.org/presentationml/2006/main">
  <p:tag name="KSO_WM_BEAUTIFY_FLAG" val=""/>
</p:tagLst>
</file>

<file path=ppt/tags/tag2075.xml><?xml version="1.0" encoding="utf-8"?>
<p:tagLst xmlns:p="http://schemas.openxmlformats.org/presentationml/2006/main">
  <p:tag name="KSO_WM_BEAUTIFY_FLAG" val=""/>
</p:tagLst>
</file>

<file path=ppt/tags/tag2076.xml><?xml version="1.0" encoding="utf-8"?>
<p:tagLst xmlns:p="http://schemas.openxmlformats.org/presentationml/2006/main">
  <p:tag name="KSO_WM_BEAUTIFY_FLAG" val=""/>
</p:tagLst>
</file>

<file path=ppt/tags/tag2077.xml><?xml version="1.0" encoding="utf-8"?>
<p:tagLst xmlns:p="http://schemas.openxmlformats.org/presentationml/2006/main">
  <p:tag name="KSO_WM_BEAUTIFY_FLAG" val=""/>
</p:tagLst>
</file>

<file path=ppt/tags/tag2078.xml><?xml version="1.0" encoding="utf-8"?>
<p:tagLst xmlns:p="http://schemas.openxmlformats.org/presentationml/2006/main">
  <p:tag name="KSO_WM_BEAUTIFY_FLAG" val=""/>
</p:tagLst>
</file>

<file path=ppt/tags/tag2079.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80.xml><?xml version="1.0" encoding="utf-8"?>
<p:tagLst xmlns:p="http://schemas.openxmlformats.org/presentationml/2006/main">
  <p:tag name="KSO_WM_BEAUTIFY_FLAG" val=""/>
</p:tagLst>
</file>

<file path=ppt/tags/tag2081.xml><?xml version="1.0" encoding="utf-8"?>
<p:tagLst xmlns:p="http://schemas.openxmlformats.org/presentationml/2006/main">
  <p:tag name="KSO_WM_BEAUTIFY_FLAG" val=""/>
</p:tagLst>
</file>

<file path=ppt/tags/tag2082.xml><?xml version="1.0" encoding="utf-8"?>
<p:tagLst xmlns:p="http://schemas.openxmlformats.org/presentationml/2006/main">
  <p:tag name="KSO_WM_BEAUTIFY_FLAG" val=""/>
</p:tagLst>
</file>

<file path=ppt/tags/tag2083.xml><?xml version="1.0" encoding="utf-8"?>
<p:tagLst xmlns:p="http://schemas.openxmlformats.org/presentationml/2006/main">
  <p:tag name="KSO_WM_BEAUTIFY_FLAG" val=""/>
</p:tagLst>
</file>

<file path=ppt/tags/tag2084.xml><?xml version="1.0" encoding="utf-8"?>
<p:tagLst xmlns:p="http://schemas.openxmlformats.org/presentationml/2006/main">
  <p:tag name="KSO_WM_BEAUTIFY_FLAG" val=""/>
</p:tagLst>
</file>

<file path=ppt/tags/tag2085.xml><?xml version="1.0" encoding="utf-8"?>
<p:tagLst xmlns:p="http://schemas.openxmlformats.org/presentationml/2006/main">
  <p:tag name="KSO_WM_BEAUTIFY_FLAG" val=""/>
</p:tagLst>
</file>

<file path=ppt/tags/tag2086.xml><?xml version="1.0" encoding="utf-8"?>
<p:tagLst xmlns:p="http://schemas.openxmlformats.org/presentationml/2006/main">
  <p:tag name="KSO_WM_BEAUTIFY_FLAG" val=""/>
</p:tagLst>
</file>

<file path=ppt/tags/tag2087.xml><?xml version="1.0" encoding="utf-8"?>
<p:tagLst xmlns:p="http://schemas.openxmlformats.org/presentationml/2006/main">
  <p:tag name="KSO_WM_BEAUTIFY_FLAG" val=""/>
</p:tagLst>
</file>

<file path=ppt/tags/tag2088.xml><?xml version="1.0" encoding="utf-8"?>
<p:tagLst xmlns:p="http://schemas.openxmlformats.org/presentationml/2006/main">
  <p:tag name="KSO_WM_BEAUTIFY_FLAG" val=""/>
</p:tagLst>
</file>

<file path=ppt/tags/tag2089.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090.xml><?xml version="1.0" encoding="utf-8"?>
<p:tagLst xmlns:p="http://schemas.openxmlformats.org/presentationml/2006/main">
  <p:tag name="KSO_WM_BEAUTIFY_FLAG" val=""/>
</p:tagLst>
</file>

<file path=ppt/tags/tag2091.xml><?xml version="1.0" encoding="utf-8"?>
<p:tagLst xmlns:p="http://schemas.openxmlformats.org/presentationml/2006/main">
  <p:tag name="KSO_WM_BEAUTIFY_FLAG" val=""/>
</p:tagLst>
</file>

<file path=ppt/tags/tag2092.xml><?xml version="1.0" encoding="utf-8"?>
<p:tagLst xmlns:p="http://schemas.openxmlformats.org/presentationml/2006/main">
  <p:tag name="KSO_WM_BEAUTIFY_FLAG" val=""/>
</p:tagLst>
</file>

<file path=ppt/tags/tag2093.xml><?xml version="1.0" encoding="utf-8"?>
<p:tagLst xmlns:p="http://schemas.openxmlformats.org/presentationml/2006/main">
  <p:tag name="KSO_WM_BEAUTIFY_FLAG" val=""/>
</p:tagLst>
</file>

<file path=ppt/tags/tag2094.xml><?xml version="1.0" encoding="utf-8"?>
<p:tagLst xmlns:p="http://schemas.openxmlformats.org/presentationml/2006/main">
  <p:tag name="KSO_WM_BEAUTIFY_FLAG" val=""/>
</p:tagLst>
</file>

<file path=ppt/tags/tag2095.xml><?xml version="1.0" encoding="utf-8"?>
<p:tagLst xmlns:p="http://schemas.openxmlformats.org/presentationml/2006/main">
  <p:tag name="KSO_WM_BEAUTIFY_FLAG" val=""/>
</p:tagLst>
</file>

<file path=ppt/tags/tag2096.xml><?xml version="1.0" encoding="utf-8"?>
<p:tagLst xmlns:p="http://schemas.openxmlformats.org/presentationml/2006/main">
  <p:tag name="KSO_WM_BEAUTIFY_FLAG" val=""/>
</p:tagLst>
</file>

<file path=ppt/tags/tag2097.xml><?xml version="1.0" encoding="utf-8"?>
<p:tagLst xmlns:p="http://schemas.openxmlformats.org/presentationml/2006/main">
  <p:tag name="KSO_WM_BEAUTIFY_FLAG" val=""/>
</p:tagLst>
</file>

<file path=ppt/tags/tag2098.xml><?xml version="1.0" encoding="utf-8"?>
<p:tagLst xmlns:p="http://schemas.openxmlformats.org/presentationml/2006/main">
  <p:tag name="KSO_WM_BEAUTIFY_FLAG" val=""/>
</p:tagLst>
</file>

<file path=ppt/tags/tag209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00.xml><?xml version="1.0" encoding="utf-8"?>
<p:tagLst xmlns:p="http://schemas.openxmlformats.org/presentationml/2006/main">
  <p:tag name="KSO_WM_BEAUTIFY_FLAG" val=""/>
</p:tagLst>
</file>

<file path=ppt/tags/tag2101.xml><?xml version="1.0" encoding="utf-8"?>
<p:tagLst xmlns:p="http://schemas.openxmlformats.org/presentationml/2006/main">
  <p:tag name="KSO_WM_BEAUTIFY_FLAG" val=""/>
</p:tagLst>
</file>

<file path=ppt/tags/tag2102.xml><?xml version="1.0" encoding="utf-8"?>
<p:tagLst xmlns:p="http://schemas.openxmlformats.org/presentationml/2006/main">
  <p:tag name="KSO_WM_BEAUTIFY_FLAG" val=""/>
</p:tagLst>
</file>

<file path=ppt/tags/tag2103.xml><?xml version="1.0" encoding="utf-8"?>
<p:tagLst xmlns:p="http://schemas.openxmlformats.org/presentationml/2006/main">
  <p:tag name="KSO_WM_BEAUTIFY_FLAG" val=""/>
</p:tagLst>
</file>

<file path=ppt/tags/tag2104.xml><?xml version="1.0" encoding="utf-8"?>
<p:tagLst xmlns:p="http://schemas.openxmlformats.org/presentationml/2006/main">
  <p:tag name="KSO_WM_BEAUTIFY_FLAG" val=""/>
</p:tagLst>
</file>

<file path=ppt/tags/tag2105.xml><?xml version="1.0" encoding="utf-8"?>
<p:tagLst xmlns:p="http://schemas.openxmlformats.org/presentationml/2006/main">
  <p:tag name="KSO_WM_BEAUTIFY_FLAG" val=""/>
</p:tagLst>
</file>

<file path=ppt/tags/tag2106.xml><?xml version="1.0" encoding="utf-8"?>
<p:tagLst xmlns:p="http://schemas.openxmlformats.org/presentationml/2006/main">
  <p:tag name="KSO_WM_BEAUTIFY_FLAG" val=""/>
</p:tagLst>
</file>

<file path=ppt/tags/tag2107.xml><?xml version="1.0" encoding="utf-8"?>
<p:tagLst xmlns:p="http://schemas.openxmlformats.org/presentationml/2006/main">
  <p:tag name="KSO_WM_BEAUTIFY_FLAG" val=""/>
</p:tagLst>
</file>

<file path=ppt/tags/tag2108.xml><?xml version="1.0" encoding="utf-8"?>
<p:tagLst xmlns:p="http://schemas.openxmlformats.org/presentationml/2006/main">
  <p:tag name="KSO_WM_BEAUTIFY_FLAG" val=""/>
</p:tagLst>
</file>

<file path=ppt/tags/tag2109.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10.xml><?xml version="1.0" encoding="utf-8"?>
<p:tagLst xmlns:p="http://schemas.openxmlformats.org/presentationml/2006/main">
  <p:tag name="KSO_WM_BEAUTIFY_FLAG" val=""/>
</p:tagLst>
</file>

<file path=ppt/tags/tag2111.xml><?xml version="1.0" encoding="utf-8"?>
<p:tagLst xmlns:p="http://schemas.openxmlformats.org/presentationml/2006/main">
  <p:tag name="KSO_WM_BEAUTIFY_FLAG" val=""/>
</p:tagLst>
</file>

<file path=ppt/tags/tag2112.xml><?xml version="1.0" encoding="utf-8"?>
<p:tagLst xmlns:p="http://schemas.openxmlformats.org/presentationml/2006/main">
  <p:tag name="KSO_WM_BEAUTIFY_FLAG" val=""/>
</p:tagLst>
</file>

<file path=ppt/tags/tag2113.xml><?xml version="1.0" encoding="utf-8"?>
<p:tagLst xmlns:p="http://schemas.openxmlformats.org/presentationml/2006/main">
  <p:tag name="KSO_WM_BEAUTIFY_FLAG" val=""/>
</p:tagLst>
</file>

<file path=ppt/tags/tag2114.xml><?xml version="1.0" encoding="utf-8"?>
<p:tagLst xmlns:p="http://schemas.openxmlformats.org/presentationml/2006/main">
  <p:tag name="KSO_WM_BEAUTIFY_FLAG" val=""/>
</p:tagLst>
</file>

<file path=ppt/tags/tag2115.xml><?xml version="1.0" encoding="utf-8"?>
<p:tagLst xmlns:p="http://schemas.openxmlformats.org/presentationml/2006/main">
  <p:tag name="KSO_WM_BEAUTIFY_FLAG" val=""/>
</p:tagLst>
</file>

<file path=ppt/tags/tag2116.xml><?xml version="1.0" encoding="utf-8"?>
<p:tagLst xmlns:p="http://schemas.openxmlformats.org/presentationml/2006/main">
  <p:tag name="KSO_WM_BEAUTIFY_FLAG" val=""/>
</p:tagLst>
</file>

<file path=ppt/tags/tag2117.xml><?xml version="1.0" encoding="utf-8"?>
<p:tagLst xmlns:p="http://schemas.openxmlformats.org/presentationml/2006/main">
  <p:tag name="KSO_WM_BEAUTIFY_FLAG" val=""/>
</p:tagLst>
</file>

<file path=ppt/tags/tag2118.xml><?xml version="1.0" encoding="utf-8"?>
<p:tagLst xmlns:p="http://schemas.openxmlformats.org/presentationml/2006/main">
  <p:tag name="KSO_WM_BEAUTIFY_FLAG" val=""/>
</p:tagLst>
</file>

<file path=ppt/tags/tag2119.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20.xml><?xml version="1.0" encoding="utf-8"?>
<p:tagLst xmlns:p="http://schemas.openxmlformats.org/presentationml/2006/main">
  <p:tag name="KSO_WM_BEAUTIFY_FLAG" val=""/>
</p:tagLst>
</file>

<file path=ppt/tags/tag2121.xml><?xml version="1.0" encoding="utf-8"?>
<p:tagLst xmlns:p="http://schemas.openxmlformats.org/presentationml/2006/main">
  <p:tag name="KSO_WM_BEAUTIFY_FLAG" val=""/>
</p:tagLst>
</file>

<file path=ppt/tags/tag2122.xml><?xml version="1.0" encoding="utf-8"?>
<p:tagLst xmlns:p="http://schemas.openxmlformats.org/presentationml/2006/main">
  <p:tag name="KSO_WM_BEAUTIFY_FLAG" val=""/>
</p:tagLst>
</file>

<file path=ppt/tags/tag2123.xml><?xml version="1.0" encoding="utf-8"?>
<p:tagLst xmlns:p="http://schemas.openxmlformats.org/presentationml/2006/main">
  <p:tag name="KSO_WM_BEAUTIFY_FLAG" val=""/>
</p:tagLst>
</file>

<file path=ppt/tags/tag2124.xml><?xml version="1.0" encoding="utf-8"?>
<p:tagLst xmlns:p="http://schemas.openxmlformats.org/presentationml/2006/main">
  <p:tag name="KSO_WM_BEAUTIFY_FLAG" val=""/>
</p:tagLst>
</file>

<file path=ppt/tags/tag2125.xml><?xml version="1.0" encoding="utf-8"?>
<p:tagLst xmlns:p="http://schemas.openxmlformats.org/presentationml/2006/main">
  <p:tag name="KSO_WM_BEAUTIFY_FLAG" val=""/>
</p:tagLst>
</file>

<file path=ppt/tags/tag2126.xml><?xml version="1.0" encoding="utf-8"?>
<p:tagLst xmlns:p="http://schemas.openxmlformats.org/presentationml/2006/main">
  <p:tag name="KSO_WM_BEAUTIFY_FLAG" val=""/>
</p:tagLst>
</file>

<file path=ppt/tags/tag2127.xml><?xml version="1.0" encoding="utf-8"?>
<p:tagLst xmlns:p="http://schemas.openxmlformats.org/presentationml/2006/main">
  <p:tag name="KSO_WM_BEAUTIFY_FLAG" val=""/>
</p:tagLst>
</file>

<file path=ppt/tags/tag2128.xml><?xml version="1.0" encoding="utf-8"?>
<p:tagLst xmlns:p="http://schemas.openxmlformats.org/presentationml/2006/main">
  <p:tag name="KSO_WM_BEAUTIFY_FLAG" val=""/>
</p:tagLst>
</file>

<file path=ppt/tags/tag2129.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30.xml><?xml version="1.0" encoding="utf-8"?>
<p:tagLst xmlns:p="http://schemas.openxmlformats.org/presentationml/2006/main">
  <p:tag name="KSO_WM_BEAUTIFY_FLAG" val=""/>
</p:tagLst>
</file>

<file path=ppt/tags/tag2131.xml><?xml version="1.0" encoding="utf-8"?>
<p:tagLst xmlns:p="http://schemas.openxmlformats.org/presentationml/2006/main">
  <p:tag name="KSO_WM_BEAUTIFY_FLAG" val=""/>
</p:tagLst>
</file>

<file path=ppt/tags/tag2132.xml><?xml version="1.0" encoding="utf-8"?>
<p:tagLst xmlns:p="http://schemas.openxmlformats.org/presentationml/2006/main">
  <p:tag name="KSO_WM_BEAUTIFY_FLAG" val=""/>
</p:tagLst>
</file>

<file path=ppt/tags/tag2133.xml><?xml version="1.0" encoding="utf-8"?>
<p:tagLst xmlns:p="http://schemas.openxmlformats.org/presentationml/2006/main">
  <p:tag name="KSO_WM_BEAUTIFY_FLAG" val=""/>
</p:tagLst>
</file>

<file path=ppt/tags/tag2134.xml><?xml version="1.0" encoding="utf-8"?>
<p:tagLst xmlns:p="http://schemas.openxmlformats.org/presentationml/2006/main">
  <p:tag name="KSO_WM_BEAUTIFY_FLAG" val=""/>
</p:tagLst>
</file>

<file path=ppt/tags/tag2135.xml><?xml version="1.0" encoding="utf-8"?>
<p:tagLst xmlns:p="http://schemas.openxmlformats.org/presentationml/2006/main">
  <p:tag name="KSO_WM_BEAUTIFY_FLAG" val=""/>
</p:tagLst>
</file>

<file path=ppt/tags/tag2136.xml><?xml version="1.0" encoding="utf-8"?>
<p:tagLst xmlns:p="http://schemas.openxmlformats.org/presentationml/2006/main">
  <p:tag name="KSO_WM_BEAUTIFY_FLAG" val=""/>
</p:tagLst>
</file>

<file path=ppt/tags/tag2137.xml><?xml version="1.0" encoding="utf-8"?>
<p:tagLst xmlns:p="http://schemas.openxmlformats.org/presentationml/2006/main">
  <p:tag name="KSO_WM_BEAUTIFY_FLAG" val=""/>
</p:tagLst>
</file>

<file path=ppt/tags/tag2138.xml><?xml version="1.0" encoding="utf-8"?>
<p:tagLst xmlns:p="http://schemas.openxmlformats.org/presentationml/2006/main">
  <p:tag name="KSO_WM_BEAUTIFY_FLAG" val=""/>
</p:tagLst>
</file>

<file path=ppt/tags/tag2139.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40.xml><?xml version="1.0" encoding="utf-8"?>
<p:tagLst xmlns:p="http://schemas.openxmlformats.org/presentationml/2006/main">
  <p:tag name="KSO_WM_BEAUTIFY_FLAG" val=""/>
</p:tagLst>
</file>

<file path=ppt/tags/tag2141.xml><?xml version="1.0" encoding="utf-8"?>
<p:tagLst xmlns:p="http://schemas.openxmlformats.org/presentationml/2006/main">
  <p:tag name="KSO_WM_BEAUTIFY_FLAG" val=""/>
</p:tagLst>
</file>

<file path=ppt/tags/tag2142.xml><?xml version="1.0" encoding="utf-8"?>
<p:tagLst xmlns:p="http://schemas.openxmlformats.org/presentationml/2006/main">
  <p:tag name="KSO_WM_BEAUTIFY_FLAG" val=""/>
</p:tagLst>
</file>

<file path=ppt/tags/tag2143.xml><?xml version="1.0" encoding="utf-8"?>
<p:tagLst xmlns:p="http://schemas.openxmlformats.org/presentationml/2006/main">
  <p:tag name="KSO_WM_BEAUTIFY_FLAG" val=""/>
</p:tagLst>
</file>

<file path=ppt/tags/tag2144.xml><?xml version="1.0" encoding="utf-8"?>
<p:tagLst xmlns:p="http://schemas.openxmlformats.org/presentationml/2006/main">
  <p:tag name="KSO_WM_BEAUTIFY_FLAG" val=""/>
</p:tagLst>
</file>

<file path=ppt/tags/tag2145.xml><?xml version="1.0" encoding="utf-8"?>
<p:tagLst xmlns:p="http://schemas.openxmlformats.org/presentationml/2006/main">
  <p:tag name="KSO_WM_BEAUTIFY_FLAG" val=""/>
</p:tagLst>
</file>

<file path=ppt/tags/tag2146.xml><?xml version="1.0" encoding="utf-8"?>
<p:tagLst xmlns:p="http://schemas.openxmlformats.org/presentationml/2006/main">
  <p:tag name="KSO_WM_BEAUTIFY_FLAG" val=""/>
</p:tagLst>
</file>

<file path=ppt/tags/tag2147.xml><?xml version="1.0" encoding="utf-8"?>
<p:tagLst xmlns:p="http://schemas.openxmlformats.org/presentationml/2006/main">
  <p:tag name="KSO_WM_BEAUTIFY_FLAG" val=""/>
</p:tagLst>
</file>

<file path=ppt/tags/tag2148.xml><?xml version="1.0" encoding="utf-8"?>
<p:tagLst xmlns:p="http://schemas.openxmlformats.org/presentationml/2006/main">
  <p:tag name="KSO_WM_BEAUTIFY_FLAG" val=""/>
</p:tagLst>
</file>

<file path=ppt/tags/tag2149.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50.xml><?xml version="1.0" encoding="utf-8"?>
<p:tagLst xmlns:p="http://schemas.openxmlformats.org/presentationml/2006/main">
  <p:tag name="KSO_WM_BEAUTIFY_FLAG" val=""/>
</p:tagLst>
</file>

<file path=ppt/tags/tag2151.xml><?xml version="1.0" encoding="utf-8"?>
<p:tagLst xmlns:p="http://schemas.openxmlformats.org/presentationml/2006/main">
  <p:tag name="KSO_WM_BEAUTIFY_FLAG" val=""/>
</p:tagLst>
</file>

<file path=ppt/tags/tag2152.xml><?xml version="1.0" encoding="utf-8"?>
<p:tagLst xmlns:p="http://schemas.openxmlformats.org/presentationml/2006/main">
  <p:tag name="KSO_WM_BEAUTIFY_FLAG" val=""/>
</p:tagLst>
</file>

<file path=ppt/tags/tag2153.xml><?xml version="1.0" encoding="utf-8"?>
<p:tagLst xmlns:p="http://schemas.openxmlformats.org/presentationml/2006/main">
  <p:tag name="KSO_WM_BEAUTIFY_FLAG" val=""/>
</p:tagLst>
</file>

<file path=ppt/tags/tag2154.xml><?xml version="1.0" encoding="utf-8"?>
<p:tagLst xmlns:p="http://schemas.openxmlformats.org/presentationml/2006/main">
  <p:tag name="KSO_WM_BEAUTIFY_FLAG" val=""/>
</p:tagLst>
</file>

<file path=ppt/tags/tag2155.xml><?xml version="1.0" encoding="utf-8"?>
<p:tagLst xmlns:p="http://schemas.openxmlformats.org/presentationml/2006/main">
  <p:tag name="KSO_WM_BEAUTIFY_FLAG" val=""/>
</p:tagLst>
</file>

<file path=ppt/tags/tag2156.xml><?xml version="1.0" encoding="utf-8"?>
<p:tagLst xmlns:p="http://schemas.openxmlformats.org/presentationml/2006/main">
  <p:tag name="KSO_WM_BEAUTIFY_FLAG" val=""/>
</p:tagLst>
</file>

<file path=ppt/tags/tag2157.xml><?xml version="1.0" encoding="utf-8"?>
<p:tagLst xmlns:p="http://schemas.openxmlformats.org/presentationml/2006/main">
  <p:tag name="KSO_WM_BEAUTIFY_FLAG" val=""/>
</p:tagLst>
</file>

<file path=ppt/tags/tag2158.xml><?xml version="1.0" encoding="utf-8"?>
<p:tagLst xmlns:p="http://schemas.openxmlformats.org/presentationml/2006/main">
  <p:tag name="KSO_WM_BEAUTIFY_FLAG" val=""/>
</p:tagLst>
</file>

<file path=ppt/tags/tag2159.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60.xml><?xml version="1.0" encoding="utf-8"?>
<p:tagLst xmlns:p="http://schemas.openxmlformats.org/presentationml/2006/main">
  <p:tag name="KSO_WM_BEAUTIFY_FLAG" val=""/>
</p:tagLst>
</file>

<file path=ppt/tags/tag2161.xml><?xml version="1.0" encoding="utf-8"?>
<p:tagLst xmlns:p="http://schemas.openxmlformats.org/presentationml/2006/main">
  <p:tag name="KSO_WM_BEAUTIFY_FLAG" val=""/>
</p:tagLst>
</file>

<file path=ppt/tags/tag2162.xml><?xml version="1.0" encoding="utf-8"?>
<p:tagLst xmlns:p="http://schemas.openxmlformats.org/presentationml/2006/main">
  <p:tag name="KSO_WM_BEAUTIFY_FLAG" val=""/>
</p:tagLst>
</file>

<file path=ppt/tags/tag2163.xml><?xml version="1.0" encoding="utf-8"?>
<p:tagLst xmlns:p="http://schemas.openxmlformats.org/presentationml/2006/main">
  <p:tag name="KSO_WM_BEAUTIFY_FLAG" val=""/>
</p:tagLst>
</file>

<file path=ppt/tags/tag2164.xml><?xml version="1.0" encoding="utf-8"?>
<p:tagLst xmlns:p="http://schemas.openxmlformats.org/presentationml/2006/main">
  <p:tag name="KSO_WM_BEAUTIFY_FLAG" val=""/>
</p:tagLst>
</file>

<file path=ppt/tags/tag2165.xml><?xml version="1.0" encoding="utf-8"?>
<p:tagLst xmlns:p="http://schemas.openxmlformats.org/presentationml/2006/main">
  <p:tag name="KSO_WM_BEAUTIFY_FLAG" val=""/>
</p:tagLst>
</file>

<file path=ppt/tags/tag2166.xml><?xml version="1.0" encoding="utf-8"?>
<p:tagLst xmlns:p="http://schemas.openxmlformats.org/presentationml/2006/main">
  <p:tag name="KSO_WM_BEAUTIFY_FLAG" val=""/>
</p:tagLst>
</file>

<file path=ppt/tags/tag2167.xml><?xml version="1.0" encoding="utf-8"?>
<p:tagLst xmlns:p="http://schemas.openxmlformats.org/presentationml/2006/main">
  <p:tag name="KSO_WM_BEAUTIFY_FLAG" val=""/>
</p:tagLst>
</file>

<file path=ppt/tags/tag2168.xml><?xml version="1.0" encoding="utf-8"?>
<p:tagLst xmlns:p="http://schemas.openxmlformats.org/presentationml/2006/main">
  <p:tag name="KSO_WM_BEAUTIFY_FLAG" val=""/>
</p:tagLst>
</file>

<file path=ppt/tags/tag2169.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70.xml><?xml version="1.0" encoding="utf-8"?>
<p:tagLst xmlns:p="http://schemas.openxmlformats.org/presentationml/2006/main">
  <p:tag name="KSO_WM_BEAUTIFY_FLAG" val=""/>
</p:tagLst>
</file>

<file path=ppt/tags/tag2171.xml><?xml version="1.0" encoding="utf-8"?>
<p:tagLst xmlns:p="http://schemas.openxmlformats.org/presentationml/2006/main">
  <p:tag name="KSO_WM_BEAUTIFY_FLAG" val=""/>
</p:tagLst>
</file>

<file path=ppt/tags/tag2172.xml><?xml version="1.0" encoding="utf-8"?>
<p:tagLst xmlns:p="http://schemas.openxmlformats.org/presentationml/2006/main">
  <p:tag name="KSO_WM_BEAUTIFY_FLAG" val=""/>
</p:tagLst>
</file>

<file path=ppt/tags/tag2173.xml><?xml version="1.0" encoding="utf-8"?>
<p:tagLst xmlns:p="http://schemas.openxmlformats.org/presentationml/2006/main">
  <p:tag name="KSO_WM_BEAUTIFY_FLAG" val=""/>
</p:tagLst>
</file>

<file path=ppt/tags/tag2174.xml><?xml version="1.0" encoding="utf-8"?>
<p:tagLst xmlns:p="http://schemas.openxmlformats.org/presentationml/2006/main">
  <p:tag name="KSO_WM_BEAUTIFY_FLAG" val=""/>
</p:tagLst>
</file>

<file path=ppt/tags/tag2175.xml><?xml version="1.0" encoding="utf-8"?>
<p:tagLst xmlns:p="http://schemas.openxmlformats.org/presentationml/2006/main">
  <p:tag name="KSO_WM_BEAUTIFY_FLAG" val=""/>
</p:tagLst>
</file>

<file path=ppt/tags/tag2176.xml><?xml version="1.0" encoding="utf-8"?>
<p:tagLst xmlns:p="http://schemas.openxmlformats.org/presentationml/2006/main">
  <p:tag name="KSO_WM_BEAUTIFY_FLAG" val=""/>
</p:tagLst>
</file>

<file path=ppt/tags/tag2177.xml><?xml version="1.0" encoding="utf-8"?>
<p:tagLst xmlns:p="http://schemas.openxmlformats.org/presentationml/2006/main">
  <p:tag name="KSO_WM_BEAUTIFY_FLAG" val=""/>
</p:tagLst>
</file>

<file path=ppt/tags/tag2178.xml><?xml version="1.0" encoding="utf-8"?>
<p:tagLst xmlns:p="http://schemas.openxmlformats.org/presentationml/2006/main">
  <p:tag name="KSO_WM_BEAUTIFY_FLAG" val=""/>
</p:tagLst>
</file>

<file path=ppt/tags/tag2179.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80.xml><?xml version="1.0" encoding="utf-8"?>
<p:tagLst xmlns:p="http://schemas.openxmlformats.org/presentationml/2006/main">
  <p:tag name="KSO_WM_BEAUTIFY_FLAG" val=""/>
</p:tagLst>
</file>

<file path=ppt/tags/tag2181.xml><?xml version="1.0" encoding="utf-8"?>
<p:tagLst xmlns:p="http://schemas.openxmlformats.org/presentationml/2006/main">
  <p:tag name="KSO_WM_BEAUTIFY_FLAG" val=""/>
</p:tagLst>
</file>

<file path=ppt/tags/tag2182.xml><?xml version="1.0" encoding="utf-8"?>
<p:tagLst xmlns:p="http://schemas.openxmlformats.org/presentationml/2006/main">
  <p:tag name="KSO_WM_BEAUTIFY_FLAG" val=""/>
</p:tagLst>
</file>

<file path=ppt/tags/tag2183.xml><?xml version="1.0" encoding="utf-8"?>
<p:tagLst xmlns:p="http://schemas.openxmlformats.org/presentationml/2006/main">
  <p:tag name="KSO_WM_BEAUTIFY_FLAG" val=""/>
</p:tagLst>
</file>

<file path=ppt/tags/tag2184.xml><?xml version="1.0" encoding="utf-8"?>
<p:tagLst xmlns:p="http://schemas.openxmlformats.org/presentationml/2006/main">
  <p:tag name="KSO_WM_BEAUTIFY_FLAG" val=""/>
</p:tagLst>
</file>

<file path=ppt/tags/tag2185.xml><?xml version="1.0" encoding="utf-8"?>
<p:tagLst xmlns:p="http://schemas.openxmlformats.org/presentationml/2006/main">
  <p:tag name="KSO_WM_BEAUTIFY_FLAG" val=""/>
</p:tagLst>
</file>

<file path=ppt/tags/tag2186.xml><?xml version="1.0" encoding="utf-8"?>
<p:tagLst xmlns:p="http://schemas.openxmlformats.org/presentationml/2006/main">
  <p:tag name="KSO_WM_BEAUTIFY_FLAG" val=""/>
</p:tagLst>
</file>

<file path=ppt/tags/tag2187.xml><?xml version="1.0" encoding="utf-8"?>
<p:tagLst xmlns:p="http://schemas.openxmlformats.org/presentationml/2006/main">
  <p:tag name="KSO_WM_BEAUTIFY_FLAG" val=""/>
</p:tagLst>
</file>

<file path=ppt/tags/tag2188.xml><?xml version="1.0" encoding="utf-8"?>
<p:tagLst xmlns:p="http://schemas.openxmlformats.org/presentationml/2006/main">
  <p:tag name="KSO_WM_BEAUTIFY_FLAG" val=""/>
</p:tagLst>
</file>

<file path=ppt/tags/tag2189.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190.xml><?xml version="1.0" encoding="utf-8"?>
<p:tagLst xmlns:p="http://schemas.openxmlformats.org/presentationml/2006/main">
  <p:tag name="KSO_WM_BEAUTIFY_FLAG" val=""/>
</p:tagLst>
</file>

<file path=ppt/tags/tag2191.xml><?xml version="1.0" encoding="utf-8"?>
<p:tagLst xmlns:p="http://schemas.openxmlformats.org/presentationml/2006/main">
  <p:tag name="KSO_WM_BEAUTIFY_FLAG" val=""/>
</p:tagLst>
</file>

<file path=ppt/tags/tag2192.xml><?xml version="1.0" encoding="utf-8"?>
<p:tagLst xmlns:p="http://schemas.openxmlformats.org/presentationml/2006/main">
  <p:tag name="KSO_WM_BEAUTIFY_FLAG" val=""/>
</p:tagLst>
</file>

<file path=ppt/tags/tag2193.xml><?xml version="1.0" encoding="utf-8"?>
<p:tagLst xmlns:p="http://schemas.openxmlformats.org/presentationml/2006/main">
  <p:tag name="KSO_WM_BEAUTIFY_FLAG" val=""/>
</p:tagLst>
</file>

<file path=ppt/tags/tag2194.xml><?xml version="1.0" encoding="utf-8"?>
<p:tagLst xmlns:p="http://schemas.openxmlformats.org/presentationml/2006/main">
  <p:tag name="KSO_WM_BEAUTIFY_FLAG" val=""/>
</p:tagLst>
</file>

<file path=ppt/tags/tag2195.xml><?xml version="1.0" encoding="utf-8"?>
<p:tagLst xmlns:p="http://schemas.openxmlformats.org/presentationml/2006/main">
  <p:tag name="KSO_WM_BEAUTIFY_FLAG" val=""/>
</p:tagLst>
</file>

<file path=ppt/tags/tag2196.xml><?xml version="1.0" encoding="utf-8"?>
<p:tagLst xmlns:p="http://schemas.openxmlformats.org/presentationml/2006/main">
  <p:tag name="KSO_WM_BEAUTIFY_FLAG" val=""/>
</p:tagLst>
</file>

<file path=ppt/tags/tag2197.xml><?xml version="1.0" encoding="utf-8"?>
<p:tagLst xmlns:p="http://schemas.openxmlformats.org/presentationml/2006/main">
  <p:tag name="KSO_WM_BEAUTIFY_FLAG" val=""/>
</p:tagLst>
</file>

<file path=ppt/tags/tag2198.xml><?xml version="1.0" encoding="utf-8"?>
<p:tagLst xmlns:p="http://schemas.openxmlformats.org/presentationml/2006/main">
  <p:tag name="KSO_WM_BEAUTIFY_FLAG" val=""/>
</p:tagLst>
</file>

<file path=ppt/tags/tag219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00.xml><?xml version="1.0" encoding="utf-8"?>
<p:tagLst xmlns:p="http://schemas.openxmlformats.org/presentationml/2006/main">
  <p:tag name="KSO_WM_BEAUTIFY_FLAG" val=""/>
</p:tagLst>
</file>

<file path=ppt/tags/tag2201.xml><?xml version="1.0" encoding="utf-8"?>
<p:tagLst xmlns:p="http://schemas.openxmlformats.org/presentationml/2006/main">
  <p:tag name="KSO_WM_BEAUTIFY_FLAG" val=""/>
</p:tagLst>
</file>

<file path=ppt/tags/tag2202.xml><?xml version="1.0" encoding="utf-8"?>
<p:tagLst xmlns:p="http://schemas.openxmlformats.org/presentationml/2006/main">
  <p:tag name="KSO_WM_BEAUTIFY_FLAG" val=""/>
</p:tagLst>
</file>

<file path=ppt/tags/tag2203.xml><?xml version="1.0" encoding="utf-8"?>
<p:tagLst xmlns:p="http://schemas.openxmlformats.org/presentationml/2006/main">
  <p:tag name="KSO_WM_BEAUTIFY_FLAG" val=""/>
</p:tagLst>
</file>

<file path=ppt/tags/tag2204.xml><?xml version="1.0" encoding="utf-8"?>
<p:tagLst xmlns:p="http://schemas.openxmlformats.org/presentationml/2006/main">
  <p:tag name="KSO_WM_BEAUTIFY_FLAG" val=""/>
</p:tagLst>
</file>

<file path=ppt/tags/tag2205.xml><?xml version="1.0" encoding="utf-8"?>
<p:tagLst xmlns:p="http://schemas.openxmlformats.org/presentationml/2006/main">
  <p:tag name="KSO_WM_BEAUTIFY_FLAG" val=""/>
</p:tagLst>
</file>

<file path=ppt/tags/tag2206.xml><?xml version="1.0" encoding="utf-8"?>
<p:tagLst xmlns:p="http://schemas.openxmlformats.org/presentationml/2006/main">
  <p:tag name="KSO_WM_BEAUTIFY_FLAG" val=""/>
</p:tagLst>
</file>

<file path=ppt/tags/tag2207.xml><?xml version="1.0" encoding="utf-8"?>
<p:tagLst xmlns:p="http://schemas.openxmlformats.org/presentationml/2006/main">
  <p:tag name="KSO_WM_BEAUTIFY_FLAG" val=""/>
  <p:tag name="TABLE_ENDDRAG_ORIGIN_RECT" val="792*238"/>
  <p:tag name="TABLE_ENDDRAG_RECT" val="80*180*792*238"/>
</p:tagLst>
</file>

<file path=ppt/tags/tag2208.xml><?xml version="1.0" encoding="utf-8"?>
<p:tagLst xmlns:p="http://schemas.openxmlformats.org/presentationml/2006/main">
  <p:tag name="KSO_WM_BEAUTIFY_FLAG" val=""/>
</p:tagLst>
</file>

<file path=ppt/tags/tag2209.xml><?xml version="1.0" encoding="utf-8"?>
<p:tagLst xmlns:p="http://schemas.openxmlformats.org/presentationml/2006/main">
  <p:tag name="KSO_WM_UNIT_PLACING_PICTURE_USER_VIEWPORT" val="{&quot;height&quot;:6043,&quot;width&quot;:6407}"/>
  <p:tag name="KSO_WM_BEAUTIFY_FLAG" val=""/>
</p:tagLst>
</file>

<file path=ppt/tags/tag221.xml><?xml version="1.0" encoding="utf-8"?>
<p:tagLst xmlns:p="http://schemas.openxmlformats.org/presentationml/2006/main">
  <p:tag name="KSO_WM_BEAUTIFY_FLAG" val=""/>
</p:tagLst>
</file>

<file path=ppt/tags/tag2210.xml><?xml version="1.0" encoding="utf-8"?>
<p:tagLst xmlns:p="http://schemas.openxmlformats.org/presentationml/2006/main">
  <p:tag name="KSO_WM_BEAUTIFY_FLAG" val=""/>
</p:tagLst>
</file>

<file path=ppt/tags/tag2211.xml><?xml version="1.0" encoding="utf-8"?>
<p:tagLst xmlns:p="http://schemas.openxmlformats.org/presentationml/2006/main">
  <p:tag name="KSO_WM_BEAUTIFY_FLAG" val=""/>
</p:tagLst>
</file>

<file path=ppt/tags/tag2212.xml><?xml version="1.0" encoding="utf-8"?>
<p:tagLst xmlns:p="http://schemas.openxmlformats.org/presentationml/2006/main">
  <p:tag name="KSO_WM_BEAUTIFY_FLAG" val=""/>
</p:tagLst>
</file>

<file path=ppt/tags/tag2213.xml><?xml version="1.0" encoding="utf-8"?>
<p:tagLst xmlns:p="http://schemas.openxmlformats.org/presentationml/2006/main">
  <p:tag name="KSO_WM_UNIT_PLACING_PICTURE_USER_VIEWPORT" val="{&quot;height&quot;:6043,&quot;width&quot;:6407}"/>
</p:tagLst>
</file>

<file path=ppt/tags/tag2214.xml><?xml version="1.0" encoding="utf-8"?>
<p:tagLst xmlns:p="http://schemas.openxmlformats.org/presentationml/2006/main">
  <p:tag name="KSO_WM_BEAUTIFY_FLAG" val=""/>
</p:tagLst>
</file>

<file path=ppt/tags/tag2215.xml><?xml version="1.0" encoding="utf-8"?>
<p:tagLst xmlns:p="http://schemas.openxmlformats.org/presentationml/2006/main">
  <p:tag name="KSO_WM_BEAUTIFY_FLAG" val=""/>
</p:tagLst>
</file>

<file path=ppt/tags/tag2216.xml><?xml version="1.0" encoding="utf-8"?>
<p:tagLst xmlns:p="http://schemas.openxmlformats.org/presentationml/2006/main">
  <p:tag name="KSO_WM_BEAUTIFY_FLAG" val=""/>
</p:tagLst>
</file>

<file path=ppt/tags/tag2217.xml><?xml version="1.0" encoding="utf-8"?>
<p:tagLst xmlns:p="http://schemas.openxmlformats.org/presentationml/2006/main">
  <p:tag name="KSO_WM_BEAUTIFY_FLAG" val=""/>
</p:tagLst>
</file>

<file path=ppt/tags/tag2218.xml><?xml version="1.0" encoding="utf-8"?>
<p:tagLst xmlns:p="http://schemas.openxmlformats.org/presentationml/2006/main">
  <p:tag name="KSO_WM_BEAUTIFY_FLAG" val=""/>
</p:tagLst>
</file>

<file path=ppt/tags/tag2219.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20.xml><?xml version="1.0" encoding="utf-8"?>
<p:tagLst xmlns:p="http://schemas.openxmlformats.org/presentationml/2006/main">
  <p:tag name="KSO_WM_BEAUTIFY_FLAG" val=""/>
</p:tagLst>
</file>

<file path=ppt/tags/tag2221.xml><?xml version="1.0" encoding="utf-8"?>
<p:tagLst xmlns:p="http://schemas.openxmlformats.org/presentationml/2006/main">
  <p:tag name="KSO_WM_BEAUTIFY_FLAG" val=""/>
</p:tagLst>
</file>

<file path=ppt/tags/tag2222.xml><?xml version="1.0" encoding="utf-8"?>
<p:tagLst xmlns:p="http://schemas.openxmlformats.org/presentationml/2006/main">
  <p:tag name="KSO_WM_UNIT_PLACING_PICTURE_USER_VIEWPORT" val="{&quot;height&quot;:6043,&quot;width&quot;:6407}"/>
</p:tagLst>
</file>

<file path=ppt/tags/tag2223.xml><?xml version="1.0" encoding="utf-8"?>
<p:tagLst xmlns:p="http://schemas.openxmlformats.org/presentationml/2006/main">
  <p:tag name="KSO_WM_BEAUTIFY_FLAG" val=""/>
</p:tagLst>
</file>

<file path=ppt/tags/tag2224.xml><?xml version="1.0" encoding="utf-8"?>
<p:tagLst xmlns:p="http://schemas.openxmlformats.org/presentationml/2006/main">
  <p:tag name="KSO_WM_BEAUTIFY_FLAG" val=""/>
</p:tagLst>
</file>

<file path=ppt/tags/tag2225.xml><?xml version="1.0" encoding="utf-8"?>
<p:tagLst xmlns:p="http://schemas.openxmlformats.org/presentationml/2006/main">
  <p:tag name="KSO_WM_BEAUTIFY_FLAG" val=""/>
</p:tagLst>
</file>

<file path=ppt/tags/tag2226.xml><?xml version="1.0" encoding="utf-8"?>
<p:tagLst xmlns:p="http://schemas.openxmlformats.org/presentationml/2006/main">
  <p:tag name="KSO_WM_BEAUTIFY_FLAG" val=""/>
</p:tagLst>
</file>

<file path=ppt/tags/tag2227.xml><?xml version="1.0" encoding="utf-8"?>
<p:tagLst xmlns:p="http://schemas.openxmlformats.org/presentationml/2006/main">
  <p:tag name="KSO_WM_BEAUTIFY_FLAG" val=""/>
</p:tagLst>
</file>

<file path=ppt/tags/tag2228.xml><?xml version="1.0" encoding="utf-8"?>
<p:tagLst xmlns:p="http://schemas.openxmlformats.org/presentationml/2006/main">
  <p:tag name="KSO_WM_BEAUTIFY_FLAG" val=""/>
</p:tagLst>
</file>

<file path=ppt/tags/tag2229.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3151</Words>
  <Application>WPS 演示</Application>
  <PresentationFormat>宽屏</PresentationFormat>
  <Paragraphs>238</Paragraphs>
  <Slides>22</Slides>
  <Notes>21</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22</vt:i4>
      </vt:variant>
    </vt:vector>
  </HeadingPairs>
  <TitlesOfParts>
    <vt:vector size="45" baseType="lpstr">
      <vt:lpstr>Arial</vt:lpstr>
      <vt:lpstr>宋体</vt:lpstr>
      <vt:lpstr>Wingdings</vt:lpstr>
      <vt:lpstr>思源黑体 CN Regular</vt:lpstr>
      <vt:lpstr>黑体</vt:lpstr>
      <vt:lpstr>Arial</vt:lpstr>
      <vt:lpstr>Arial Black</vt:lpstr>
      <vt:lpstr>微软雅黑</vt:lpstr>
      <vt:lpstr>等线</vt:lpstr>
      <vt:lpstr>Lato Regular</vt:lpstr>
      <vt:lpstr>Segoe Print</vt:lpstr>
      <vt:lpstr>汉仪旗黑-50S</vt:lpstr>
      <vt:lpstr>方正细倩简体</vt:lpstr>
      <vt:lpstr>Calibri</vt:lpstr>
      <vt:lpstr>Wingdings</vt:lpstr>
      <vt:lpstr>Book Antiqua</vt:lpstr>
      <vt:lpstr>Arial Unicode MS</vt:lpstr>
      <vt:lpstr>Times New Roman</vt:lpstr>
      <vt:lpstr>楷体</vt:lpstr>
      <vt:lpstr>华文细黑</vt:lpstr>
      <vt:lpstr>华文宋体</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一、全身反应法概述</vt:lpstr>
      <vt:lpstr>PowerPoint 演示文稿</vt:lpstr>
      <vt:lpstr>一、全身反应法概述</vt:lpstr>
      <vt:lpstr>一、全身反应法概述</vt:lpstr>
      <vt:lpstr>二、全身反应法的优点与不足</vt:lpstr>
      <vt:lpstr>二、全身反应法的优点与不足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743</cp:revision>
  <dcterms:created xsi:type="dcterms:W3CDTF">2018-06-17T04:53:00Z</dcterms:created>
  <dcterms:modified xsi:type="dcterms:W3CDTF">2025-08-17T10:45:48Z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