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5"/>
  </p:handoutMasterIdLst>
  <p:sldIdLst>
    <p:sldId id="359" r:id="rId3"/>
    <p:sldId id="360" r:id="rId5"/>
    <p:sldId id="361" r:id="rId6"/>
    <p:sldId id="362" r:id="rId7"/>
    <p:sldId id="387" r:id="rId8"/>
    <p:sldId id="386" r:id="rId9"/>
    <p:sldId id="722" r:id="rId10"/>
    <p:sldId id="778" r:id="rId11"/>
    <p:sldId id="724" r:id="rId12"/>
    <p:sldId id="823" r:id="rId13"/>
    <p:sldId id="824" r:id="rId14"/>
    <p:sldId id="825" r:id="rId15"/>
    <p:sldId id="826" r:id="rId16"/>
    <p:sldId id="827" r:id="rId17"/>
    <p:sldId id="830" r:id="rId18"/>
    <p:sldId id="828" r:id="rId19"/>
    <p:sldId id="829" r:id="rId20"/>
    <p:sldId id="831" r:id="rId21"/>
    <p:sldId id="832" r:id="rId22"/>
    <p:sldId id="833" r:id="rId23"/>
    <p:sldId id="834" r:id="rId24"/>
    <p:sldId id="835" r:id="rId25"/>
    <p:sldId id="837" r:id="rId26"/>
    <p:sldId id="838" r:id="rId27"/>
    <p:sldId id="839" r:id="rId28"/>
    <p:sldId id="840" r:id="rId29"/>
    <p:sldId id="841" r:id="rId30"/>
    <p:sldId id="802" r:id="rId31"/>
    <p:sldId id="842" r:id="rId32"/>
    <p:sldId id="758" r:id="rId33"/>
    <p:sldId id="808" r:id="rId34"/>
    <p:sldId id="843" r:id="rId35"/>
    <p:sldId id="844" r:id="rId36"/>
    <p:sldId id="845" r:id="rId37"/>
    <p:sldId id="846" r:id="rId38"/>
    <p:sldId id="809" r:id="rId39"/>
    <p:sldId id="847" r:id="rId40"/>
    <p:sldId id="817" r:id="rId41"/>
    <p:sldId id="690" r:id="rId42"/>
    <p:sldId id="816" r:id="rId43"/>
    <p:sldId id="363" r:id="rId44"/>
  </p:sldIdLst>
  <p:sldSz cx="12192000" cy="6858000"/>
  <p:notesSz cx="6858000" cy="9144000"/>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9pPr>
  </p:defaultTextStyle>
  <p:extLst>
    <p:ext uri="{EFAFB233-063F-42B5-8137-9DF3F51BA10A}">
      <p15:sldGuideLst xmlns:p15="http://schemas.microsoft.com/office/powerpoint/2012/main">
        <p15:guide id="1" orient="horz" pos="2253" userDrawn="1">
          <p15:clr>
            <a:srgbClr val="A4A3A4"/>
          </p15:clr>
        </p15:guide>
        <p15:guide id="2" pos="30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253"/>
        <p:guide pos="3016"/>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223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906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sym typeface="黑体" panose="0201060906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906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sym typeface="黑体" panose="0201060906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tags" Target="../tags/tag885.xml"/><Relationship Id="rId2" Type="http://schemas.openxmlformats.org/officeDocument/2006/relationships/image" Target="../media/image20.png"/><Relationship Id="rId1" Type="http://schemas.openxmlformats.org/officeDocument/2006/relationships/tags" Target="../tags/tag88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99" Type="http://schemas.openxmlformats.org/officeDocument/2006/relationships/tags" Target="../tags/tag989.xml"/><Relationship Id="rId98" Type="http://schemas.openxmlformats.org/officeDocument/2006/relationships/tags" Target="../tags/tag988.xml"/><Relationship Id="rId97" Type="http://schemas.openxmlformats.org/officeDocument/2006/relationships/tags" Target="../tags/tag987.xml"/><Relationship Id="rId96" Type="http://schemas.openxmlformats.org/officeDocument/2006/relationships/tags" Target="../tags/tag986.xml"/><Relationship Id="rId95" Type="http://schemas.openxmlformats.org/officeDocument/2006/relationships/tags" Target="../tags/tag985.xml"/><Relationship Id="rId94" Type="http://schemas.openxmlformats.org/officeDocument/2006/relationships/tags" Target="../tags/tag984.xml"/><Relationship Id="rId93" Type="http://schemas.openxmlformats.org/officeDocument/2006/relationships/tags" Target="../tags/tag983.xml"/><Relationship Id="rId92" Type="http://schemas.openxmlformats.org/officeDocument/2006/relationships/tags" Target="../tags/tag982.xml"/><Relationship Id="rId91" Type="http://schemas.openxmlformats.org/officeDocument/2006/relationships/tags" Target="../tags/tag981.xml"/><Relationship Id="rId90" Type="http://schemas.openxmlformats.org/officeDocument/2006/relationships/tags" Target="../tags/tag980.xml"/><Relationship Id="rId9" Type="http://schemas.openxmlformats.org/officeDocument/2006/relationships/tags" Target="../tags/tag899.xml"/><Relationship Id="rId89" Type="http://schemas.openxmlformats.org/officeDocument/2006/relationships/tags" Target="../tags/tag979.xml"/><Relationship Id="rId88" Type="http://schemas.openxmlformats.org/officeDocument/2006/relationships/tags" Target="../tags/tag978.xml"/><Relationship Id="rId87" Type="http://schemas.openxmlformats.org/officeDocument/2006/relationships/tags" Target="../tags/tag977.xml"/><Relationship Id="rId86" Type="http://schemas.openxmlformats.org/officeDocument/2006/relationships/tags" Target="../tags/tag976.xml"/><Relationship Id="rId85" Type="http://schemas.openxmlformats.org/officeDocument/2006/relationships/tags" Target="../tags/tag975.xml"/><Relationship Id="rId84" Type="http://schemas.openxmlformats.org/officeDocument/2006/relationships/tags" Target="../tags/tag974.xml"/><Relationship Id="rId83" Type="http://schemas.openxmlformats.org/officeDocument/2006/relationships/tags" Target="../tags/tag973.xml"/><Relationship Id="rId82" Type="http://schemas.openxmlformats.org/officeDocument/2006/relationships/tags" Target="../tags/tag972.xml"/><Relationship Id="rId81" Type="http://schemas.openxmlformats.org/officeDocument/2006/relationships/tags" Target="../tags/tag971.xml"/><Relationship Id="rId80" Type="http://schemas.openxmlformats.org/officeDocument/2006/relationships/tags" Target="../tags/tag970.xml"/><Relationship Id="rId8" Type="http://schemas.openxmlformats.org/officeDocument/2006/relationships/tags" Target="../tags/tag898.xml"/><Relationship Id="rId79" Type="http://schemas.openxmlformats.org/officeDocument/2006/relationships/tags" Target="../tags/tag969.xml"/><Relationship Id="rId78" Type="http://schemas.openxmlformats.org/officeDocument/2006/relationships/tags" Target="../tags/tag968.xml"/><Relationship Id="rId77" Type="http://schemas.openxmlformats.org/officeDocument/2006/relationships/tags" Target="../tags/tag967.xml"/><Relationship Id="rId76" Type="http://schemas.openxmlformats.org/officeDocument/2006/relationships/tags" Target="../tags/tag966.xml"/><Relationship Id="rId75" Type="http://schemas.openxmlformats.org/officeDocument/2006/relationships/tags" Target="../tags/tag965.xml"/><Relationship Id="rId74" Type="http://schemas.openxmlformats.org/officeDocument/2006/relationships/tags" Target="../tags/tag964.xml"/><Relationship Id="rId73" Type="http://schemas.openxmlformats.org/officeDocument/2006/relationships/tags" Target="../tags/tag963.xml"/><Relationship Id="rId72" Type="http://schemas.openxmlformats.org/officeDocument/2006/relationships/tags" Target="../tags/tag962.xml"/><Relationship Id="rId71" Type="http://schemas.openxmlformats.org/officeDocument/2006/relationships/tags" Target="../tags/tag961.xml"/><Relationship Id="rId70" Type="http://schemas.openxmlformats.org/officeDocument/2006/relationships/tags" Target="../tags/tag960.xml"/><Relationship Id="rId7" Type="http://schemas.openxmlformats.org/officeDocument/2006/relationships/tags" Target="../tags/tag897.xml"/><Relationship Id="rId69" Type="http://schemas.openxmlformats.org/officeDocument/2006/relationships/tags" Target="../tags/tag959.xml"/><Relationship Id="rId68" Type="http://schemas.openxmlformats.org/officeDocument/2006/relationships/tags" Target="../tags/tag958.xml"/><Relationship Id="rId67" Type="http://schemas.openxmlformats.org/officeDocument/2006/relationships/tags" Target="../tags/tag957.xml"/><Relationship Id="rId66" Type="http://schemas.openxmlformats.org/officeDocument/2006/relationships/tags" Target="../tags/tag956.xml"/><Relationship Id="rId65" Type="http://schemas.openxmlformats.org/officeDocument/2006/relationships/tags" Target="../tags/tag955.xml"/><Relationship Id="rId64" Type="http://schemas.openxmlformats.org/officeDocument/2006/relationships/tags" Target="../tags/tag954.xml"/><Relationship Id="rId63" Type="http://schemas.openxmlformats.org/officeDocument/2006/relationships/tags" Target="../tags/tag953.xml"/><Relationship Id="rId62" Type="http://schemas.openxmlformats.org/officeDocument/2006/relationships/tags" Target="../tags/tag952.xml"/><Relationship Id="rId61" Type="http://schemas.openxmlformats.org/officeDocument/2006/relationships/tags" Target="../tags/tag951.xml"/><Relationship Id="rId60" Type="http://schemas.openxmlformats.org/officeDocument/2006/relationships/tags" Target="../tags/tag950.xml"/><Relationship Id="rId6" Type="http://schemas.openxmlformats.org/officeDocument/2006/relationships/tags" Target="../tags/tag896.xml"/><Relationship Id="rId59" Type="http://schemas.openxmlformats.org/officeDocument/2006/relationships/tags" Target="../tags/tag949.xml"/><Relationship Id="rId58" Type="http://schemas.openxmlformats.org/officeDocument/2006/relationships/tags" Target="../tags/tag948.xml"/><Relationship Id="rId57" Type="http://schemas.openxmlformats.org/officeDocument/2006/relationships/tags" Target="../tags/tag947.xml"/><Relationship Id="rId56" Type="http://schemas.openxmlformats.org/officeDocument/2006/relationships/tags" Target="../tags/tag946.xml"/><Relationship Id="rId55" Type="http://schemas.openxmlformats.org/officeDocument/2006/relationships/tags" Target="../tags/tag945.xml"/><Relationship Id="rId54" Type="http://schemas.openxmlformats.org/officeDocument/2006/relationships/tags" Target="../tags/tag944.xml"/><Relationship Id="rId53" Type="http://schemas.openxmlformats.org/officeDocument/2006/relationships/tags" Target="../tags/tag943.xml"/><Relationship Id="rId52" Type="http://schemas.openxmlformats.org/officeDocument/2006/relationships/tags" Target="../tags/tag942.xml"/><Relationship Id="rId51" Type="http://schemas.openxmlformats.org/officeDocument/2006/relationships/tags" Target="../tags/tag941.xml"/><Relationship Id="rId50" Type="http://schemas.openxmlformats.org/officeDocument/2006/relationships/tags" Target="../tags/tag940.xml"/><Relationship Id="rId5" Type="http://schemas.openxmlformats.org/officeDocument/2006/relationships/tags" Target="../tags/tag895.xml"/><Relationship Id="rId49" Type="http://schemas.openxmlformats.org/officeDocument/2006/relationships/tags" Target="../tags/tag939.xml"/><Relationship Id="rId48" Type="http://schemas.openxmlformats.org/officeDocument/2006/relationships/tags" Target="../tags/tag938.xml"/><Relationship Id="rId47" Type="http://schemas.openxmlformats.org/officeDocument/2006/relationships/tags" Target="../tags/tag937.xml"/><Relationship Id="rId46" Type="http://schemas.openxmlformats.org/officeDocument/2006/relationships/tags" Target="../tags/tag936.xml"/><Relationship Id="rId45" Type="http://schemas.openxmlformats.org/officeDocument/2006/relationships/tags" Target="../tags/tag935.xml"/><Relationship Id="rId44" Type="http://schemas.openxmlformats.org/officeDocument/2006/relationships/tags" Target="../tags/tag934.xml"/><Relationship Id="rId437" Type="http://schemas.openxmlformats.org/officeDocument/2006/relationships/notesSlide" Target="../notesSlides/notesSlide8.xml"/><Relationship Id="rId436" Type="http://schemas.openxmlformats.org/officeDocument/2006/relationships/slideLayout" Target="../slideLayouts/slideLayout2.xml"/><Relationship Id="rId435" Type="http://schemas.openxmlformats.org/officeDocument/2006/relationships/tags" Target="../tags/tag1325.xml"/><Relationship Id="rId434" Type="http://schemas.openxmlformats.org/officeDocument/2006/relationships/tags" Target="../tags/tag1324.xml"/><Relationship Id="rId433" Type="http://schemas.openxmlformats.org/officeDocument/2006/relationships/tags" Target="../tags/tag1323.xml"/><Relationship Id="rId432" Type="http://schemas.openxmlformats.org/officeDocument/2006/relationships/tags" Target="../tags/tag1322.xml"/><Relationship Id="rId431" Type="http://schemas.openxmlformats.org/officeDocument/2006/relationships/tags" Target="../tags/tag1321.xml"/><Relationship Id="rId430" Type="http://schemas.openxmlformats.org/officeDocument/2006/relationships/tags" Target="../tags/tag1320.xml"/><Relationship Id="rId43" Type="http://schemas.openxmlformats.org/officeDocument/2006/relationships/tags" Target="../tags/tag933.xml"/><Relationship Id="rId429" Type="http://schemas.openxmlformats.org/officeDocument/2006/relationships/tags" Target="../tags/tag1319.xml"/><Relationship Id="rId428" Type="http://schemas.openxmlformats.org/officeDocument/2006/relationships/tags" Target="../tags/tag1318.xml"/><Relationship Id="rId427" Type="http://schemas.openxmlformats.org/officeDocument/2006/relationships/tags" Target="../tags/tag1317.xml"/><Relationship Id="rId426" Type="http://schemas.openxmlformats.org/officeDocument/2006/relationships/tags" Target="../tags/tag1316.xml"/><Relationship Id="rId425" Type="http://schemas.openxmlformats.org/officeDocument/2006/relationships/tags" Target="../tags/tag1315.xml"/><Relationship Id="rId424" Type="http://schemas.openxmlformats.org/officeDocument/2006/relationships/tags" Target="../tags/tag1314.xml"/><Relationship Id="rId423" Type="http://schemas.openxmlformats.org/officeDocument/2006/relationships/tags" Target="../tags/tag1313.xml"/><Relationship Id="rId422" Type="http://schemas.openxmlformats.org/officeDocument/2006/relationships/tags" Target="../tags/tag1312.xml"/><Relationship Id="rId421" Type="http://schemas.openxmlformats.org/officeDocument/2006/relationships/tags" Target="../tags/tag1311.xml"/><Relationship Id="rId420" Type="http://schemas.openxmlformats.org/officeDocument/2006/relationships/tags" Target="../tags/tag1310.xml"/><Relationship Id="rId42" Type="http://schemas.openxmlformats.org/officeDocument/2006/relationships/tags" Target="../tags/tag932.xml"/><Relationship Id="rId419" Type="http://schemas.openxmlformats.org/officeDocument/2006/relationships/tags" Target="../tags/tag1309.xml"/><Relationship Id="rId418" Type="http://schemas.openxmlformats.org/officeDocument/2006/relationships/tags" Target="../tags/tag1308.xml"/><Relationship Id="rId417" Type="http://schemas.openxmlformats.org/officeDocument/2006/relationships/tags" Target="../tags/tag1307.xml"/><Relationship Id="rId416" Type="http://schemas.openxmlformats.org/officeDocument/2006/relationships/tags" Target="../tags/tag1306.xml"/><Relationship Id="rId415" Type="http://schemas.openxmlformats.org/officeDocument/2006/relationships/tags" Target="../tags/tag1305.xml"/><Relationship Id="rId414" Type="http://schemas.openxmlformats.org/officeDocument/2006/relationships/tags" Target="../tags/tag1304.xml"/><Relationship Id="rId413" Type="http://schemas.openxmlformats.org/officeDocument/2006/relationships/tags" Target="../tags/tag1303.xml"/><Relationship Id="rId412" Type="http://schemas.openxmlformats.org/officeDocument/2006/relationships/tags" Target="../tags/tag1302.xml"/><Relationship Id="rId411" Type="http://schemas.openxmlformats.org/officeDocument/2006/relationships/tags" Target="../tags/tag1301.xml"/><Relationship Id="rId410" Type="http://schemas.openxmlformats.org/officeDocument/2006/relationships/tags" Target="../tags/tag1300.xml"/><Relationship Id="rId41" Type="http://schemas.openxmlformats.org/officeDocument/2006/relationships/tags" Target="../tags/tag931.xml"/><Relationship Id="rId409" Type="http://schemas.openxmlformats.org/officeDocument/2006/relationships/tags" Target="../tags/tag1299.xml"/><Relationship Id="rId408" Type="http://schemas.openxmlformats.org/officeDocument/2006/relationships/tags" Target="../tags/tag1298.xml"/><Relationship Id="rId407" Type="http://schemas.openxmlformats.org/officeDocument/2006/relationships/tags" Target="../tags/tag1297.xml"/><Relationship Id="rId406" Type="http://schemas.openxmlformats.org/officeDocument/2006/relationships/tags" Target="../tags/tag1296.xml"/><Relationship Id="rId405" Type="http://schemas.openxmlformats.org/officeDocument/2006/relationships/tags" Target="../tags/tag1295.xml"/><Relationship Id="rId404" Type="http://schemas.openxmlformats.org/officeDocument/2006/relationships/tags" Target="../tags/tag1294.xml"/><Relationship Id="rId403" Type="http://schemas.openxmlformats.org/officeDocument/2006/relationships/tags" Target="../tags/tag1293.xml"/><Relationship Id="rId402" Type="http://schemas.openxmlformats.org/officeDocument/2006/relationships/tags" Target="../tags/tag1292.xml"/><Relationship Id="rId401" Type="http://schemas.openxmlformats.org/officeDocument/2006/relationships/tags" Target="../tags/tag1291.xml"/><Relationship Id="rId400" Type="http://schemas.openxmlformats.org/officeDocument/2006/relationships/tags" Target="../tags/tag1290.xml"/><Relationship Id="rId40" Type="http://schemas.openxmlformats.org/officeDocument/2006/relationships/tags" Target="../tags/tag930.xml"/><Relationship Id="rId4" Type="http://schemas.openxmlformats.org/officeDocument/2006/relationships/tags" Target="../tags/tag894.xml"/><Relationship Id="rId399" Type="http://schemas.openxmlformats.org/officeDocument/2006/relationships/tags" Target="../tags/tag1289.xml"/><Relationship Id="rId398" Type="http://schemas.openxmlformats.org/officeDocument/2006/relationships/tags" Target="../tags/tag1288.xml"/><Relationship Id="rId397" Type="http://schemas.openxmlformats.org/officeDocument/2006/relationships/tags" Target="../tags/tag1287.xml"/><Relationship Id="rId396" Type="http://schemas.openxmlformats.org/officeDocument/2006/relationships/tags" Target="../tags/tag1286.xml"/><Relationship Id="rId395" Type="http://schemas.openxmlformats.org/officeDocument/2006/relationships/tags" Target="../tags/tag1285.xml"/><Relationship Id="rId394" Type="http://schemas.openxmlformats.org/officeDocument/2006/relationships/tags" Target="../tags/tag1284.xml"/><Relationship Id="rId393" Type="http://schemas.openxmlformats.org/officeDocument/2006/relationships/tags" Target="../tags/tag1283.xml"/><Relationship Id="rId392" Type="http://schemas.openxmlformats.org/officeDocument/2006/relationships/tags" Target="../tags/tag1282.xml"/><Relationship Id="rId391" Type="http://schemas.openxmlformats.org/officeDocument/2006/relationships/tags" Target="../tags/tag1281.xml"/><Relationship Id="rId390" Type="http://schemas.openxmlformats.org/officeDocument/2006/relationships/tags" Target="../tags/tag1280.xml"/><Relationship Id="rId39" Type="http://schemas.openxmlformats.org/officeDocument/2006/relationships/tags" Target="../tags/tag929.xml"/><Relationship Id="rId389" Type="http://schemas.openxmlformats.org/officeDocument/2006/relationships/tags" Target="../tags/tag1279.xml"/><Relationship Id="rId388" Type="http://schemas.openxmlformats.org/officeDocument/2006/relationships/tags" Target="../tags/tag1278.xml"/><Relationship Id="rId387" Type="http://schemas.openxmlformats.org/officeDocument/2006/relationships/tags" Target="../tags/tag1277.xml"/><Relationship Id="rId386" Type="http://schemas.openxmlformats.org/officeDocument/2006/relationships/tags" Target="../tags/tag1276.xml"/><Relationship Id="rId385" Type="http://schemas.openxmlformats.org/officeDocument/2006/relationships/tags" Target="../tags/tag1275.xml"/><Relationship Id="rId384" Type="http://schemas.openxmlformats.org/officeDocument/2006/relationships/tags" Target="../tags/tag1274.xml"/><Relationship Id="rId383" Type="http://schemas.openxmlformats.org/officeDocument/2006/relationships/tags" Target="../tags/tag1273.xml"/><Relationship Id="rId382" Type="http://schemas.openxmlformats.org/officeDocument/2006/relationships/tags" Target="../tags/tag1272.xml"/><Relationship Id="rId381" Type="http://schemas.openxmlformats.org/officeDocument/2006/relationships/tags" Target="../tags/tag1271.xml"/><Relationship Id="rId380" Type="http://schemas.openxmlformats.org/officeDocument/2006/relationships/tags" Target="../tags/tag1270.xml"/><Relationship Id="rId38" Type="http://schemas.openxmlformats.org/officeDocument/2006/relationships/tags" Target="../tags/tag928.xml"/><Relationship Id="rId379" Type="http://schemas.openxmlformats.org/officeDocument/2006/relationships/tags" Target="../tags/tag1269.xml"/><Relationship Id="rId378" Type="http://schemas.openxmlformats.org/officeDocument/2006/relationships/tags" Target="../tags/tag1268.xml"/><Relationship Id="rId377" Type="http://schemas.openxmlformats.org/officeDocument/2006/relationships/tags" Target="../tags/tag1267.xml"/><Relationship Id="rId376" Type="http://schemas.openxmlformats.org/officeDocument/2006/relationships/tags" Target="../tags/tag1266.xml"/><Relationship Id="rId375" Type="http://schemas.openxmlformats.org/officeDocument/2006/relationships/tags" Target="../tags/tag1265.xml"/><Relationship Id="rId374" Type="http://schemas.openxmlformats.org/officeDocument/2006/relationships/tags" Target="../tags/tag1264.xml"/><Relationship Id="rId373" Type="http://schemas.openxmlformats.org/officeDocument/2006/relationships/tags" Target="../tags/tag1263.xml"/><Relationship Id="rId372" Type="http://schemas.openxmlformats.org/officeDocument/2006/relationships/tags" Target="../tags/tag1262.xml"/><Relationship Id="rId371" Type="http://schemas.openxmlformats.org/officeDocument/2006/relationships/tags" Target="../tags/tag1261.xml"/><Relationship Id="rId370" Type="http://schemas.openxmlformats.org/officeDocument/2006/relationships/tags" Target="../tags/tag1260.xml"/><Relationship Id="rId37" Type="http://schemas.openxmlformats.org/officeDocument/2006/relationships/tags" Target="../tags/tag927.xml"/><Relationship Id="rId369" Type="http://schemas.openxmlformats.org/officeDocument/2006/relationships/tags" Target="../tags/tag1259.xml"/><Relationship Id="rId368" Type="http://schemas.openxmlformats.org/officeDocument/2006/relationships/tags" Target="../tags/tag1258.xml"/><Relationship Id="rId367" Type="http://schemas.openxmlformats.org/officeDocument/2006/relationships/tags" Target="../tags/tag1257.xml"/><Relationship Id="rId366" Type="http://schemas.openxmlformats.org/officeDocument/2006/relationships/tags" Target="../tags/tag1256.xml"/><Relationship Id="rId365" Type="http://schemas.openxmlformats.org/officeDocument/2006/relationships/tags" Target="../tags/tag1255.xml"/><Relationship Id="rId364" Type="http://schemas.openxmlformats.org/officeDocument/2006/relationships/tags" Target="../tags/tag1254.xml"/><Relationship Id="rId363" Type="http://schemas.openxmlformats.org/officeDocument/2006/relationships/tags" Target="../tags/tag1253.xml"/><Relationship Id="rId362" Type="http://schemas.openxmlformats.org/officeDocument/2006/relationships/tags" Target="../tags/tag1252.xml"/><Relationship Id="rId361" Type="http://schemas.openxmlformats.org/officeDocument/2006/relationships/tags" Target="../tags/tag1251.xml"/><Relationship Id="rId360" Type="http://schemas.openxmlformats.org/officeDocument/2006/relationships/tags" Target="../tags/tag1250.xml"/><Relationship Id="rId36" Type="http://schemas.openxmlformats.org/officeDocument/2006/relationships/tags" Target="../tags/tag926.xml"/><Relationship Id="rId359" Type="http://schemas.openxmlformats.org/officeDocument/2006/relationships/tags" Target="../tags/tag1249.xml"/><Relationship Id="rId358" Type="http://schemas.openxmlformats.org/officeDocument/2006/relationships/tags" Target="../tags/tag1248.xml"/><Relationship Id="rId357" Type="http://schemas.openxmlformats.org/officeDocument/2006/relationships/tags" Target="../tags/tag1247.xml"/><Relationship Id="rId356" Type="http://schemas.openxmlformats.org/officeDocument/2006/relationships/tags" Target="../tags/tag1246.xml"/><Relationship Id="rId355" Type="http://schemas.openxmlformats.org/officeDocument/2006/relationships/tags" Target="../tags/tag1245.xml"/><Relationship Id="rId354" Type="http://schemas.openxmlformats.org/officeDocument/2006/relationships/tags" Target="../tags/tag1244.xml"/><Relationship Id="rId353" Type="http://schemas.openxmlformats.org/officeDocument/2006/relationships/tags" Target="../tags/tag1243.xml"/><Relationship Id="rId352" Type="http://schemas.openxmlformats.org/officeDocument/2006/relationships/tags" Target="../tags/tag1242.xml"/><Relationship Id="rId351" Type="http://schemas.openxmlformats.org/officeDocument/2006/relationships/tags" Target="../tags/tag1241.xml"/><Relationship Id="rId350" Type="http://schemas.openxmlformats.org/officeDocument/2006/relationships/tags" Target="../tags/tag1240.xml"/><Relationship Id="rId35" Type="http://schemas.openxmlformats.org/officeDocument/2006/relationships/tags" Target="../tags/tag925.xml"/><Relationship Id="rId349" Type="http://schemas.openxmlformats.org/officeDocument/2006/relationships/tags" Target="../tags/tag1239.xml"/><Relationship Id="rId348" Type="http://schemas.openxmlformats.org/officeDocument/2006/relationships/tags" Target="../tags/tag1238.xml"/><Relationship Id="rId347" Type="http://schemas.openxmlformats.org/officeDocument/2006/relationships/tags" Target="../tags/tag1237.xml"/><Relationship Id="rId346" Type="http://schemas.openxmlformats.org/officeDocument/2006/relationships/tags" Target="../tags/tag1236.xml"/><Relationship Id="rId345" Type="http://schemas.openxmlformats.org/officeDocument/2006/relationships/tags" Target="../tags/tag1235.xml"/><Relationship Id="rId344" Type="http://schemas.openxmlformats.org/officeDocument/2006/relationships/tags" Target="../tags/tag1234.xml"/><Relationship Id="rId343" Type="http://schemas.openxmlformats.org/officeDocument/2006/relationships/tags" Target="../tags/tag1233.xml"/><Relationship Id="rId342" Type="http://schemas.openxmlformats.org/officeDocument/2006/relationships/tags" Target="../tags/tag1232.xml"/><Relationship Id="rId341" Type="http://schemas.openxmlformats.org/officeDocument/2006/relationships/tags" Target="../tags/tag1231.xml"/><Relationship Id="rId340" Type="http://schemas.openxmlformats.org/officeDocument/2006/relationships/tags" Target="../tags/tag1230.xml"/><Relationship Id="rId34" Type="http://schemas.openxmlformats.org/officeDocument/2006/relationships/tags" Target="../tags/tag924.xml"/><Relationship Id="rId339" Type="http://schemas.openxmlformats.org/officeDocument/2006/relationships/tags" Target="../tags/tag1229.xml"/><Relationship Id="rId338" Type="http://schemas.openxmlformats.org/officeDocument/2006/relationships/tags" Target="../tags/tag1228.xml"/><Relationship Id="rId337" Type="http://schemas.openxmlformats.org/officeDocument/2006/relationships/tags" Target="../tags/tag1227.xml"/><Relationship Id="rId336" Type="http://schemas.openxmlformats.org/officeDocument/2006/relationships/tags" Target="../tags/tag1226.xml"/><Relationship Id="rId335" Type="http://schemas.openxmlformats.org/officeDocument/2006/relationships/tags" Target="../tags/tag1225.xml"/><Relationship Id="rId334" Type="http://schemas.openxmlformats.org/officeDocument/2006/relationships/tags" Target="../tags/tag1224.xml"/><Relationship Id="rId333" Type="http://schemas.openxmlformats.org/officeDocument/2006/relationships/tags" Target="../tags/tag1223.xml"/><Relationship Id="rId332" Type="http://schemas.openxmlformats.org/officeDocument/2006/relationships/tags" Target="../tags/tag1222.xml"/><Relationship Id="rId331" Type="http://schemas.openxmlformats.org/officeDocument/2006/relationships/tags" Target="../tags/tag1221.xml"/><Relationship Id="rId330" Type="http://schemas.openxmlformats.org/officeDocument/2006/relationships/tags" Target="../tags/tag1220.xml"/><Relationship Id="rId33" Type="http://schemas.openxmlformats.org/officeDocument/2006/relationships/tags" Target="../tags/tag923.xml"/><Relationship Id="rId329" Type="http://schemas.openxmlformats.org/officeDocument/2006/relationships/tags" Target="../tags/tag1219.xml"/><Relationship Id="rId328" Type="http://schemas.openxmlformats.org/officeDocument/2006/relationships/tags" Target="../tags/tag1218.xml"/><Relationship Id="rId327" Type="http://schemas.openxmlformats.org/officeDocument/2006/relationships/tags" Target="../tags/tag1217.xml"/><Relationship Id="rId326" Type="http://schemas.openxmlformats.org/officeDocument/2006/relationships/tags" Target="../tags/tag1216.xml"/><Relationship Id="rId325" Type="http://schemas.openxmlformats.org/officeDocument/2006/relationships/tags" Target="../tags/tag1215.xml"/><Relationship Id="rId324" Type="http://schemas.openxmlformats.org/officeDocument/2006/relationships/tags" Target="../tags/tag1214.xml"/><Relationship Id="rId323" Type="http://schemas.openxmlformats.org/officeDocument/2006/relationships/tags" Target="../tags/tag1213.xml"/><Relationship Id="rId322" Type="http://schemas.openxmlformats.org/officeDocument/2006/relationships/tags" Target="../tags/tag1212.xml"/><Relationship Id="rId321" Type="http://schemas.openxmlformats.org/officeDocument/2006/relationships/tags" Target="../tags/tag1211.xml"/><Relationship Id="rId320" Type="http://schemas.openxmlformats.org/officeDocument/2006/relationships/tags" Target="../tags/tag1210.xml"/><Relationship Id="rId32" Type="http://schemas.openxmlformats.org/officeDocument/2006/relationships/tags" Target="../tags/tag922.xml"/><Relationship Id="rId319" Type="http://schemas.openxmlformats.org/officeDocument/2006/relationships/tags" Target="../tags/tag1209.xml"/><Relationship Id="rId318" Type="http://schemas.openxmlformats.org/officeDocument/2006/relationships/tags" Target="../tags/tag1208.xml"/><Relationship Id="rId317" Type="http://schemas.openxmlformats.org/officeDocument/2006/relationships/tags" Target="../tags/tag1207.xml"/><Relationship Id="rId316" Type="http://schemas.openxmlformats.org/officeDocument/2006/relationships/tags" Target="../tags/tag1206.xml"/><Relationship Id="rId315" Type="http://schemas.openxmlformats.org/officeDocument/2006/relationships/tags" Target="../tags/tag1205.xml"/><Relationship Id="rId314" Type="http://schemas.openxmlformats.org/officeDocument/2006/relationships/tags" Target="../tags/tag1204.xml"/><Relationship Id="rId313" Type="http://schemas.openxmlformats.org/officeDocument/2006/relationships/tags" Target="../tags/tag1203.xml"/><Relationship Id="rId312" Type="http://schemas.openxmlformats.org/officeDocument/2006/relationships/tags" Target="../tags/tag1202.xml"/><Relationship Id="rId311" Type="http://schemas.openxmlformats.org/officeDocument/2006/relationships/tags" Target="../tags/tag1201.xml"/><Relationship Id="rId310" Type="http://schemas.openxmlformats.org/officeDocument/2006/relationships/tags" Target="../tags/tag1200.xml"/><Relationship Id="rId31" Type="http://schemas.openxmlformats.org/officeDocument/2006/relationships/tags" Target="../tags/tag921.xml"/><Relationship Id="rId309" Type="http://schemas.openxmlformats.org/officeDocument/2006/relationships/tags" Target="../tags/tag1199.xml"/><Relationship Id="rId308" Type="http://schemas.openxmlformats.org/officeDocument/2006/relationships/tags" Target="../tags/tag1198.xml"/><Relationship Id="rId307" Type="http://schemas.openxmlformats.org/officeDocument/2006/relationships/tags" Target="../tags/tag1197.xml"/><Relationship Id="rId306" Type="http://schemas.openxmlformats.org/officeDocument/2006/relationships/tags" Target="../tags/tag1196.xml"/><Relationship Id="rId305" Type="http://schemas.openxmlformats.org/officeDocument/2006/relationships/tags" Target="../tags/tag1195.xml"/><Relationship Id="rId304" Type="http://schemas.openxmlformats.org/officeDocument/2006/relationships/tags" Target="../tags/tag1194.xml"/><Relationship Id="rId303" Type="http://schemas.openxmlformats.org/officeDocument/2006/relationships/tags" Target="../tags/tag1193.xml"/><Relationship Id="rId302" Type="http://schemas.openxmlformats.org/officeDocument/2006/relationships/tags" Target="../tags/tag1192.xml"/><Relationship Id="rId301" Type="http://schemas.openxmlformats.org/officeDocument/2006/relationships/tags" Target="../tags/tag1191.xml"/><Relationship Id="rId300" Type="http://schemas.openxmlformats.org/officeDocument/2006/relationships/tags" Target="../tags/tag1190.xml"/><Relationship Id="rId30" Type="http://schemas.openxmlformats.org/officeDocument/2006/relationships/tags" Target="../tags/tag920.xml"/><Relationship Id="rId3" Type="http://schemas.openxmlformats.org/officeDocument/2006/relationships/tags" Target="../tags/tag893.xml"/><Relationship Id="rId299" Type="http://schemas.openxmlformats.org/officeDocument/2006/relationships/tags" Target="../tags/tag1189.xml"/><Relationship Id="rId298" Type="http://schemas.openxmlformats.org/officeDocument/2006/relationships/tags" Target="../tags/tag1188.xml"/><Relationship Id="rId297" Type="http://schemas.openxmlformats.org/officeDocument/2006/relationships/tags" Target="../tags/tag1187.xml"/><Relationship Id="rId296" Type="http://schemas.openxmlformats.org/officeDocument/2006/relationships/tags" Target="../tags/tag1186.xml"/><Relationship Id="rId295" Type="http://schemas.openxmlformats.org/officeDocument/2006/relationships/tags" Target="../tags/tag1185.xml"/><Relationship Id="rId294" Type="http://schemas.openxmlformats.org/officeDocument/2006/relationships/tags" Target="../tags/tag1184.xml"/><Relationship Id="rId293" Type="http://schemas.openxmlformats.org/officeDocument/2006/relationships/tags" Target="../tags/tag1183.xml"/><Relationship Id="rId292" Type="http://schemas.openxmlformats.org/officeDocument/2006/relationships/tags" Target="../tags/tag1182.xml"/><Relationship Id="rId291" Type="http://schemas.openxmlformats.org/officeDocument/2006/relationships/tags" Target="../tags/tag1181.xml"/><Relationship Id="rId290" Type="http://schemas.openxmlformats.org/officeDocument/2006/relationships/tags" Target="../tags/tag1180.xml"/><Relationship Id="rId29" Type="http://schemas.openxmlformats.org/officeDocument/2006/relationships/tags" Target="../tags/tag919.xml"/><Relationship Id="rId289" Type="http://schemas.openxmlformats.org/officeDocument/2006/relationships/tags" Target="../tags/tag1179.xml"/><Relationship Id="rId288" Type="http://schemas.openxmlformats.org/officeDocument/2006/relationships/tags" Target="../tags/tag1178.xml"/><Relationship Id="rId287" Type="http://schemas.openxmlformats.org/officeDocument/2006/relationships/tags" Target="../tags/tag1177.xml"/><Relationship Id="rId286" Type="http://schemas.openxmlformats.org/officeDocument/2006/relationships/tags" Target="../tags/tag1176.xml"/><Relationship Id="rId285" Type="http://schemas.openxmlformats.org/officeDocument/2006/relationships/tags" Target="../tags/tag1175.xml"/><Relationship Id="rId284" Type="http://schemas.openxmlformats.org/officeDocument/2006/relationships/tags" Target="../tags/tag1174.xml"/><Relationship Id="rId283" Type="http://schemas.openxmlformats.org/officeDocument/2006/relationships/tags" Target="../tags/tag1173.xml"/><Relationship Id="rId282" Type="http://schemas.openxmlformats.org/officeDocument/2006/relationships/tags" Target="../tags/tag1172.xml"/><Relationship Id="rId281" Type="http://schemas.openxmlformats.org/officeDocument/2006/relationships/tags" Target="../tags/tag1171.xml"/><Relationship Id="rId280" Type="http://schemas.openxmlformats.org/officeDocument/2006/relationships/tags" Target="../tags/tag1170.xml"/><Relationship Id="rId28" Type="http://schemas.openxmlformats.org/officeDocument/2006/relationships/tags" Target="../tags/tag918.xml"/><Relationship Id="rId279" Type="http://schemas.openxmlformats.org/officeDocument/2006/relationships/tags" Target="../tags/tag1169.xml"/><Relationship Id="rId278" Type="http://schemas.openxmlformats.org/officeDocument/2006/relationships/tags" Target="../tags/tag1168.xml"/><Relationship Id="rId277" Type="http://schemas.openxmlformats.org/officeDocument/2006/relationships/tags" Target="../tags/tag1167.xml"/><Relationship Id="rId276" Type="http://schemas.openxmlformats.org/officeDocument/2006/relationships/tags" Target="../tags/tag1166.xml"/><Relationship Id="rId275" Type="http://schemas.openxmlformats.org/officeDocument/2006/relationships/tags" Target="../tags/tag1165.xml"/><Relationship Id="rId274" Type="http://schemas.openxmlformats.org/officeDocument/2006/relationships/tags" Target="../tags/tag1164.xml"/><Relationship Id="rId273" Type="http://schemas.openxmlformats.org/officeDocument/2006/relationships/tags" Target="../tags/tag1163.xml"/><Relationship Id="rId272" Type="http://schemas.openxmlformats.org/officeDocument/2006/relationships/tags" Target="../tags/tag1162.xml"/><Relationship Id="rId271" Type="http://schemas.openxmlformats.org/officeDocument/2006/relationships/tags" Target="../tags/tag1161.xml"/><Relationship Id="rId270" Type="http://schemas.openxmlformats.org/officeDocument/2006/relationships/tags" Target="../tags/tag1160.xml"/><Relationship Id="rId27" Type="http://schemas.openxmlformats.org/officeDocument/2006/relationships/tags" Target="../tags/tag917.xml"/><Relationship Id="rId269" Type="http://schemas.openxmlformats.org/officeDocument/2006/relationships/tags" Target="../tags/tag1159.xml"/><Relationship Id="rId268" Type="http://schemas.openxmlformats.org/officeDocument/2006/relationships/tags" Target="../tags/tag1158.xml"/><Relationship Id="rId267" Type="http://schemas.openxmlformats.org/officeDocument/2006/relationships/tags" Target="../tags/tag1157.xml"/><Relationship Id="rId266" Type="http://schemas.openxmlformats.org/officeDocument/2006/relationships/tags" Target="../tags/tag1156.xml"/><Relationship Id="rId265" Type="http://schemas.openxmlformats.org/officeDocument/2006/relationships/tags" Target="../tags/tag1155.xml"/><Relationship Id="rId264" Type="http://schemas.openxmlformats.org/officeDocument/2006/relationships/tags" Target="../tags/tag1154.xml"/><Relationship Id="rId263" Type="http://schemas.openxmlformats.org/officeDocument/2006/relationships/tags" Target="../tags/tag1153.xml"/><Relationship Id="rId262" Type="http://schemas.openxmlformats.org/officeDocument/2006/relationships/tags" Target="../tags/tag1152.xml"/><Relationship Id="rId261" Type="http://schemas.openxmlformats.org/officeDocument/2006/relationships/tags" Target="../tags/tag1151.xml"/><Relationship Id="rId260" Type="http://schemas.openxmlformats.org/officeDocument/2006/relationships/tags" Target="../tags/tag1150.xml"/><Relationship Id="rId26" Type="http://schemas.openxmlformats.org/officeDocument/2006/relationships/tags" Target="../tags/tag916.xml"/><Relationship Id="rId259" Type="http://schemas.openxmlformats.org/officeDocument/2006/relationships/tags" Target="../tags/tag1149.xml"/><Relationship Id="rId258" Type="http://schemas.openxmlformats.org/officeDocument/2006/relationships/tags" Target="../tags/tag1148.xml"/><Relationship Id="rId257" Type="http://schemas.openxmlformats.org/officeDocument/2006/relationships/tags" Target="../tags/tag1147.xml"/><Relationship Id="rId256" Type="http://schemas.openxmlformats.org/officeDocument/2006/relationships/tags" Target="../tags/tag1146.xml"/><Relationship Id="rId255" Type="http://schemas.openxmlformats.org/officeDocument/2006/relationships/tags" Target="../tags/tag1145.xml"/><Relationship Id="rId254" Type="http://schemas.openxmlformats.org/officeDocument/2006/relationships/tags" Target="../tags/tag1144.xml"/><Relationship Id="rId253" Type="http://schemas.openxmlformats.org/officeDocument/2006/relationships/tags" Target="../tags/tag1143.xml"/><Relationship Id="rId252" Type="http://schemas.openxmlformats.org/officeDocument/2006/relationships/tags" Target="../tags/tag1142.xml"/><Relationship Id="rId251" Type="http://schemas.openxmlformats.org/officeDocument/2006/relationships/tags" Target="../tags/tag1141.xml"/><Relationship Id="rId250" Type="http://schemas.openxmlformats.org/officeDocument/2006/relationships/tags" Target="../tags/tag1140.xml"/><Relationship Id="rId25" Type="http://schemas.openxmlformats.org/officeDocument/2006/relationships/tags" Target="../tags/tag915.xml"/><Relationship Id="rId249" Type="http://schemas.openxmlformats.org/officeDocument/2006/relationships/tags" Target="../tags/tag1139.xml"/><Relationship Id="rId248" Type="http://schemas.openxmlformats.org/officeDocument/2006/relationships/tags" Target="../tags/tag1138.xml"/><Relationship Id="rId247" Type="http://schemas.openxmlformats.org/officeDocument/2006/relationships/tags" Target="../tags/tag1137.xml"/><Relationship Id="rId246" Type="http://schemas.openxmlformats.org/officeDocument/2006/relationships/tags" Target="../tags/tag1136.xml"/><Relationship Id="rId245" Type="http://schemas.openxmlformats.org/officeDocument/2006/relationships/tags" Target="../tags/tag1135.xml"/><Relationship Id="rId244" Type="http://schemas.openxmlformats.org/officeDocument/2006/relationships/tags" Target="../tags/tag1134.xml"/><Relationship Id="rId243" Type="http://schemas.openxmlformats.org/officeDocument/2006/relationships/tags" Target="../tags/tag1133.xml"/><Relationship Id="rId242" Type="http://schemas.openxmlformats.org/officeDocument/2006/relationships/tags" Target="../tags/tag1132.xml"/><Relationship Id="rId241" Type="http://schemas.openxmlformats.org/officeDocument/2006/relationships/tags" Target="../tags/tag1131.xml"/><Relationship Id="rId240" Type="http://schemas.openxmlformats.org/officeDocument/2006/relationships/tags" Target="../tags/tag1130.xml"/><Relationship Id="rId24" Type="http://schemas.openxmlformats.org/officeDocument/2006/relationships/tags" Target="../tags/tag914.xml"/><Relationship Id="rId239" Type="http://schemas.openxmlformats.org/officeDocument/2006/relationships/tags" Target="../tags/tag1129.xml"/><Relationship Id="rId238" Type="http://schemas.openxmlformats.org/officeDocument/2006/relationships/tags" Target="../tags/tag1128.xml"/><Relationship Id="rId237" Type="http://schemas.openxmlformats.org/officeDocument/2006/relationships/tags" Target="../tags/tag1127.xml"/><Relationship Id="rId236" Type="http://schemas.openxmlformats.org/officeDocument/2006/relationships/tags" Target="../tags/tag1126.xml"/><Relationship Id="rId235" Type="http://schemas.openxmlformats.org/officeDocument/2006/relationships/tags" Target="../tags/tag1125.xml"/><Relationship Id="rId234" Type="http://schemas.openxmlformats.org/officeDocument/2006/relationships/tags" Target="../tags/tag1124.xml"/><Relationship Id="rId233" Type="http://schemas.openxmlformats.org/officeDocument/2006/relationships/tags" Target="../tags/tag1123.xml"/><Relationship Id="rId232" Type="http://schemas.openxmlformats.org/officeDocument/2006/relationships/tags" Target="../tags/tag1122.xml"/><Relationship Id="rId231" Type="http://schemas.openxmlformats.org/officeDocument/2006/relationships/tags" Target="../tags/tag1121.xml"/><Relationship Id="rId230" Type="http://schemas.openxmlformats.org/officeDocument/2006/relationships/tags" Target="../tags/tag1120.xml"/><Relationship Id="rId23" Type="http://schemas.openxmlformats.org/officeDocument/2006/relationships/tags" Target="../tags/tag913.xml"/><Relationship Id="rId229" Type="http://schemas.openxmlformats.org/officeDocument/2006/relationships/tags" Target="../tags/tag1119.xml"/><Relationship Id="rId228" Type="http://schemas.openxmlformats.org/officeDocument/2006/relationships/tags" Target="../tags/tag1118.xml"/><Relationship Id="rId227" Type="http://schemas.openxmlformats.org/officeDocument/2006/relationships/tags" Target="../tags/tag1117.xml"/><Relationship Id="rId226" Type="http://schemas.openxmlformats.org/officeDocument/2006/relationships/tags" Target="../tags/tag1116.xml"/><Relationship Id="rId225" Type="http://schemas.openxmlformats.org/officeDocument/2006/relationships/tags" Target="../tags/tag1115.xml"/><Relationship Id="rId224" Type="http://schemas.openxmlformats.org/officeDocument/2006/relationships/tags" Target="../tags/tag1114.xml"/><Relationship Id="rId223" Type="http://schemas.openxmlformats.org/officeDocument/2006/relationships/tags" Target="../tags/tag1113.xml"/><Relationship Id="rId222" Type="http://schemas.openxmlformats.org/officeDocument/2006/relationships/tags" Target="../tags/tag1112.xml"/><Relationship Id="rId221" Type="http://schemas.openxmlformats.org/officeDocument/2006/relationships/tags" Target="../tags/tag1111.xml"/><Relationship Id="rId220" Type="http://schemas.openxmlformats.org/officeDocument/2006/relationships/tags" Target="../tags/tag1110.xml"/><Relationship Id="rId22" Type="http://schemas.openxmlformats.org/officeDocument/2006/relationships/tags" Target="../tags/tag912.xml"/><Relationship Id="rId219" Type="http://schemas.openxmlformats.org/officeDocument/2006/relationships/tags" Target="../tags/tag1109.xml"/><Relationship Id="rId218" Type="http://schemas.openxmlformats.org/officeDocument/2006/relationships/tags" Target="../tags/tag1108.xml"/><Relationship Id="rId217" Type="http://schemas.openxmlformats.org/officeDocument/2006/relationships/tags" Target="../tags/tag1107.xml"/><Relationship Id="rId216" Type="http://schemas.openxmlformats.org/officeDocument/2006/relationships/tags" Target="../tags/tag1106.xml"/><Relationship Id="rId215" Type="http://schemas.openxmlformats.org/officeDocument/2006/relationships/tags" Target="../tags/tag1105.xml"/><Relationship Id="rId214" Type="http://schemas.openxmlformats.org/officeDocument/2006/relationships/tags" Target="../tags/tag1104.xml"/><Relationship Id="rId213" Type="http://schemas.openxmlformats.org/officeDocument/2006/relationships/tags" Target="../tags/tag1103.xml"/><Relationship Id="rId212" Type="http://schemas.openxmlformats.org/officeDocument/2006/relationships/tags" Target="../tags/tag1102.xml"/><Relationship Id="rId211" Type="http://schemas.openxmlformats.org/officeDocument/2006/relationships/tags" Target="../tags/tag1101.xml"/><Relationship Id="rId210" Type="http://schemas.openxmlformats.org/officeDocument/2006/relationships/tags" Target="../tags/tag1100.xml"/><Relationship Id="rId21" Type="http://schemas.openxmlformats.org/officeDocument/2006/relationships/tags" Target="../tags/tag911.xml"/><Relationship Id="rId209" Type="http://schemas.openxmlformats.org/officeDocument/2006/relationships/tags" Target="../tags/tag1099.xml"/><Relationship Id="rId208" Type="http://schemas.openxmlformats.org/officeDocument/2006/relationships/tags" Target="../tags/tag1098.xml"/><Relationship Id="rId207" Type="http://schemas.openxmlformats.org/officeDocument/2006/relationships/tags" Target="../tags/tag1097.xml"/><Relationship Id="rId206" Type="http://schemas.openxmlformats.org/officeDocument/2006/relationships/tags" Target="../tags/tag1096.xml"/><Relationship Id="rId205" Type="http://schemas.openxmlformats.org/officeDocument/2006/relationships/tags" Target="../tags/tag1095.xml"/><Relationship Id="rId204" Type="http://schemas.openxmlformats.org/officeDocument/2006/relationships/tags" Target="../tags/tag1094.xml"/><Relationship Id="rId203" Type="http://schemas.openxmlformats.org/officeDocument/2006/relationships/tags" Target="../tags/tag1093.xml"/><Relationship Id="rId202" Type="http://schemas.openxmlformats.org/officeDocument/2006/relationships/tags" Target="../tags/tag1092.xml"/><Relationship Id="rId201" Type="http://schemas.openxmlformats.org/officeDocument/2006/relationships/tags" Target="../tags/tag1091.xml"/><Relationship Id="rId200" Type="http://schemas.openxmlformats.org/officeDocument/2006/relationships/tags" Target="../tags/tag1090.xml"/><Relationship Id="rId20" Type="http://schemas.openxmlformats.org/officeDocument/2006/relationships/tags" Target="../tags/tag910.xml"/><Relationship Id="rId2" Type="http://schemas.openxmlformats.org/officeDocument/2006/relationships/tags" Target="../tags/tag892.xml"/><Relationship Id="rId199" Type="http://schemas.openxmlformats.org/officeDocument/2006/relationships/tags" Target="../tags/tag1089.xml"/><Relationship Id="rId198" Type="http://schemas.openxmlformats.org/officeDocument/2006/relationships/tags" Target="../tags/tag1088.xml"/><Relationship Id="rId197" Type="http://schemas.openxmlformats.org/officeDocument/2006/relationships/tags" Target="../tags/tag1087.xml"/><Relationship Id="rId196" Type="http://schemas.openxmlformats.org/officeDocument/2006/relationships/tags" Target="../tags/tag1086.xml"/><Relationship Id="rId195" Type="http://schemas.openxmlformats.org/officeDocument/2006/relationships/tags" Target="../tags/tag1085.xml"/><Relationship Id="rId194" Type="http://schemas.openxmlformats.org/officeDocument/2006/relationships/tags" Target="../tags/tag1084.xml"/><Relationship Id="rId193" Type="http://schemas.openxmlformats.org/officeDocument/2006/relationships/tags" Target="../tags/tag1083.xml"/><Relationship Id="rId192" Type="http://schemas.openxmlformats.org/officeDocument/2006/relationships/tags" Target="../tags/tag1082.xml"/><Relationship Id="rId191" Type="http://schemas.openxmlformats.org/officeDocument/2006/relationships/tags" Target="../tags/tag1081.xml"/><Relationship Id="rId190" Type="http://schemas.openxmlformats.org/officeDocument/2006/relationships/tags" Target="../tags/tag1080.xml"/><Relationship Id="rId19" Type="http://schemas.openxmlformats.org/officeDocument/2006/relationships/tags" Target="../tags/tag909.xml"/><Relationship Id="rId189" Type="http://schemas.openxmlformats.org/officeDocument/2006/relationships/tags" Target="../tags/tag1079.xml"/><Relationship Id="rId188" Type="http://schemas.openxmlformats.org/officeDocument/2006/relationships/tags" Target="../tags/tag1078.xml"/><Relationship Id="rId187" Type="http://schemas.openxmlformats.org/officeDocument/2006/relationships/tags" Target="../tags/tag1077.xml"/><Relationship Id="rId186" Type="http://schemas.openxmlformats.org/officeDocument/2006/relationships/tags" Target="../tags/tag1076.xml"/><Relationship Id="rId185" Type="http://schemas.openxmlformats.org/officeDocument/2006/relationships/tags" Target="../tags/tag1075.xml"/><Relationship Id="rId184" Type="http://schemas.openxmlformats.org/officeDocument/2006/relationships/tags" Target="../tags/tag1074.xml"/><Relationship Id="rId183" Type="http://schemas.openxmlformats.org/officeDocument/2006/relationships/tags" Target="../tags/tag1073.xml"/><Relationship Id="rId182" Type="http://schemas.openxmlformats.org/officeDocument/2006/relationships/tags" Target="../tags/tag1072.xml"/><Relationship Id="rId181" Type="http://schemas.openxmlformats.org/officeDocument/2006/relationships/tags" Target="../tags/tag1071.xml"/><Relationship Id="rId180" Type="http://schemas.openxmlformats.org/officeDocument/2006/relationships/tags" Target="../tags/tag1070.xml"/><Relationship Id="rId18" Type="http://schemas.openxmlformats.org/officeDocument/2006/relationships/tags" Target="../tags/tag908.xml"/><Relationship Id="rId179" Type="http://schemas.openxmlformats.org/officeDocument/2006/relationships/tags" Target="../tags/tag1069.xml"/><Relationship Id="rId178" Type="http://schemas.openxmlformats.org/officeDocument/2006/relationships/tags" Target="../tags/tag1068.xml"/><Relationship Id="rId177" Type="http://schemas.openxmlformats.org/officeDocument/2006/relationships/tags" Target="../tags/tag1067.xml"/><Relationship Id="rId176" Type="http://schemas.openxmlformats.org/officeDocument/2006/relationships/tags" Target="../tags/tag1066.xml"/><Relationship Id="rId175" Type="http://schemas.openxmlformats.org/officeDocument/2006/relationships/tags" Target="../tags/tag1065.xml"/><Relationship Id="rId174" Type="http://schemas.openxmlformats.org/officeDocument/2006/relationships/tags" Target="../tags/tag1064.xml"/><Relationship Id="rId173" Type="http://schemas.openxmlformats.org/officeDocument/2006/relationships/tags" Target="../tags/tag1063.xml"/><Relationship Id="rId172" Type="http://schemas.openxmlformats.org/officeDocument/2006/relationships/tags" Target="../tags/tag1062.xml"/><Relationship Id="rId171" Type="http://schemas.openxmlformats.org/officeDocument/2006/relationships/tags" Target="../tags/tag1061.xml"/><Relationship Id="rId170" Type="http://schemas.openxmlformats.org/officeDocument/2006/relationships/tags" Target="../tags/tag1060.xml"/><Relationship Id="rId17" Type="http://schemas.openxmlformats.org/officeDocument/2006/relationships/tags" Target="../tags/tag907.xml"/><Relationship Id="rId169" Type="http://schemas.openxmlformats.org/officeDocument/2006/relationships/tags" Target="../tags/tag1059.xml"/><Relationship Id="rId168" Type="http://schemas.openxmlformats.org/officeDocument/2006/relationships/tags" Target="../tags/tag1058.xml"/><Relationship Id="rId167" Type="http://schemas.openxmlformats.org/officeDocument/2006/relationships/tags" Target="../tags/tag1057.xml"/><Relationship Id="rId166" Type="http://schemas.openxmlformats.org/officeDocument/2006/relationships/tags" Target="../tags/tag1056.xml"/><Relationship Id="rId165" Type="http://schemas.openxmlformats.org/officeDocument/2006/relationships/tags" Target="../tags/tag1055.xml"/><Relationship Id="rId164" Type="http://schemas.openxmlformats.org/officeDocument/2006/relationships/tags" Target="../tags/tag1054.xml"/><Relationship Id="rId163" Type="http://schemas.openxmlformats.org/officeDocument/2006/relationships/tags" Target="../tags/tag1053.xml"/><Relationship Id="rId162" Type="http://schemas.openxmlformats.org/officeDocument/2006/relationships/tags" Target="../tags/tag1052.xml"/><Relationship Id="rId161" Type="http://schemas.openxmlformats.org/officeDocument/2006/relationships/tags" Target="../tags/tag1051.xml"/><Relationship Id="rId160" Type="http://schemas.openxmlformats.org/officeDocument/2006/relationships/tags" Target="../tags/tag1050.xml"/><Relationship Id="rId16" Type="http://schemas.openxmlformats.org/officeDocument/2006/relationships/tags" Target="../tags/tag906.xml"/><Relationship Id="rId159" Type="http://schemas.openxmlformats.org/officeDocument/2006/relationships/tags" Target="../tags/tag1049.xml"/><Relationship Id="rId158" Type="http://schemas.openxmlformats.org/officeDocument/2006/relationships/tags" Target="../tags/tag1048.xml"/><Relationship Id="rId157" Type="http://schemas.openxmlformats.org/officeDocument/2006/relationships/tags" Target="../tags/tag1047.xml"/><Relationship Id="rId156" Type="http://schemas.openxmlformats.org/officeDocument/2006/relationships/tags" Target="../tags/tag1046.xml"/><Relationship Id="rId155" Type="http://schemas.openxmlformats.org/officeDocument/2006/relationships/tags" Target="../tags/tag1045.xml"/><Relationship Id="rId154" Type="http://schemas.openxmlformats.org/officeDocument/2006/relationships/tags" Target="../tags/tag1044.xml"/><Relationship Id="rId153" Type="http://schemas.openxmlformats.org/officeDocument/2006/relationships/tags" Target="../tags/tag1043.xml"/><Relationship Id="rId152" Type="http://schemas.openxmlformats.org/officeDocument/2006/relationships/tags" Target="../tags/tag1042.xml"/><Relationship Id="rId151" Type="http://schemas.openxmlformats.org/officeDocument/2006/relationships/tags" Target="../tags/tag1041.xml"/><Relationship Id="rId150" Type="http://schemas.openxmlformats.org/officeDocument/2006/relationships/tags" Target="../tags/tag1040.xml"/><Relationship Id="rId15" Type="http://schemas.openxmlformats.org/officeDocument/2006/relationships/tags" Target="../tags/tag905.xml"/><Relationship Id="rId149" Type="http://schemas.openxmlformats.org/officeDocument/2006/relationships/tags" Target="../tags/tag1039.xml"/><Relationship Id="rId148" Type="http://schemas.openxmlformats.org/officeDocument/2006/relationships/tags" Target="../tags/tag1038.xml"/><Relationship Id="rId147" Type="http://schemas.openxmlformats.org/officeDocument/2006/relationships/tags" Target="../tags/tag1037.xml"/><Relationship Id="rId146" Type="http://schemas.openxmlformats.org/officeDocument/2006/relationships/tags" Target="../tags/tag1036.xml"/><Relationship Id="rId145" Type="http://schemas.openxmlformats.org/officeDocument/2006/relationships/tags" Target="../tags/tag1035.xml"/><Relationship Id="rId144" Type="http://schemas.openxmlformats.org/officeDocument/2006/relationships/tags" Target="../tags/tag1034.xml"/><Relationship Id="rId143" Type="http://schemas.openxmlformats.org/officeDocument/2006/relationships/tags" Target="../tags/tag1033.xml"/><Relationship Id="rId142" Type="http://schemas.openxmlformats.org/officeDocument/2006/relationships/tags" Target="../tags/tag1032.xml"/><Relationship Id="rId141" Type="http://schemas.openxmlformats.org/officeDocument/2006/relationships/tags" Target="../tags/tag1031.xml"/><Relationship Id="rId140" Type="http://schemas.openxmlformats.org/officeDocument/2006/relationships/tags" Target="../tags/tag1030.xml"/><Relationship Id="rId14" Type="http://schemas.openxmlformats.org/officeDocument/2006/relationships/tags" Target="../tags/tag904.xml"/><Relationship Id="rId139" Type="http://schemas.openxmlformats.org/officeDocument/2006/relationships/tags" Target="../tags/tag1029.xml"/><Relationship Id="rId138" Type="http://schemas.openxmlformats.org/officeDocument/2006/relationships/tags" Target="../tags/tag1028.xml"/><Relationship Id="rId137" Type="http://schemas.openxmlformats.org/officeDocument/2006/relationships/tags" Target="../tags/tag1027.xml"/><Relationship Id="rId136" Type="http://schemas.openxmlformats.org/officeDocument/2006/relationships/tags" Target="../tags/tag1026.xml"/><Relationship Id="rId135" Type="http://schemas.openxmlformats.org/officeDocument/2006/relationships/tags" Target="../tags/tag1025.xml"/><Relationship Id="rId134" Type="http://schemas.openxmlformats.org/officeDocument/2006/relationships/tags" Target="../tags/tag1024.xml"/><Relationship Id="rId133" Type="http://schemas.openxmlformats.org/officeDocument/2006/relationships/tags" Target="../tags/tag1023.xml"/><Relationship Id="rId132" Type="http://schemas.openxmlformats.org/officeDocument/2006/relationships/tags" Target="../tags/tag1022.xml"/><Relationship Id="rId131" Type="http://schemas.openxmlformats.org/officeDocument/2006/relationships/tags" Target="../tags/tag1021.xml"/><Relationship Id="rId130" Type="http://schemas.openxmlformats.org/officeDocument/2006/relationships/tags" Target="../tags/tag1020.xml"/><Relationship Id="rId13" Type="http://schemas.openxmlformats.org/officeDocument/2006/relationships/tags" Target="../tags/tag903.xml"/><Relationship Id="rId129" Type="http://schemas.openxmlformats.org/officeDocument/2006/relationships/tags" Target="../tags/tag1019.xml"/><Relationship Id="rId128" Type="http://schemas.openxmlformats.org/officeDocument/2006/relationships/tags" Target="../tags/tag1018.xml"/><Relationship Id="rId127" Type="http://schemas.openxmlformats.org/officeDocument/2006/relationships/tags" Target="../tags/tag1017.xml"/><Relationship Id="rId126" Type="http://schemas.openxmlformats.org/officeDocument/2006/relationships/tags" Target="../tags/tag1016.xml"/><Relationship Id="rId125" Type="http://schemas.openxmlformats.org/officeDocument/2006/relationships/tags" Target="../tags/tag1015.xml"/><Relationship Id="rId124" Type="http://schemas.openxmlformats.org/officeDocument/2006/relationships/tags" Target="../tags/tag1014.xml"/><Relationship Id="rId123" Type="http://schemas.openxmlformats.org/officeDocument/2006/relationships/tags" Target="../tags/tag1013.xml"/><Relationship Id="rId122" Type="http://schemas.openxmlformats.org/officeDocument/2006/relationships/tags" Target="../tags/tag1012.xml"/><Relationship Id="rId121" Type="http://schemas.openxmlformats.org/officeDocument/2006/relationships/tags" Target="../tags/tag1011.xml"/><Relationship Id="rId120" Type="http://schemas.openxmlformats.org/officeDocument/2006/relationships/tags" Target="../tags/tag1010.xml"/><Relationship Id="rId12" Type="http://schemas.openxmlformats.org/officeDocument/2006/relationships/tags" Target="../tags/tag902.xml"/><Relationship Id="rId119" Type="http://schemas.openxmlformats.org/officeDocument/2006/relationships/tags" Target="../tags/tag1009.xml"/><Relationship Id="rId118" Type="http://schemas.openxmlformats.org/officeDocument/2006/relationships/tags" Target="../tags/tag1008.xml"/><Relationship Id="rId117" Type="http://schemas.openxmlformats.org/officeDocument/2006/relationships/tags" Target="../tags/tag1007.xml"/><Relationship Id="rId116" Type="http://schemas.openxmlformats.org/officeDocument/2006/relationships/tags" Target="../tags/tag1006.xml"/><Relationship Id="rId115" Type="http://schemas.openxmlformats.org/officeDocument/2006/relationships/tags" Target="../tags/tag1005.xml"/><Relationship Id="rId114" Type="http://schemas.openxmlformats.org/officeDocument/2006/relationships/tags" Target="../tags/tag1004.xml"/><Relationship Id="rId113" Type="http://schemas.openxmlformats.org/officeDocument/2006/relationships/tags" Target="../tags/tag1003.xml"/><Relationship Id="rId112" Type="http://schemas.openxmlformats.org/officeDocument/2006/relationships/tags" Target="../tags/tag1002.xml"/><Relationship Id="rId111" Type="http://schemas.openxmlformats.org/officeDocument/2006/relationships/tags" Target="../tags/tag1001.xml"/><Relationship Id="rId110" Type="http://schemas.openxmlformats.org/officeDocument/2006/relationships/tags" Target="../tags/tag1000.xml"/><Relationship Id="rId11" Type="http://schemas.openxmlformats.org/officeDocument/2006/relationships/tags" Target="../tags/tag901.xml"/><Relationship Id="rId109" Type="http://schemas.openxmlformats.org/officeDocument/2006/relationships/tags" Target="../tags/tag999.xml"/><Relationship Id="rId108" Type="http://schemas.openxmlformats.org/officeDocument/2006/relationships/tags" Target="../tags/tag998.xml"/><Relationship Id="rId107" Type="http://schemas.openxmlformats.org/officeDocument/2006/relationships/tags" Target="../tags/tag997.xml"/><Relationship Id="rId106" Type="http://schemas.openxmlformats.org/officeDocument/2006/relationships/tags" Target="../tags/tag996.xml"/><Relationship Id="rId105" Type="http://schemas.openxmlformats.org/officeDocument/2006/relationships/tags" Target="../tags/tag995.xml"/><Relationship Id="rId104" Type="http://schemas.openxmlformats.org/officeDocument/2006/relationships/tags" Target="../tags/tag994.xml"/><Relationship Id="rId103" Type="http://schemas.openxmlformats.org/officeDocument/2006/relationships/tags" Target="../tags/tag993.xml"/><Relationship Id="rId102" Type="http://schemas.openxmlformats.org/officeDocument/2006/relationships/tags" Target="../tags/tag992.xml"/><Relationship Id="rId101" Type="http://schemas.openxmlformats.org/officeDocument/2006/relationships/tags" Target="../tags/tag991.xml"/><Relationship Id="rId100" Type="http://schemas.openxmlformats.org/officeDocument/2006/relationships/tags" Target="../tags/tag990.xml"/><Relationship Id="rId10" Type="http://schemas.openxmlformats.org/officeDocument/2006/relationships/tags" Target="../tags/tag900.xml"/><Relationship Id="rId1" Type="http://schemas.openxmlformats.org/officeDocument/2006/relationships/tags" Target="../tags/tag89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tiff"/><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3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3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33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33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332.xml"/></Relationships>
</file>

<file path=ppt/slides/_rels/slide28.xml.rels><?xml version="1.0" encoding="UTF-8" standalone="yes"?>
<Relationships xmlns="http://schemas.openxmlformats.org/package/2006/relationships"><Relationship Id="rId99" Type="http://schemas.openxmlformats.org/officeDocument/2006/relationships/tags" Target="../tags/tag1431.xml"/><Relationship Id="rId98" Type="http://schemas.openxmlformats.org/officeDocument/2006/relationships/tags" Target="../tags/tag1430.xml"/><Relationship Id="rId97" Type="http://schemas.openxmlformats.org/officeDocument/2006/relationships/tags" Target="../tags/tag1429.xml"/><Relationship Id="rId96" Type="http://schemas.openxmlformats.org/officeDocument/2006/relationships/tags" Target="../tags/tag1428.xml"/><Relationship Id="rId95" Type="http://schemas.openxmlformats.org/officeDocument/2006/relationships/tags" Target="../tags/tag1427.xml"/><Relationship Id="rId94" Type="http://schemas.openxmlformats.org/officeDocument/2006/relationships/tags" Target="../tags/tag1426.xml"/><Relationship Id="rId93" Type="http://schemas.openxmlformats.org/officeDocument/2006/relationships/tags" Target="../tags/tag1425.xml"/><Relationship Id="rId92" Type="http://schemas.openxmlformats.org/officeDocument/2006/relationships/tags" Target="../tags/tag1424.xml"/><Relationship Id="rId91" Type="http://schemas.openxmlformats.org/officeDocument/2006/relationships/tags" Target="../tags/tag1423.xml"/><Relationship Id="rId90" Type="http://schemas.openxmlformats.org/officeDocument/2006/relationships/tags" Target="../tags/tag1422.xml"/><Relationship Id="rId9" Type="http://schemas.openxmlformats.org/officeDocument/2006/relationships/tags" Target="../tags/tag1341.xml"/><Relationship Id="rId89" Type="http://schemas.openxmlformats.org/officeDocument/2006/relationships/tags" Target="../tags/tag1421.xml"/><Relationship Id="rId88" Type="http://schemas.openxmlformats.org/officeDocument/2006/relationships/tags" Target="../tags/tag1420.xml"/><Relationship Id="rId87" Type="http://schemas.openxmlformats.org/officeDocument/2006/relationships/tags" Target="../tags/tag1419.xml"/><Relationship Id="rId86" Type="http://schemas.openxmlformats.org/officeDocument/2006/relationships/tags" Target="../tags/tag1418.xml"/><Relationship Id="rId85" Type="http://schemas.openxmlformats.org/officeDocument/2006/relationships/tags" Target="../tags/tag1417.xml"/><Relationship Id="rId84" Type="http://schemas.openxmlformats.org/officeDocument/2006/relationships/tags" Target="../tags/tag1416.xml"/><Relationship Id="rId83" Type="http://schemas.openxmlformats.org/officeDocument/2006/relationships/tags" Target="../tags/tag1415.xml"/><Relationship Id="rId82" Type="http://schemas.openxmlformats.org/officeDocument/2006/relationships/tags" Target="../tags/tag1414.xml"/><Relationship Id="rId81" Type="http://schemas.openxmlformats.org/officeDocument/2006/relationships/tags" Target="../tags/tag1413.xml"/><Relationship Id="rId80" Type="http://schemas.openxmlformats.org/officeDocument/2006/relationships/tags" Target="../tags/tag1412.xml"/><Relationship Id="rId8" Type="http://schemas.openxmlformats.org/officeDocument/2006/relationships/tags" Target="../tags/tag1340.xml"/><Relationship Id="rId79" Type="http://schemas.openxmlformats.org/officeDocument/2006/relationships/tags" Target="../tags/tag1411.xml"/><Relationship Id="rId78" Type="http://schemas.openxmlformats.org/officeDocument/2006/relationships/tags" Target="../tags/tag1410.xml"/><Relationship Id="rId77" Type="http://schemas.openxmlformats.org/officeDocument/2006/relationships/tags" Target="../tags/tag1409.xml"/><Relationship Id="rId76" Type="http://schemas.openxmlformats.org/officeDocument/2006/relationships/tags" Target="../tags/tag1408.xml"/><Relationship Id="rId75" Type="http://schemas.openxmlformats.org/officeDocument/2006/relationships/tags" Target="../tags/tag1407.xml"/><Relationship Id="rId74" Type="http://schemas.openxmlformats.org/officeDocument/2006/relationships/tags" Target="../tags/tag1406.xml"/><Relationship Id="rId73" Type="http://schemas.openxmlformats.org/officeDocument/2006/relationships/tags" Target="../tags/tag1405.xml"/><Relationship Id="rId72" Type="http://schemas.openxmlformats.org/officeDocument/2006/relationships/tags" Target="../tags/tag1404.xml"/><Relationship Id="rId71" Type="http://schemas.openxmlformats.org/officeDocument/2006/relationships/tags" Target="../tags/tag1403.xml"/><Relationship Id="rId70" Type="http://schemas.openxmlformats.org/officeDocument/2006/relationships/tags" Target="../tags/tag1402.xml"/><Relationship Id="rId7" Type="http://schemas.openxmlformats.org/officeDocument/2006/relationships/tags" Target="../tags/tag1339.xml"/><Relationship Id="rId69" Type="http://schemas.openxmlformats.org/officeDocument/2006/relationships/tags" Target="../tags/tag1401.xml"/><Relationship Id="rId68" Type="http://schemas.openxmlformats.org/officeDocument/2006/relationships/tags" Target="../tags/tag1400.xml"/><Relationship Id="rId67" Type="http://schemas.openxmlformats.org/officeDocument/2006/relationships/tags" Target="../tags/tag1399.xml"/><Relationship Id="rId66" Type="http://schemas.openxmlformats.org/officeDocument/2006/relationships/tags" Target="../tags/tag1398.xml"/><Relationship Id="rId65" Type="http://schemas.openxmlformats.org/officeDocument/2006/relationships/tags" Target="../tags/tag1397.xml"/><Relationship Id="rId64" Type="http://schemas.openxmlformats.org/officeDocument/2006/relationships/tags" Target="../tags/tag1396.xml"/><Relationship Id="rId63" Type="http://schemas.openxmlformats.org/officeDocument/2006/relationships/tags" Target="../tags/tag1395.xml"/><Relationship Id="rId62" Type="http://schemas.openxmlformats.org/officeDocument/2006/relationships/tags" Target="../tags/tag1394.xml"/><Relationship Id="rId61" Type="http://schemas.openxmlformats.org/officeDocument/2006/relationships/tags" Target="../tags/tag1393.xml"/><Relationship Id="rId60" Type="http://schemas.openxmlformats.org/officeDocument/2006/relationships/tags" Target="../tags/tag1392.xml"/><Relationship Id="rId6" Type="http://schemas.openxmlformats.org/officeDocument/2006/relationships/tags" Target="../tags/tag1338.xml"/><Relationship Id="rId59" Type="http://schemas.openxmlformats.org/officeDocument/2006/relationships/tags" Target="../tags/tag1391.xml"/><Relationship Id="rId58" Type="http://schemas.openxmlformats.org/officeDocument/2006/relationships/tags" Target="../tags/tag1390.xml"/><Relationship Id="rId57" Type="http://schemas.openxmlformats.org/officeDocument/2006/relationships/tags" Target="../tags/tag1389.xml"/><Relationship Id="rId56" Type="http://schemas.openxmlformats.org/officeDocument/2006/relationships/tags" Target="../tags/tag1388.xml"/><Relationship Id="rId55" Type="http://schemas.openxmlformats.org/officeDocument/2006/relationships/tags" Target="../tags/tag1387.xml"/><Relationship Id="rId54" Type="http://schemas.openxmlformats.org/officeDocument/2006/relationships/tags" Target="../tags/tag1386.xml"/><Relationship Id="rId53" Type="http://schemas.openxmlformats.org/officeDocument/2006/relationships/tags" Target="../tags/tag1385.xml"/><Relationship Id="rId52" Type="http://schemas.openxmlformats.org/officeDocument/2006/relationships/tags" Target="../tags/tag1384.xml"/><Relationship Id="rId51" Type="http://schemas.openxmlformats.org/officeDocument/2006/relationships/tags" Target="../tags/tag1383.xml"/><Relationship Id="rId50" Type="http://schemas.openxmlformats.org/officeDocument/2006/relationships/tags" Target="../tags/tag1382.xml"/><Relationship Id="rId5" Type="http://schemas.openxmlformats.org/officeDocument/2006/relationships/tags" Target="../tags/tag1337.xml"/><Relationship Id="rId49" Type="http://schemas.openxmlformats.org/officeDocument/2006/relationships/tags" Target="../tags/tag1381.xml"/><Relationship Id="rId48" Type="http://schemas.openxmlformats.org/officeDocument/2006/relationships/tags" Target="../tags/tag1380.xml"/><Relationship Id="rId47" Type="http://schemas.openxmlformats.org/officeDocument/2006/relationships/tags" Target="../tags/tag1379.xml"/><Relationship Id="rId46" Type="http://schemas.openxmlformats.org/officeDocument/2006/relationships/tags" Target="../tags/tag1378.xml"/><Relationship Id="rId45" Type="http://schemas.openxmlformats.org/officeDocument/2006/relationships/tags" Target="../tags/tag1377.xml"/><Relationship Id="rId44" Type="http://schemas.openxmlformats.org/officeDocument/2006/relationships/tags" Target="../tags/tag1376.xml"/><Relationship Id="rId436" Type="http://schemas.openxmlformats.org/officeDocument/2006/relationships/slideLayout" Target="../slideLayouts/slideLayout2.xml"/><Relationship Id="rId435" Type="http://schemas.openxmlformats.org/officeDocument/2006/relationships/tags" Target="../tags/tag1767.xml"/><Relationship Id="rId434" Type="http://schemas.openxmlformats.org/officeDocument/2006/relationships/tags" Target="../tags/tag1766.xml"/><Relationship Id="rId433" Type="http://schemas.openxmlformats.org/officeDocument/2006/relationships/tags" Target="../tags/tag1765.xml"/><Relationship Id="rId432" Type="http://schemas.openxmlformats.org/officeDocument/2006/relationships/tags" Target="../tags/tag1764.xml"/><Relationship Id="rId431" Type="http://schemas.openxmlformats.org/officeDocument/2006/relationships/tags" Target="../tags/tag1763.xml"/><Relationship Id="rId430" Type="http://schemas.openxmlformats.org/officeDocument/2006/relationships/tags" Target="../tags/tag1762.xml"/><Relationship Id="rId43" Type="http://schemas.openxmlformats.org/officeDocument/2006/relationships/tags" Target="../tags/tag1375.xml"/><Relationship Id="rId429" Type="http://schemas.openxmlformats.org/officeDocument/2006/relationships/tags" Target="../tags/tag1761.xml"/><Relationship Id="rId428" Type="http://schemas.openxmlformats.org/officeDocument/2006/relationships/tags" Target="../tags/tag1760.xml"/><Relationship Id="rId427" Type="http://schemas.openxmlformats.org/officeDocument/2006/relationships/tags" Target="../tags/tag1759.xml"/><Relationship Id="rId426" Type="http://schemas.openxmlformats.org/officeDocument/2006/relationships/tags" Target="../tags/tag1758.xml"/><Relationship Id="rId425" Type="http://schemas.openxmlformats.org/officeDocument/2006/relationships/tags" Target="../tags/tag1757.xml"/><Relationship Id="rId424" Type="http://schemas.openxmlformats.org/officeDocument/2006/relationships/tags" Target="../tags/tag1756.xml"/><Relationship Id="rId423" Type="http://schemas.openxmlformats.org/officeDocument/2006/relationships/tags" Target="../tags/tag1755.xml"/><Relationship Id="rId422" Type="http://schemas.openxmlformats.org/officeDocument/2006/relationships/tags" Target="../tags/tag1754.xml"/><Relationship Id="rId421" Type="http://schemas.openxmlformats.org/officeDocument/2006/relationships/tags" Target="../tags/tag1753.xml"/><Relationship Id="rId420" Type="http://schemas.openxmlformats.org/officeDocument/2006/relationships/tags" Target="../tags/tag1752.xml"/><Relationship Id="rId42" Type="http://schemas.openxmlformats.org/officeDocument/2006/relationships/tags" Target="../tags/tag1374.xml"/><Relationship Id="rId419" Type="http://schemas.openxmlformats.org/officeDocument/2006/relationships/tags" Target="../tags/tag1751.xml"/><Relationship Id="rId418" Type="http://schemas.openxmlformats.org/officeDocument/2006/relationships/tags" Target="../tags/tag1750.xml"/><Relationship Id="rId417" Type="http://schemas.openxmlformats.org/officeDocument/2006/relationships/tags" Target="../tags/tag1749.xml"/><Relationship Id="rId416" Type="http://schemas.openxmlformats.org/officeDocument/2006/relationships/tags" Target="../tags/tag1748.xml"/><Relationship Id="rId415" Type="http://schemas.openxmlformats.org/officeDocument/2006/relationships/tags" Target="../tags/tag1747.xml"/><Relationship Id="rId414" Type="http://schemas.openxmlformats.org/officeDocument/2006/relationships/tags" Target="../tags/tag1746.xml"/><Relationship Id="rId413" Type="http://schemas.openxmlformats.org/officeDocument/2006/relationships/tags" Target="../tags/tag1745.xml"/><Relationship Id="rId412" Type="http://schemas.openxmlformats.org/officeDocument/2006/relationships/tags" Target="../tags/tag1744.xml"/><Relationship Id="rId411" Type="http://schemas.openxmlformats.org/officeDocument/2006/relationships/tags" Target="../tags/tag1743.xml"/><Relationship Id="rId410" Type="http://schemas.openxmlformats.org/officeDocument/2006/relationships/tags" Target="../tags/tag1742.xml"/><Relationship Id="rId41" Type="http://schemas.openxmlformats.org/officeDocument/2006/relationships/tags" Target="../tags/tag1373.xml"/><Relationship Id="rId409" Type="http://schemas.openxmlformats.org/officeDocument/2006/relationships/tags" Target="../tags/tag1741.xml"/><Relationship Id="rId408" Type="http://schemas.openxmlformats.org/officeDocument/2006/relationships/tags" Target="../tags/tag1740.xml"/><Relationship Id="rId407" Type="http://schemas.openxmlformats.org/officeDocument/2006/relationships/tags" Target="../tags/tag1739.xml"/><Relationship Id="rId406" Type="http://schemas.openxmlformats.org/officeDocument/2006/relationships/tags" Target="../tags/tag1738.xml"/><Relationship Id="rId405" Type="http://schemas.openxmlformats.org/officeDocument/2006/relationships/tags" Target="../tags/tag1737.xml"/><Relationship Id="rId404" Type="http://schemas.openxmlformats.org/officeDocument/2006/relationships/tags" Target="../tags/tag1736.xml"/><Relationship Id="rId403" Type="http://schemas.openxmlformats.org/officeDocument/2006/relationships/tags" Target="../tags/tag1735.xml"/><Relationship Id="rId402" Type="http://schemas.openxmlformats.org/officeDocument/2006/relationships/tags" Target="../tags/tag1734.xml"/><Relationship Id="rId401" Type="http://schemas.openxmlformats.org/officeDocument/2006/relationships/tags" Target="../tags/tag1733.xml"/><Relationship Id="rId400" Type="http://schemas.openxmlformats.org/officeDocument/2006/relationships/tags" Target="../tags/tag1732.xml"/><Relationship Id="rId40" Type="http://schemas.openxmlformats.org/officeDocument/2006/relationships/tags" Target="../tags/tag1372.xml"/><Relationship Id="rId4" Type="http://schemas.openxmlformats.org/officeDocument/2006/relationships/tags" Target="../tags/tag1336.xml"/><Relationship Id="rId399" Type="http://schemas.openxmlformats.org/officeDocument/2006/relationships/tags" Target="../tags/tag1731.xml"/><Relationship Id="rId398" Type="http://schemas.openxmlformats.org/officeDocument/2006/relationships/tags" Target="../tags/tag1730.xml"/><Relationship Id="rId397" Type="http://schemas.openxmlformats.org/officeDocument/2006/relationships/tags" Target="../tags/tag1729.xml"/><Relationship Id="rId396" Type="http://schemas.openxmlformats.org/officeDocument/2006/relationships/tags" Target="../tags/tag1728.xml"/><Relationship Id="rId395" Type="http://schemas.openxmlformats.org/officeDocument/2006/relationships/tags" Target="../tags/tag1727.xml"/><Relationship Id="rId394" Type="http://schemas.openxmlformats.org/officeDocument/2006/relationships/tags" Target="../tags/tag1726.xml"/><Relationship Id="rId393" Type="http://schemas.openxmlformats.org/officeDocument/2006/relationships/tags" Target="../tags/tag1725.xml"/><Relationship Id="rId392" Type="http://schemas.openxmlformats.org/officeDocument/2006/relationships/tags" Target="../tags/tag1724.xml"/><Relationship Id="rId391" Type="http://schemas.openxmlformats.org/officeDocument/2006/relationships/tags" Target="../tags/tag1723.xml"/><Relationship Id="rId390" Type="http://schemas.openxmlformats.org/officeDocument/2006/relationships/tags" Target="../tags/tag1722.xml"/><Relationship Id="rId39" Type="http://schemas.openxmlformats.org/officeDocument/2006/relationships/tags" Target="../tags/tag1371.xml"/><Relationship Id="rId389" Type="http://schemas.openxmlformats.org/officeDocument/2006/relationships/tags" Target="../tags/tag1721.xml"/><Relationship Id="rId388" Type="http://schemas.openxmlformats.org/officeDocument/2006/relationships/tags" Target="../tags/tag1720.xml"/><Relationship Id="rId387" Type="http://schemas.openxmlformats.org/officeDocument/2006/relationships/tags" Target="../tags/tag1719.xml"/><Relationship Id="rId386" Type="http://schemas.openxmlformats.org/officeDocument/2006/relationships/tags" Target="../tags/tag1718.xml"/><Relationship Id="rId385" Type="http://schemas.openxmlformats.org/officeDocument/2006/relationships/tags" Target="../tags/tag1717.xml"/><Relationship Id="rId384" Type="http://schemas.openxmlformats.org/officeDocument/2006/relationships/tags" Target="../tags/tag1716.xml"/><Relationship Id="rId383" Type="http://schemas.openxmlformats.org/officeDocument/2006/relationships/tags" Target="../tags/tag1715.xml"/><Relationship Id="rId382" Type="http://schemas.openxmlformats.org/officeDocument/2006/relationships/tags" Target="../tags/tag1714.xml"/><Relationship Id="rId381" Type="http://schemas.openxmlformats.org/officeDocument/2006/relationships/tags" Target="../tags/tag1713.xml"/><Relationship Id="rId380" Type="http://schemas.openxmlformats.org/officeDocument/2006/relationships/tags" Target="../tags/tag1712.xml"/><Relationship Id="rId38" Type="http://schemas.openxmlformats.org/officeDocument/2006/relationships/tags" Target="../tags/tag1370.xml"/><Relationship Id="rId379" Type="http://schemas.openxmlformats.org/officeDocument/2006/relationships/tags" Target="../tags/tag1711.xml"/><Relationship Id="rId378" Type="http://schemas.openxmlformats.org/officeDocument/2006/relationships/tags" Target="../tags/tag1710.xml"/><Relationship Id="rId377" Type="http://schemas.openxmlformats.org/officeDocument/2006/relationships/tags" Target="../tags/tag1709.xml"/><Relationship Id="rId376" Type="http://schemas.openxmlformats.org/officeDocument/2006/relationships/tags" Target="../tags/tag1708.xml"/><Relationship Id="rId375" Type="http://schemas.openxmlformats.org/officeDocument/2006/relationships/tags" Target="../tags/tag1707.xml"/><Relationship Id="rId374" Type="http://schemas.openxmlformats.org/officeDocument/2006/relationships/tags" Target="../tags/tag1706.xml"/><Relationship Id="rId373" Type="http://schemas.openxmlformats.org/officeDocument/2006/relationships/tags" Target="../tags/tag1705.xml"/><Relationship Id="rId372" Type="http://schemas.openxmlformats.org/officeDocument/2006/relationships/tags" Target="../tags/tag1704.xml"/><Relationship Id="rId371" Type="http://schemas.openxmlformats.org/officeDocument/2006/relationships/tags" Target="../tags/tag1703.xml"/><Relationship Id="rId370" Type="http://schemas.openxmlformats.org/officeDocument/2006/relationships/tags" Target="../tags/tag1702.xml"/><Relationship Id="rId37" Type="http://schemas.openxmlformats.org/officeDocument/2006/relationships/tags" Target="../tags/tag1369.xml"/><Relationship Id="rId369" Type="http://schemas.openxmlformats.org/officeDocument/2006/relationships/tags" Target="../tags/tag1701.xml"/><Relationship Id="rId368" Type="http://schemas.openxmlformats.org/officeDocument/2006/relationships/tags" Target="../tags/tag1700.xml"/><Relationship Id="rId367" Type="http://schemas.openxmlformats.org/officeDocument/2006/relationships/tags" Target="../tags/tag1699.xml"/><Relationship Id="rId366" Type="http://schemas.openxmlformats.org/officeDocument/2006/relationships/tags" Target="../tags/tag1698.xml"/><Relationship Id="rId365" Type="http://schemas.openxmlformats.org/officeDocument/2006/relationships/tags" Target="../tags/tag1697.xml"/><Relationship Id="rId364" Type="http://schemas.openxmlformats.org/officeDocument/2006/relationships/tags" Target="../tags/tag1696.xml"/><Relationship Id="rId363" Type="http://schemas.openxmlformats.org/officeDocument/2006/relationships/tags" Target="../tags/tag1695.xml"/><Relationship Id="rId362" Type="http://schemas.openxmlformats.org/officeDocument/2006/relationships/tags" Target="../tags/tag1694.xml"/><Relationship Id="rId361" Type="http://schemas.openxmlformats.org/officeDocument/2006/relationships/tags" Target="../tags/tag1693.xml"/><Relationship Id="rId360" Type="http://schemas.openxmlformats.org/officeDocument/2006/relationships/tags" Target="../tags/tag1692.xml"/><Relationship Id="rId36" Type="http://schemas.openxmlformats.org/officeDocument/2006/relationships/tags" Target="../tags/tag1368.xml"/><Relationship Id="rId359" Type="http://schemas.openxmlformats.org/officeDocument/2006/relationships/tags" Target="../tags/tag1691.xml"/><Relationship Id="rId358" Type="http://schemas.openxmlformats.org/officeDocument/2006/relationships/tags" Target="../tags/tag1690.xml"/><Relationship Id="rId357" Type="http://schemas.openxmlformats.org/officeDocument/2006/relationships/tags" Target="../tags/tag1689.xml"/><Relationship Id="rId356" Type="http://schemas.openxmlformats.org/officeDocument/2006/relationships/tags" Target="../tags/tag1688.xml"/><Relationship Id="rId355" Type="http://schemas.openxmlformats.org/officeDocument/2006/relationships/tags" Target="../tags/tag1687.xml"/><Relationship Id="rId354" Type="http://schemas.openxmlformats.org/officeDocument/2006/relationships/tags" Target="../tags/tag1686.xml"/><Relationship Id="rId353" Type="http://schemas.openxmlformats.org/officeDocument/2006/relationships/tags" Target="../tags/tag1685.xml"/><Relationship Id="rId352" Type="http://schemas.openxmlformats.org/officeDocument/2006/relationships/tags" Target="../tags/tag1684.xml"/><Relationship Id="rId351" Type="http://schemas.openxmlformats.org/officeDocument/2006/relationships/tags" Target="../tags/tag1683.xml"/><Relationship Id="rId350" Type="http://schemas.openxmlformats.org/officeDocument/2006/relationships/tags" Target="../tags/tag1682.xml"/><Relationship Id="rId35" Type="http://schemas.openxmlformats.org/officeDocument/2006/relationships/tags" Target="../tags/tag1367.xml"/><Relationship Id="rId349" Type="http://schemas.openxmlformats.org/officeDocument/2006/relationships/tags" Target="../tags/tag1681.xml"/><Relationship Id="rId348" Type="http://schemas.openxmlformats.org/officeDocument/2006/relationships/tags" Target="../tags/tag1680.xml"/><Relationship Id="rId347" Type="http://schemas.openxmlformats.org/officeDocument/2006/relationships/tags" Target="../tags/tag1679.xml"/><Relationship Id="rId346" Type="http://schemas.openxmlformats.org/officeDocument/2006/relationships/tags" Target="../tags/tag1678.xml"/><Relationship Id="rId345" Type="http://schemas.openxmlformats.org/officeDocument/2006/relationships/tags" Target="../tags/tag1677.xml"/><Relationship Id="rId344" Type="http://schemas.openxmlformats.org/officeDocument/2006/relationships/tags" Target="../tags/tag1676.xml"/><Relationship Id="rId343" Type="http://schemas.openxmlformats.org/officeDocument/2006/relationships/tags" Target="../tags/tag1675.xml"/><Relationship Id="rId342" Type="http://schemas.openxmlformats.org/officeDocument/2006/relationships/tags" Target="../tags/tag1674.xml"/><Relationship Id="rId341" Type="http://schemas.openxmlformats.org/officeDocument/2006/relationships/tags" Target="../tags/tag1673.xml"/><Relationship Id="rId340" Type="http://schemas.openxmlformats.org/officeDocument/2006/relationships/tags" Target="../tags/tag1672.xml"/><Relationship Id="rId34" Type="http://schemas.openxmlformats.org/officeDocument/2006/relationships/tags" Target="../tags/tag1366.xml"/><Relationship Id="rId339" Type="http://schemas.openxmlformats.org/officeDocument/2006/relationships/tags" Target="../tags/tag1671.xml"/><Relationship Id="rId338" Type="http://schemas.openxmlformats.org/officeDocument/2006/relationships/tags" Target="../tags/tag1670.xml"/><Relationship Id="rId337" Type="http://schemas.openxmlformats.org/officeDocument/2006/relationships/tags" Target="../tags/tag1669.xml"/><Relationship Id="rId336" Type="http://schemas.openxmlformats.org/officeDocument/2006/relationships/tags" Target="../tags/tag1668.xml"/><Relationship Id="rId335" Type="http://schemas.openxmlformats.org/officeDocument/2006/relationships/tags" Target="../tags/tag1667.xml"/><Relationship Id="rId334" Type="http://schemas.openxmlformats.org/officeDocument/2006/relationships/tags" Target="../tags/tag1666.xml"/><Relationship Id="rId333" Type="http://schemas.openxmlformats.org/officeDocument/2006/relationships/tags" Target="../tags/tag1665.xml"/><Relationship Id="rId332" Type="http://schemas.openxmlformats.org/officeDocument/2006/relationships/tags" Target="../tags/tag1664.xml"/><Relationship Id="rId331" Type="http://schemas.openxmlformats.org/officeDocument/2006/relationships/tags" Target="../tags/tag1663.xml"/><Relationship Id="rId330" Type="http://schemas.openxmlformats.org/officeDocument/2006/relationships/tags" Target="../tags/tag1662.xml"/><Relationship Id="rId33" Type="http://schemas.openxmlformats.org/officeDocument/2006/relationships/tags" Target="../tags/tag1365.xml"/><Relationship Id="rId329" Type="http://schemas.openxmlformats.org/officeDocument/2006/relationships/tags" Target="../tags/tag1661.xml"/><Relationship Id="rId328" Type="http://schemas.openxmlformats.org/officeDocument/2006/relationships/tags" Target="../tags/tag1660.xml"/><Relationship Id="rId327" Type="http://schemas.openxmlformats.org/officeDocument/2006/relationships/tags" Target="../tags/tag1659.xml"/><Relationship Id="rId326" Type="http://schemas.openxmlformats.org/officeDocument/2006/relationships/tags" Target="../tags/tag1658.xml"/><Relationship Id="rId325" Type="http://schemas.openxmlformats.org/officeDocument/2006/relationships/tags" Target="../tags/tag1657.xml"/><Relationship Id="rId324" Type="http://schemas.openxmlformats.org/officeDocument/2006/relationships/tags" Target="../tags/tag1656.xml"/><Relationship Id="rId323" Type="http://schemas.openxmlformats.org/officeDocument/2006/relationships/tags" Target="../tags/tag1655.xml"/><Relationship Id="rId322" Type="http://schemas.openxmlformats.org/officeDocument/2006/relationships/tags" Target="../tags/tag1654.xml"/><Relationship Id="rId321" Type="http://schemas.openxmlformats.org/officeDocument/2006/relationships/tags" Target="../tags/tag1653.xml"/><Relationship Id="rId320" Type="http://schemas.openxmlformats.org/officeDocument/2006/relationships/tags" Target="../tags/tag1652.xml"/><Relationship Id="rId32" Type="http://schemas.openxmlformats.org/officeDocument/2006/relationships/tags" Target="../tags/tag1364.xml"/><Relationship Id="rId319" Type="http://schemas.openxmlformats.org/officeDocument/2006/relationships/tags" Target="../tags/tag1651.xml"/><Relationship Id="rId318" Type="http://schemas.openxmlformats.org/officeDocument/2006/relationships/tags" Target="../tags/tag1650.xml"/><Relationship Id="rId317" Type="http://schemas.openxmlformats.org/officeDocument/2006/relationships/tags" Target="../tags/tag1649.xml"/><Relationship Id="rId316" Type="http://schemas.openxmlformats.org/officeDocument/2006/relationships/tags" Target="../tags/tag1648.xml"/><Relationship Id="rId315" Type="http://schemas.openxmlformats.org/officeDocument/2006/relationships/tags" Target="../tags/tag1647.xml"/><Relationship Id="rId314" Type="http://schemas.openxmlformats.org/officeDocument/2006/relationships/tags" Target="../tags/tag1646.xml"/><Relationship Id="rId313" Type="http://schemas.openxmlformats.org/officeDocument/2006/relationships/tags" Target="../tags/tag1645.xml"/><Relationship Id="rId312" Type="http://schemas.openxmlformats.org/officeDocument/2006/relationships/tags" Target="../tags/tag1644.xml"/><Relationship Id="rId311" Type="http://schemas.openxmlformats.org/officeDocument/2006/relationships/tags" Target="../tags/tag1643.xml"/><Relationship Id="rId310" Type="http://schemas.openxmlformats.org/officeDocument/2006/relationships/tags" Target="../tags/tag1642.xml"/><Relationship Id="rId31" Type="http://schemas.openxmlformats.org/officeDocument/2006/relationships/tags" Target="../tags/tag1363.xml"/><Relationship Id="rId309" Type="http://schemas.openxmlformats.org/officeDocument/2006/relationships/tags" Target="../tags/tag1641.xml"/><Relationship Id="rId308" Type="http://schemas.openxmlformats.org/officeDocument/2006/relationships/tags" Target="../tags/tag1640.xml"/><Relationship Id="rId307" Type="http://schemas.openxmlformats.org/officeDocument/2006/relationships/tags" Target="../tags/tag1639.xml"/><Relationship Id="rId306" Type="http://schemas.openxmlformats.org/officeDocument/2006/relationships/tags" Target="../tags/tag1638.xml"/><Relationship Id="rId305" Type="http://schemas.openxmlformats.org/officeDocument/2006/relationships/tags" Target="../tags/tag1637.xml"/><Relationship Id="rId304" Type="http://schemas.openxmlformats.org/officeDocument/2006/relationships/tags" Target="../tags/tag1636.xml"/><Relationship Id="rId303" Type="http://schemas.openxmlformats.org/officeDocument/2006/relationships/tags" Target="../tags/tag1635.xml"/><Relationship Id="rId302" Type="http://schemas.openxmlformats.org/officeDocument/2006/relationships/tags" Target="../tags/tag1634.xml"/><Relationship Id="rId301" Type="http://schemas.openxmlformats.org/officeDocument/2006/relationships/tags" Target="../tags/tag1633.xml"/><Relationship Id="rId300" Type="http://schemas.openxmlformats.org/officeDocument/2006/relationships/tags" Target="../tags/tag1632.xml"/><Relationship Id="rId30" Type="http://schemas.openxmlformats.org/officeDocument/2006/relationships/tags" Target="../tags/tag1362.xml"/><Relationship Id="rId3" Type="http://schemas.openxmlformats.org/officeDocument/2006/relationships/tags" Target="../tags/tag1335.xml"/><Relationship Id="rId299" Type="http://schemas.openxmlformats.org/officeDocument/2006/relationships/tags" Target="../tags/tag1631.xml"/><Relationship Id="rId298" Type="http://schemas.openxmlformats.org/officeDocument/2006/relationships/tags" Target="../tags/tag1630.xml"/><Relationship Id="rId297" Type="http://schemas.openxmlformats.org/officeDocument/2006/relationships/tags" Target="../tags/tag1629.xml"/><Relationship Id="rId296" Type="http://schemas.openxmlformats.org/officeDocument/2006/relationships/tags" Target="../tags/tag1628.xml"/><Relationship Id="rId295" Type="http://schemas.openxmlformats.org/officeDocument/2006/relationships/tags" Target="../tags/tag1627.xml"/><Relationship Id="rId294" Type="http://schemas.openxmlformats.org/officeDocument/2006/relationships/tags" Target="../tags/tag1626.xml"/><Relationship Id="rId293" Type="http://schemas.openxmlformats.org/officeDocument/2006/relationships/tags" Target="../tags/tag1625.xml"/><Relationship Id="rId292" Type="http://schemas.openxmlformats.org/officeDocument/2006/relationships/tags" Target="../tags/tag1624.xml"/><Relationship Id="rId291" Type="http://schemas.openxmlformats.org/officeDocument/2006/relationships/tags" Target="../tags/tag1623.xml"/><Relationship Id="rId290" Type="http://schemas.openxmlformats.org/officeDocument/2006/relationships/tags" Target="../tags/tag1622.xml"/><Relationship Id="rId29" Type="http://schemas.openxmlformats.org/officeDocument/2006/relationships/tags" Target="../tags/tag1361.xml"/><Relationship Id="rId289" Type="http://schemas.openxmlformats.org/officeDocument/2006/relationships/tags" Target="../tags/tag1621.xml"/><Relationship Id="rId288" Type="http://schemas.openxmlformats.org/officeDocument/2006/relationships/tags" Target="../tags/tag1620.xml"/><Relationship Id="rId287" Type="http://schemas.openxmlformats.org/officeDocument/2006/relationships/tags" Target="../tags/tag1619.xml"/><Relationship Id="rId286" Type="http://schemas.openxmlformats.org/officeDocument/2006/relationships/tags" Target="../tags/tag1618.xml"/><Relationship Id="rId285" Type="http://schemas.openxmlformats.org/officeDocument/2006/relationships/tags" Target="../tags/tag1617.xml"/><Relationship Id="rId284" Type="http://schemas.openxmlformats.org/officeDocument/2006/relationships/tags" Target="../tags/tag1616.xml"/><Relationship Id="rId283" Type="http://schemas.openxmlformats.org/officeDocument/2006/relationships/tags" Target="../tags/tag1615.xml"/><Relationship Id="rId282" Type="http://schemas.openxmlformats.org/officeDocument/2006/relationships/tags" Target="../tags/tag1614.xml"/><Relationship Id="rId281" Type="http://schemas.openxmlformats.org/officeDocument/2006/relationships/tags" Target="../tags/tag1613.xml"/><Relationship Id="rId280" Type="http://schemas.openxmlformats.org/officeDocument/2006/relationships/tags" Target="../tags/tag1612.xml"/><Relationship Id="rId28" Type="http://schemas.openxmlformats.org/officeDocument/2006/relationships/tags" Target="../tags/tag1360.xml"/><Relationship Id="rId279" Type="http://schemas.openxmlformats.org/officeDocument/2006/relationships/tags" Target="../tags/tag1611.xml"/><Relationship Id="rId278" Type="http://schemas.openxmlformats.org/officeDocument/2006/relationships/tags" Target="../tags/tag1610.xml"/><Relationship Id="rId277" Type="http://schemas.openxmlformats.org/officeDocument/2006/relationships/tags" Target="../tags/tag1609.xml"/><Relationship Id="rId276" Type="http://schemas.openxmlformats.org/officeDocument/2006/relationships/tags" Target="../tags/tag1608.xml"/><Relationship Id="rId275" Type="http://schemas.openxmlformats.org/officeDocument/2006/relationships/tags" Target="../tags/tag1607.xml"/><Relationship Id="rId274" Type="http://schemas.openxmlformats.org/officeDocument/2006/relationships/tags" Target="../tags/tag1606.xml"/><Relationship Id="rId273" Type="http://schemas.openxmlformats.org/officeDocument/2006/relationships/tags" Target="../tags/tag1605.xml"/><Relationship Id="rId272" Type="http://schemas.openxmlformats.org/officeDocument/2006/relationships/tags" Target="../tags/tag1604.xml"/><Relationship Id="rId271" Type="http://schemas.openxmlformats.org/officeDocument/2006/relationships/tags" Target="../tags/tag1603.xml"/><Relationship Id="rId270" Type="http://schemas.openxmlformats.org/officeDocument/2006/relationships/tags" Target="../tags/tag1602.xml"/><Relationship Id="rId27" Type="http://schemas.openxmlformats.org/officeDocument/2006/relationships/tags" Target="../tags/tag1359.xml"/><Relationship Id="rId269" Type="http://schemas.openxmlformats.org/officeDocument/2006/relationships/tags" Target="../tags/tag1601.xml"/><Relationship Id="rId268" Type="http://schemas.openxmlformats.org/officeDocument/2006/relationships/tags" Target="../tags/tag1600.xml"/><Relationship Id="rId267" Type="http://schemas.openxmlformats.org/officeDocument/2006/relationships/tags" Target="../tags/tag1599.xml"/><Relationship Id="rId266" Type="http://schemas.openxmlformats.org/officeDocument/2006/relationships/tags" Target="../tags/tag1598.xml"/><Relationship Id="rId265" Type="http://schemas.openxmlformats.org/officeDocument/2006/relationships/tags" Target="../tags/tag1597.xml"/><Relationship Id="rId264" Type="http://schemas.openxmlformats.org/officeDocument/2006/relationships/tags" Target="../tags/tag1596.xml"/><Relationship Id="rId263" Type="http://schemas.openxmlformats.org/officeDocument/2006/relationships/tags" Target="../tags/tag1595.xml"/><Relationship Id="rId262" Type="http://schemas.openxmlformats.org/officeDocument/2006/relationships/tags" Target="../tags/tag1594.xml"/><Relationship Id="rId261" Type="http://schemas.openxmlformats.org/officeDocument/2006/relationships/tags" Target="../tags/tag1593.xml"/><Relationship Id="rId260" Type="http://schemas.openxmlformats.org/officeDocument/2006/relationships/tags" Target="../tags/tag1592.xml"/><Relationship Id="rId26" Type="http://schemas.openxmlformats.org/officeDocument/2006/relationships/tags" Target="../tags/tag1358.xml"/><Relationship Id="rId259" Type="http://schemas.openxmlformats.org/officeDocument/2006/relationships/tags" Target="../tags/tag1591.xml"/><Relationship Id="rId258" Type="http://schemas.openxmlformats.org/officeDocument/2006/relationships/tags" Target="../tags/tag1590.xml"/><Relationship Id="rId257" Type="http://schemas.openxmlformats.org/officeDocument/2006/relationships/tags" Target="../tags/tag1589.xml"/><Relationship Id="rId256" Type="http://schemas.openxmlformats.org/officeDocument/2006/relationships/tags" Target="../tags/tag1588.xml"/><Relationship Id="rId255" Type="http://schemas.openxmlformats.org/officeDocument/2006/relationships/tags" Target="../tags/tag1587.xml"/><Relationship Id="rId254" Type="http://schemas.openxmlformats.org/officeDocument/2006/relationships/tags" Target="../tags/tag1586.xml"/><Relationship Id="rId253" Type="http://schemas.openxmlformats.org/officeDocument/2006/relationships/tags" Target="../tags/tag1585.xml"/><Relationship Id="rId252" Type="http://schemas.openxmlformats.org/officeDocument/2006/relationships/tags" Target="../tags/tag1584.xml"/><Relationship Id="rId251" Type="http://schemas.openxmlformats.org/officeDocument/2006/relationships/tags" Target="../tags/tag1583.xml"/><Relationship Id="rId250" Type="http://schemas.openxmlformats.org/officeDocument/2006/relationships/tags" Target="../tags/tag1582.xml"/><Relationship Id="rId25" Type="http://schemas.openxmlformats.org/officeDocument/2006/relationships/tags" Target="../tags/tag1357.xml"/><Relationship Id="rId249" Type="http://schemas.openxmlformats.org/officeDocument/2006/relationships/tags" Target="../tags/tag1581.xml"/><Relationship Id="rId248" Type="http://schemas.openxmlformats.org/officeDocument/2006/relationships/tags" Target="../tags/tag1580.xml"/><Relationship Id="rId247" Type="http://schemas.openxmlformats.org/officeDocument/2006/relationships/tags" Target="../tags/tag1579.xml"/><Relationship Id="rId246" Type="http://schemas.openxmlformats.org/officeDocument/2006/relationships/tags" Target="../tags/tag1578.xml"/><Relationship Id="rId245" Type="http://schemas.openxmlformats.org/officeDocument/2006/relationships/tags" Target="../tags/tag1577.xml"/><Relationship Id="rId244" Type="http://schemas.openxmlformats.org/officeDocument/2006/relationships/tags" Target="../tags/tag1576.xml"/><Relationship Id="rId243" Type="http://schemas.openxmlformats.org/officeDocument/2006/relationships/tags" Target="../tags/tag1575.xml"/><Relationship Id="rId242" Type="http://schemas.openxmlformats.org/officeDocument/2006/relationships/tags" Target="../tags/tag1574.xml"/><Relationship Id="rId241" Type="http://schemas.openxmlformats.org/officeDocument/2006/relationships/tags" Target="../tags/tag1573.xml"/><Relationship Id="rId240" Type="http://schemas.openxmlformats.org/officeDocument/2006/relationships/tags" Target="../tags/tag1572.xml"/><Relationship Id="rId24" Type="http://schemas.openxmlformats.org/officeDocument/2006/relationships/tags" Target="../tags/tag1356.xml"/><Relationship Id="rId239" Type="http://schemas.openxmlformats.org/officeDocument/2006/relationships/tags" Target="../tags/tag1571.xml"/><Relationship Id="rId238" Type="http://schemas.openxmlformats.org/officeDocument/2006/relationships/tags" Target="../tags/tag1570.xml"/><Relationship Id="rId237" Type="http://schemas.openxmlformats.org/officeDocument/2006/relationships/tags" Target="../tags/tag1569.xml"/><Relationship Id="rId236" Type="http://schemas.openxmlformats.org/officeDocument/2006/relationships/tags" Target="../tags/tag1568.xml"/><Relationship Id="rId235" Type="http://schemas.openxmlformats.org/officeDocument/2006/relationships/tags" Target="../tags/tag1567.xml"/><Relationship Id="rId234" Type="http://schemas.openxmlformats.org/officeDocument/2006/relationships/tags" Target="../tags/tag1566.xml"/><Relationship Id="rId233" Type="http://schemas.openxmlformats.org/officeDocument/2006/relationships/tags" Target="../tags/tag1565.xml"/><Relationship Id="rId232" Type="http://schemas.openxmlformats.org/officeDocument/2006/relationships/tags" Target="../tags/tag1564.xml"/><Relationship Id="rId231" Type="http://schemas.openxmlformats.org/officeDocument/2006/relationships/tags" Target="../tags/tag1563.xml"/><Relationship Id="rId230" Type="http://schemas.openxmlformats.org/officeDocument/2006/relationships/tags" Target="../tags/tag1562.xml"/><Relationship Id="rId23" Type="http://schemas.openxmlformats.org/officeDocument/2006/relationships/tags" Target="../tags/tag1355.xml"/><Relationship Id="rId229" Type="http://schemas.openxmlformats.org/officeDocument/2006/relationships/tags" Target="../tags/tag1561.xml"/><Relationship Id="rId228" Type="http://schemas.openxmlformats.org/officeDocument/2006/relationships/tags" Target="../tags/tag1560.xml"/><Relationship Id="rId227" Type="http://schemas.openxmlformats.org/officeDocument/2006/relationships/tags" Target="../tags/tag1559.xml"/><Relationship Id="rId226" Type="http://schemas.openxmlformats.org/officeDocument/2006/relationships/tags" Target="../tags/tag1558.xml"/><Relationship Id="rId225" Type="http://schemas.openxmlformats.org/officeDocument/2006/relationships/tags" Target="../tags/tag1557.xml"/><Relationship Id="rId224" Type="http://schemas.openxmlformats.org/officeDocument/2006/relationships/tags" Target="../tags/tag1556.xml"/><Relationship Id="rId223" Type="http://schemas.openxmlformats.org/officeDocument/2006/relationships/tags" Target="../tags/tag1555.xml"/><Relationship Id="rId222" Type="http://schemas.openxmlformats.org/officeDocument/2006/relationships/tags" Target="../tags/tag1554.xml"/><Relationship Id="rId221" Type="http://schemas.openxmlformats.org/officeDocument/2006/relationships/tags" Target="../tags/tag1553.xml"/><Relationship Id="rId220" Type="http://schemas.openxmlformats.org/officeDocument/2006/relationships/tags" Target="../tags/tag1552.xml"/><Relationship Id="rId22" Type="http://schemas.openxmlformats.org/officeDocument/2006/relationships/tags" Target="../tags/tag1354.xml"/><Relationship Id="rId219" Type="http://schemas.openxmlformats.org/officeDocument/2006/relationships/tags" Target="../tags/tag1551.xml"/><Relationship Id="rId218" Type="http://schemas.openxmlformats.org/officeDocument/2006/relationships/tags" Target="../tags/tag1550.xml"/><Relationship Id="rId217" Type="http://schemas.openxmlformats.org/officeDocument/2006/relationships/tags" Target="../tags/tag1549.xml"/><Relationship Id="rId216" Type="http://schemas.openxmlformats.org/officeDocument/2006/relationships/tags" Target="../tags/tag1548.xml"/><Relationship Id="rId215" Type="http://schemas.openxmlformats.org/officeDocument/2006/relationships/tags" Target="../tags/tag1547.xml"/><Relationship Id="rId214" Type="http://schemas.openxmlformats.org/officeDocument/2006/relationships/tags" Target="../tags/tag1546.xml"/><Relationship Id="rId213" Type="http://schemas.openxmlformats.org/officeDocument/2006/relationships/tags" Target="../tags/tag1545.xml"/><Relationship Id="rId212" Type="http://schemas.openxmlformats.org/officeDocument/2006/relationships/tags" Target="../tags/tag1544.xml"/><Relationship Id="rId211" Type="http://schemas.openxmlformats.org/officeDocument/2006/relationships/tags" Target="../tags/tag1543.xml"/><Relationship Id="rId210" Type="http://schemas.openxmlformats.org/officeDocument/2006/relationships/tags" Target="../tags/tag1542.xml"/><Relationship Id="rId21" Type="http://schemas.openxmlformats.org/officeDocument/2006/relationships/tags" Target="../tags/tag1353.xml"/><Relationship Id="rId209" Type="http://schemas.openxmlformats.org/officeDocument/2006/relationships/tags" Target="../tags/tag1541.xml"/><Relationship Id="rId208" Type="http://schemas.openxmlformats.org/officeDocument/2006/relationships/tags" Target="../tags/tag1540.xml"/><Relationship Id="rId207" Type="http://schemas.openxmlformats.org/officeDocument/2006/relationships/tags" Target="../tags/tag1539.xml"/><Relationship Id="rId206" Type="http://schemas.openxmlformats.org/officeDocument/2006/relationships/tags" Target="../tags/tag1538.xml"/><Relationship Id="rId205" Type="http://schemas.openxmlformats.org/officeDocument/2006/relationships/tags" Target="../tags/tag1537.xml"/><Relationship Id="rId204" Type="http://schemas.openxmlformats.org/officeDocument/2006/relationships/tags" Target="../tags/tag1536.xml"/><Relationship Id="rId203" Type="http://schemas.openxmlformats.org/officeDocument/2006/relationships/tags" Target="../tags/tag1535.xml"/><Relationship Id="rId202" Type="http://schemas.openxmlformats.org/officeDocument/2006/relationships/tags" Target="../tags/tag1534.xml"/><Relationship Id="rId201" Type="http://schemas.openxmlformats.org/officeDocument/2006/relationships/tags" Target="../tags/tag1533.xml"/><Relationship Id="rId200" Type="http://schemas.openxmlformats.org/officeDocument/2006/relationships/tags" Target="../tags/tag1532.xml"/><Relationship Id="rId20" Type="http://schemas.openxmlformats.org/officeDocument/2006/relationships/tags" Target="../tags/tag1352.xml"/><Relationship Id="rId2" Type="http://schemas.openxmlformats.org/officeDocument/2006/relationships/tags" Target="../tags/tag1334.xml"/><Relationship Id="rId199" Type="http://schemas.openxmlformats.org/officeDocument/2006/relationships/tags" Target="../tags/tag1531.xml"/><Relationship Id="rId198" Type="http://schemas.openxmlformats.org/officeDocument/2006/relationships/tags" Target="../tags/tag1530.xml"/><Relationship Id="rId197" Type="http://schemas.openxmlformats.org/officeDocument/2006/relationships/tags" Target="../tags/tag1529.xml"/><Relationship Id="rId196" Type="http://schemas.openxmlformats.org/officeDocument/2006/relationships/tags" Target="../tags/tag1528.xml"/><Relationship Id="rId195" Type="http://schemas.openxmlformats.org/officeDocument/2006/relationships/tags" Target="../tags/tag1527.xml"/><Relationship Id="rId194" Type="http://schemas.openxmlformats.org/officeDocument/2006/relationships/tags" Target="../tags/tag1526.xml"/><Relationship Id="rId193" Type="http://schemas.openxmlformats.org/officeDocument/2006/relationships/tags" Target="../tags/tag1525.xml"/><Relationship Id="rId192" Type="http://schemas.openxmlformats.org/officeDocument/2006/relationships/tags" Target="../tags/tag1524.xml"/><Relationship Id="rId191" Type="http://schemas.openxmlformats.org/officeDocument/2006/relationships/tags" Target="../tags/tag1523.xml"/><Relationship Id="rId190" Type="http://schemas.openxmlformats.org/officeDocument/2006/relationships/tags" Target="../tags/tag1522.xml"/><Relationship Id="rId19" Type="http://schemas.openxmlformats.org/officeDocument/2006/relationships/tags" Target="../tags/tag1351.xml"/><Relationship Id="rId189" Type="http://schemas.openxmlformats.org/officeDocument/2006/relationships/tags" Target="../tags/tag1521.xml"/><Relationship Id="rId188" Type="http://schemas.openxmlformats.org/officeDocument/2006/relationships/tags" Target="../tags/tag1520.xml"/><Relationship Id="rId187" Type="http://schemas.openxmlformats.org/officeDocument/2006/relationships/tags" Target="../tags/tag1519.xml"/><Relationship Id="rId186" Type="http://schemas.openxmlformats.org/officeDocument/2006/relationships/tags" Target="../tags/tag1518.xml"/><Relationship Id="rId185" Type="http://schemas.openxmlformats.org/officeDocument/2006/relationships/tags" Target="../tags/tag1517.xml"/><Relationship Id="rId184" Type="http://schemas.openxmlformats.org/officeDocument/2006/relationships/tags" Target="../tags/tag1516.xml"/><Relationship Id="rId183" Type="http://schemas.openxmlformats.org/officeDocument/2006/relationships/tags" Target="../tags/tag1515.xml"/><Relationship Id="rId182" Type="http://schemas.openxmlformats.org/officeDocument/2006/relationships/tags" Target="../tags/tag1514.xml"/><Relationship Id="rId181" Type="http://schemas.openxmlformats.org/officeDocument/2006/relationships/tags" Target="../tags/tag1513.xml"/><Relationship Id="rId180" Type="http://schemas.openxmlformats.org/officeDocument/2006/relationships/tags" Target="../tags/tag1512.xml"/><Relationship Id="rId18" Type="http://schemas.openxmlformats.org/officeDocument/2006/relationships/tags" Target="../tags/tag1350.xml"/><Relationship Id="rId179" Type="http://schemas.openxmlformats.org/officeDocument/2006/relationships/tags" Target="../tags/tag1511.xml"/><Relationship Id="rId178" Type="http://schemas.openxmlformats.org/officeDocument/2006/relationships/tags" Target="../tags/tag1510.xml"/><Relationship Id="rId177" Type="http://schemas.openxmlformats.org/officeDocument/2006/relationships/tags" Target="../tags/tag1509.xml"/><Relationship Id="rId176" Type="http://schemas.openxmlformats.org/officeDocument/2006/relationships/tags" Target="../tags/tag1508.xml"/><Relationship Id="rId175" Type="http://schemas.openxmlformats.org/officeDocument/2006/relationships/tags" Target="../tags/tag1507.xml"/><Relationship Id="rId174" Type="http://schemas.openxmlformats.org/officeDocument/2006/relationships/tags" Target="../tags/tag1506.xml"/><Relationship Id="rId173" Type="http://schemas.openxmlformats.org/officeDocument/2006/relationships/tags" Target="../tags/tag1505.xml"/><Relationship Id="rId172" Type="http://schemas.openxmlformats.org/officeDocument/2006/relationships/tags" Target="../tags/tag1504.xml"/><Relationship Id="rId171" Type="http://schemas.openxmlformats.org/officeDocument/2006/relationships/tags" Target="../tags/tag1503.xml"/><Relationship Id="rId170" Type="http://schemas.openxmlformats.org/officeDocument/2006/relationships/tags" Target="../tags/tag1502.xml"/><Relationship Id="rId17" Type="http://schemas.openxmlformats.org/officeDocument/2006/relationships/tags" Target="../tags/tag1349.xml"/><Relationship Id="rId169" Type="http://schemas.openxmlformats.org/officeDocument/2006/relationships/tags" Target="../tags/tag1501.xml"/><Relationship Id="rId168" Type="http://schemas.openxmlformats.org/officeDocument/2006/relationships/tags" Target="../tags/tag1500.xml"/><Relationship Id="rId167" Type="http://schemas.openxmlformats.org/officeDocument/2006/relationships/tags" Target="../tags/tag1499.xml"/><Relationship Id="rId166" Type="http://schemas.openxmlformats.org/officeDocument/2006/relationships/tags" Target="../tags/tag1498.xml"/><Relationship Id="rId165" Type="http://schemas.openxmlformats.org/officeDocument/2006/relationships/tags" Target="../tags/tag1497.xml"/><Relationship Id="rId164" Type="http://schemas.openxmlformats.org/officeDocument/2006/relationships/tags" Target="../tags/tag1496.xml"/><Relationship Id="rId163" Type="http://schemas.openxmlformats.org/officeDocument/2006/relationships/tags" Target="../tags/tag1495.xml"/><Relationship Id="rId162" Type="http://schemas.openxmlformats.org/officeDocument/2006/relationships/tags" Target="../tags/tag1494.xml"/><Relationship Id="rId161" Type="http://schemas.openxmlformats.org/officeDocument/2006/relationships/tags" Target="../tags/tag1493.xml"/><Relationship Id="rId160" Type="http://schemas.openxmlformats.org/officeDocument/2006/relationships/tags" Target="../tags/tag1492.xml"/><Relationship Id="rId16" Type="http://schemas.openxmlformats.org/officeDocument/2006/relationships/tags" Target="../tags/tag1348.xml"/><Relationship Id="rId159" Type="http://schemas.openxmlformats.org/officeDocument/2006/relationships/tags" Target="../tags/tag1491.xml"/><Relationship Id="rId158" Type="http://schemas.openxmlformats.org/officeDocument/2006/relationships/tags" Target="../tags/tag1490.xml"/><Relationship Id="rId157" Type="http://schemas.openxmlformats.org/officeDocument/2006/relationships/tags" Target="../tags/tag1489.xml"/><Relationship Id="rId156" Type="http://schemas.openxmlformats.org/officeDocument/2006/relationships/tags" Target="../tags/tag1488.xml"/><Relationship Id="rId155" Type="http://schemas.openxmlformats.org/officeDocument/2006/relationships/tags" Target="../tags/tag1487.xml"/><Relationship Id="rId154" Type="http://schemas.openxmlformats.org/officeDocument/2006/relationships/tags" Target="../tags/tag1486.xml"/><Relationship Id="rId153" Type="http://schemas.openxmlformats.org/officeDocument/2006/relationships/tags" Target="../tags/tag1485.xml"/><Relationship Id="rId152" Type="http://schemas.openxmlformats.org/officeDocument/2006/relationships/tags" Target="../tags/tag1484.xml"/><Relationship Id="rId151" Type="http://schemas.openxmlformats.org/officeDocument/2006/relationships/tags" Target="../tags/tag1483.xml"/><Relationship Id="rId150" Type="http://schemas.openxmlformats.org/officeDocument/2006/relationships/tags" Target="../tags/tag1482.xml"/><Relationship Id="rId15" Type="http://schemas.openxmlformats.org/officeDocument/2006/relationships/tags" Target="../tags/tag1347.xml"/><Relationship Id="rId149" Type="http://schemas.openxmlformats.org/officeDocument/2006/relationships/tags" Target="../tags/tag1481.xml"/><Relationship Id="rId148" Type="http://schemas.openxmlformats.org/officeDocument/2006/relationships/tags" Target="../tags/tag1480.xml"/><Relationship Id="rId147" Type="http://schemas.openxmlformats.org/officeDocument/2006/relationships/tags" Target="../tags/tag1479.xml"/><Relationship Id="rId146" Type="http://schemas.openxmlformats.org/officeDocument/2006/relationships/tags" Target="../tags/tag1478.xml"/><Relationship Id="rId145" Type="http://schemas.openxmlformats.org/officeDocument/2006/relationships/tags" Target="../tags/tag1477.xml"/><Relationship Id="rId144" Type="http://schemas.openxmlformats.org/officeDocument/2006/relationships/tags" Target="../tags/tag1476.xml"/><Relationship Id="rId143" Type="http://schemas.openxmlformats.org/officeDocument/2006/relationships/tags" Target="../tags/tag1475.xml"/><Relationship Id="rId142" Type="http://schemas.openxmlformats.org/officeDocument/2006/relationships/tags" Target="../tags/tag1474.xml"/><Relationship Id="rId141" Type="http://schemas.openxmlformats.org/officeDocument/2006/relationships/tags" Target="../tags/tag1473.xml"/><Relationship Id="rId140" Type="http://schemas.openxmlformats.org/officeDocument/2006/relationships/tags" Target="../tags/tag1472.xml"/><Relationship Id="rId14" Type="http://schemas.openxmlformats.org/officeDocument/2006/relationships/tags" Target="../tags/tag1346.xml"/><Relationship Id="rId139" Type="http://schemas.openxmlformats.org/officeDocument/2006/relationships/tags" Target="../tags/tag1471.xml"/><Relationship Id="rId138" Type="http://schemas.openxmlformats.org/officeDocument/2006/relationships/tags" Target="../tags/tag1470.xml"/><Relationship Id="rId137" Type="http://schemas.openxmlformats.org/officeDocument/2006/relationships/tags" Target="../tags/tag1469.xml"/><Relationship Id="rId136" Type="http://schemas.openxmlformats.org/officeDocument/2006/relationships/tags" Target="../tags/tag1468.xml"/><Relationship Id="rId135" Type="http://schemas.openxmlformats.org/officeDocument/2006/relationships/tags" Target="../tags/tag1467.xml"/><Relationship Id="rId134" Type="http://schemas.openxmlformats.org/officeDocument/2006/relationships/tags" Target="../tags/tag1466.xml"/><Relationship Id="rId133" Type="http://schemas.openxmlformats.org/officeDocument/2006/relationships/tags" Target="../tags/tag1465.xml"/><Relationship Id="rId132" Type="http://schemas.openxmlformats.org/officeDocument/2006/relationships/tags" Target="../tags/tag1464.xml"/><Relationship Id="rId131" Type="http://schemas.openxmlformats.org/officeDocument/2006/relationships/tags" Target="../tags/tag1463.xml"/><Relationship Id="rId130" Type="http://schemas.openxmlformats.org/officeDocument/2006/relationships/tags" Target="../tags/tag1462.xml"/><Relationship Id="rId13" Type="http://schemas.openxmlformats.org/officeDocument/2006/relationships/tags" Target="../tags/tag1345.xml"/><Relationship Id="rId129" Type="http://schemas.openxmlformats.org/officeDocument/2006/relationships/tags" Target="../tags/tag1461.xml"/><Relationship Id="rId128" Type="http://schemas.openxmlformats.org/officeDocument/2006/relationships/tags" Target="../tags/tag1460.xml"/><Relationship Id="rId127" Type="http://schemas.openxmlformats.org/officeDocument/2006/relationships/tags" Target="../tags/tag1459.xml"/><Relationship Id="rId126" Type="http://schemas.openxmlformats.org/officeDocument/2006/relationships/tags" Target="../tags/tag1458.xml"/><Relationship Id="rId125" Type="http://schemas.openxmlformats.org/officeDocument/2006/relationships/tags" Target="../tags/tag1457.xml"/><Relationship Id="rId124" Type="http://schemas.openxmlformats.org/officeDocument/2006/relationships/tags" Target="../tags/tag1456.xml"/><Relationship Id="rId123" Type="http://schemas.openxmlformats.org/officeDocument/2006/relationships/tags" Target="../tags/tag1455.xml"/><Relationship Id="rId122" Type="http://schemas.openxmlformats.org/officeDocument/2006/relationships/tags" Target="../tags/tag1454.xml"/><Relationship Id="rId121" Type="http://schemas.openxmlformats.org/officeDocument/2006/relationships/tags" Target="../tags/tag1453.xml"/><Relationship Id="rId120" Type="http://schemas.openxmlformats.org/officeDocument/2006/relationships/tags" Target="../tags/tag1452.xml"/><Relationship Id="rId12" Type="http://schemas.openxmlformats.org/officeDocument/2006/relationships/tags" Target="../tags/tag1344.xml"/><Relationship Id="rId119" Type="http://schemas.openxmlformats.org/officeDocument/2006/relationships/tags" Target="../tags/tag1451.xml"/><Relationship Id="rId118" Type="http://schemas.openxmlformats.org/officeDocument/2006/relationships/tags" Target="../tags/tag1450.xml"/><Relationship Id="rId117" Type="http://schemas.openxmlformats.org/officeDocument/2006/relationships/tags" Target="../tags/tag1449.xml"/><Relationship Id="rId116" Type="http://schemas.openxmlformats.org/officeDocument/2006/relationships/tags" Target="../tags/tag1448.xml"/><Relationship Id="rId115" Type="http://schemas.openxmlformats.org/officeDocument/2006/relationships/tags" Target="../tags/tag1447.xml"/><Relationship Id="rId114" Type="http://schemas.openxmlformats.org/officeDocument/2006/relationships/tags" Target="../tags/tag1446.xml"/><Relationship Id="rId113" Type="http://schemas.openxmlformats.org/officeDocument/2006/relationships/tags" Target="../tags/tag1445.xml"/><Relationship Id="rId112" Type="http://schemas.openxmlformats.org/officeDocument/2006/relationships/tags" Target="../tags/tag1444.xml"/><Relationship Id="rId111" Type="http://schemas.openxmlformats.org/officeDocument/2006/relationships/tags" Target="../tags/tag1443.xml"/><Relationship Id="rId110" Type="http://schemas.openxmlformats.org/officeDocument/2006/relationships/tags" Target="../tags/tag1442.xml"/><Relationship Id="rId11" Type="http://schemas.openxmlformats.org/officeDocument/2006/relationships/tags" Target="../tags/tag1343.xml"/><Relationship Id="rId109" Type="http://schemas.openxmlformats.org/officeDocument/2006/relationships/tags" Target="../tags/tag1441.xml"/><Relationship Id="rId108" Type="http://schemas.openxmlformats.org/officeDocument/2006/relationships/tags" Target="../tags/tag1440.xml"/><Relationship Id="rId107" Type="http://schemas.openxmlformats.org/officeDocument/2006/relationships/tags" Target="../tags/tag1439.xml"/><Relationship Id="rId106" Type="http://schemas.openxmlformats.org/officeDocument/2006/relationships/tags" Target="../tags/tag1438.xml"/><Relationship Id="rId105" Type="http://schemas.openxmlformats.org/officeDocument/2006/relationships/tags" Target="../tags/tag1437.xml"/><Relationship Id="rId104" Type="http://schemas.openxmlformats.org/officeDocument/2006/relationships/tags" Target="../tags/tag1436.xml"/><Relationship Id="rId103" Type="http://schemas.openxmlformats.org/officeDocument/2006/relationships/tags" Target="../tags/tag1435.xml"/><Relationship Id="rId102" Type="http://schemas.openxmlformats.org/officeDocument/2006/relationships/tags" Target="../tags/tag1434.xml"/><Relationship Id="rId101" Type="http://schemas.openxmlformats.org/officeDocument/2006/relationships/tags" Target="../tags/tag1433.xml"/><Relationship Id="rId100" Type="http://schemas.openxmlformats.org/officeDocument/2006/relationships/tags" Target="../tags/tag1432.xml"/><Relationship Id="rId10" Type="http://schemas.openxmlformats.org/officeDocument/2006/relationships/tags" Target="../tags/tag1342.xml"/><Relationship Id="rId1" Type="http://schemas.openxmlformats.org/officeDocument/2006/relationships/tags" Target="../tags/tag133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5.tiff"/><Relationship Id="rId2" Type="http://schemas.openxmlformats.org/officeDocument/2006/relationships/image" Target="../media/image17.png"/><Relationship Id="rId1" Type="http://schemas.openxmlformats.org/officeDocument/2006/relationships/image" Target="../media/image1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99" Type="http://schemas.openxmlformats.org/officeDocument/2006/relationships/tags" Target="../tags/tag1866.xml"/><Relationship Id="rId98" Type="http://schemas.openxmlformats.org/officeDocument/2006/relationships/tags" Target="../tags/tag1865.xml"/><Relationship Id="rId97" Type="http://schemas.openxmlformats.org/officeDocument/2006/relationships/tags" Target="../tags/tag1864.xml"/><Relationship Id="rId96" Type="http://schemas.openxmlformats.org/officeDocument/2006/relationships/tags" Target="../tags/tag1863.xml"/><Relationship Id="rId95" Type="http://schemas.openxmlformats.org/officeDocument/2006/relationships/tags" Target="../tags/tag1862.xml"/><Relationship Id="rId94" Type="http://schemas.openxmlformats.org/officeDocument/2006/relationships/tags" Target="../tags/tag1861.xml"/><Relationship Id="rId93" Type="http://schemas.openxmlformats.org/officeDocument/2006/relationships/tags" Target="../tags/tag1860.xml"/><Relationship Id="rId92" Type="http://schemas.openxmlformats.org/officeDocument/2006/relationships/tags" Target="../tags/tag1859.xml"/><Relationship Id="rId91" Type="http://schemas.openxmlformats.org/officeDocument/2006/relationships/tags" Target="../tags/tag1858.xml"/><Relationship Id="rId90" Type="http://schemas.openxmlformats.org/officeDocument/2006/relationships/tags" Target="../tags/tag1857.xml"/><Relationship Id="rId9" Type="http://schemas.openxmlformats.org/officeDocument/2006/relationships/tags" Target="../tags/tag1776.xml"/><Relationship Id="rId89" Type="http://schemas.openxmlformats.org/officeDocument/2006/relationships/tags" Target="../tags/tag1856.xml"/><Relationship Id="rId88" Type="http://schemas.openxmlformats.org/officeDocument/2006/relationships/tags" Target="../tags/tag1855.xml"/><Relationship Id="rId87" Type="http://schemas.openxmlformats.org/officeDocument/2006/relationships/tags" Target="../tags/tag1854.xml"/><Relationship Id="rId86" Type="http://schemas.openxmlformats.org/officeDocument/2006/relationships/tags" Target="../tags/tag1853.xml"/><Relationship Id="rId85" Type="http://schemas.openxmlformats.org/officeDocument/2006/relationships/tags" Target="../tags/tag1852.xml"/><Relationship Id="rId84" Type="http://schemas.openxmlformats.org/officeDocument/2006/relationships/tags" Target="../tags/tag1851.xml"/><Relationship Id="rId83" Type="http://schemas.openxmlformats.org/officeDocument/2006/relationships/tags" Target="../tags/tag1850.xml"/><Relationship Id="rId82" Type="http://schemas.openxmlformats.org/officeDocument/2006/relationships/tags" Target="../tags/tag1849.xml"/><Relationship Id="rId81" Type="http://schemas.openxmlformats.org/officeDocument/2006/relationships/tags" Target="../tags/tag1848.xml"/><Relationship Id="rId80" Type="http://schemas.openxmlformats.org/officeDocument/2006/relationships/tags" Target="../tags/tag1847.xml"/><Relationship Id="rId8" Type="http://schemas.openxmlformats.org/officeDocument/2006/relationships/tags" Target="../tags/tag1775.xml"/><Relationship Id="rId79" Type="http://schemas.openxmlformats.org/officeDocument/2006/relationships/tags" Target="../tags/tag1846.xml"/><Relationship Id="rId78" Type="http://schemas.openxmlformats.org/officeDocument/2006/relationships/tags" Target="../tags/tag1845.xml"/><Relationship Id="rId77" Type="http://schemas.openxmlformats.org/officeDocument/2006/relationships/tags" Target="../tags/tag1844.xml"/><Relationship Id="rId76" Type="http://schemas.openxmlformats.org/officeDocument/2006/relationships/tags" Target="../tags/tag1843.xml"/><Relationship Id="rId75" Type="http://schemas.openxmlformats.org/officeDocument/2006/relationships/tags" Target="../tags/tag1842.xml"/><Relationship Id="rId74" Type="http://schemas.openxmlformats.org/officeDocument/2006/relationships/tags" Target="../tags/tag1841.xml"/><Relationship Id="rId73" Type="http://schemas.openxmlformats.org/officeDocument/2006/relationships/tags" Target="../tags/tag1840.xml"/><Relationship Id="rId72" Type="http://schemas.openxmlformats.org/officeDocument/2006/relationships/tags" Target="../tags/tag1839.xml"/><Relationship Id="rId71" Type="http://schemas.openxmlformats.org/officeDocument/2006/relationships/tags" Target="../tags/tag1838.xml"/><Relationship Id="rId70" Type="http://schemas.openxmlformats.org/officeDocument/2006/relationships/tags" Target="../tags/tag1837.xml"/><Relationship Id="rId7" Type="http://schemas.openxmlformats.org/officeDocument/2006/relationships/tags" Target="../tags/tag1774.xml"/><Relationship Id="rId69" Type="http://schemas.openxmlformats.org/officeDocument/2006/relationships/tags" Target="../tags/tag1836.xml"/><Relationship Id="rId68" Type="http://schemas.openxmlformats.org/officeDocument/2006/relationships/tags" Target="../tags/tag1835.xml"/><Relationship Id="rId67" Type="http://schemas.openxmlformats.org/officeDocument/2006/relationships/tags" Target="../tags/tag1834.xml"/><Relationship Id="rId66" Type="http://schemas.openxmlformats.org/officeDocument/2006/relationships/tags" Target="../tags/tag1833.xml"/><Relationship Id="rId65" Type="http://schemas.openxmlformats.org/officeDocument/2006/relationships/tags" Target="../tags/tag1832.xml"/><Relationship Id="rId64" Type="http://schemas.openxmlformats.org/officeDocument/2006/relationships/tags" Target="../tags/tag1831.xml"/><Relationship Id="rId63" Type="http://schemas.openxmlformats.org/officeDocument/2006/relationships/tags" Target="../tags/tag1830.xml"/><Relationship Id="rId62" Type="http://schemas.openxmlformats.org/officeDocument/2006/relationships/tags" Target="../tags/tag1829.xml"/><Relationship Id="rId61" Type="http://schemas.openxmlformats.org/officeDocument/2006/relationships/tags" Target="../tags/tag1828.xml"/><Relationship Id="rId60" Type="http://schemas.openxmlformats.org/officeDocument/2006/relationships/tags" Target="../tags/tag1827.xml"/><Relationship Id="rId6" Type="http://schemas.openxmlformats.org/officeDocument/2006/relationships/tags" Target="../tags/tag1773.xml"/><Relationship Id="rId59" Type="http://schemas.openxmlformats.org/officeDocument/2006/relationships/tags" Target="../tags/tag1826.xml"/><Relationship Id="rId58" Type="http://schemas.openxmlformats.org/officeDocument/2006/relationships/tags" Target="../tags/tag1825.xml"/><Relationship Id="rId57" Type="http://schemas.openxmlformats.org/officeDocument/2006/relationships/tags" Target="../tags/tag1824.xml"/><Relationship Id="rId56" Type="http://schemas.openxmlformats.org/officeDocument/2006/relationships/tags" Target="../tags/tag1823.xml"/><Relationship Id="rId55" Type="http://schemas.openxmlformats.org/officeDocument/2006/relationships/tags" Target="../tags/tag1822.xml"/><Relationship Id="rId54" Type="http://schemas.openxmlformats.org/officeDocument/2006/relationships/tags" Target="../tags/tag1821.xml"/><Relationship Id="rId53" Type="http://schemas.openxmlformats.org/officeDocument/2006/relationships/tags" Target="../tags/tag1820.xml"/><Relationship Id="rId52" Type="http://schemas.openxmlformats.org/officeDocument/2006/relationships/tags" Target="../tags/tag1819.xml"/><Relationship Id="rId51" Type="http://schemas.openxmlformats.org/officeDocument/2006/relationships/tags" Target="../tags/tag1818.xml"/><Relationship Id="rId50" Type="http://schemas.openxmlformats.org/officeDocument/2006/relationships/tags" Target="../tags/tag1817.xml"/><Relationship Id="rId5" Type="http://schemas.openxmlformats.org/officeDocument/2006/relationships/tags" Target="../tags/tag1772.xml"/><Relationship Id="rId49" Type="http://schemas.openxmlformats.org/officeDocument/2006/relationships/tags" Target="../tags/tag1816.xml"/><Relationship Id="rId48" Type="http://schemas.openxmlformats.org/officeDocument/2006/relationships/tags" Target="../tags/tag1815.xml"/><Relationship Id="rId47" Type="http://schemas.openxmlformats.org/officeDocument/2006/relationships/tags" Target="../tags/tag1814.xml"/><Relationship Id="rId46" Type="http://schemas.openxmlformats.org/officeDocument/2006/relationships/tags" Target="../tags/tag1813.xml"/><Relationship Id="rId45" Type="http://schemas.openxmlformats.org/officeDocument/2006/relationships/tags" Target="../tags/tag1812.xml"/><Relationship Id="rId44" Type="http://schemas.openxmlformats.org/officeDocument/2006/relationships/tags" Target="../tags/tag1811.xml"/><Relationship Id="rId436" Type="http://schemas.openxmlformats.org/officeDocument/2006/relationships/slideLayout" Target="../slideLayouts/slideLayout2.xml"/><Relationship Id="rId435" Type="http://schemas.openxmlformats.org/officeDocument/2006/relationships/tags" Target="../tags/tag2202.xml"/><Relationship Id="rId434" Type="http://schemas.openxmlformats.org/officeDocument/2006/relationships/tags" Target="../tags/tag2201.xml"/><Relationship Id="rId433" Type="http://schemas.openxmlformats.org/officeDocument/2006/relationships/tags" Target="../tags/tag2200.xml"/><Relationship Id="rId432" Type="http://schemas.openxmlformats.org/officeDocument/2006/relationships/tags" Target="../tags/tag2199.xml"/><Relationship Id="rId431" Type="http://schemas.openxmlformats.org/officeDocument/2006/relationships/tags" Target="../tags/tag2198.xml"/><Relationship Id="rId430" Type="http://schemas.openxmlformats.org/officeDocument/2006/relationships/tags" Target="../tags/tag2197.xml"/><Relationship Id="rId43" Type="http://schemas.openxmlformats.org/officeDocument/2006/relationships/tags" Target="../tags/tag1810.xml"/><Relationship Id="rId429" Type="http://schemas.openxmlformats.org/officeDocument/2006/relationships/tags" Target="../tags/tag2196.xml"/><Relationship Id="rId428" Type="http://schemas.openxmlformats.org/officeDocument/2006/relationships/tags" Target="../tags/tag2195.xml"/><Relationship Id="rId427" Type="http://schemas.openxmlformats.org/officeDocument/2006/relationships/tags" Target="../tags/tag2194.xml"/><Relationship Id="rId426" Type="http://schemas.openxmlformats.org/officeDocument/2006/relationships/tags" Target="../tags/tag2193.xml"/><Relationship Id="rId425" Type="http://schemas.openxmlformats.org/officeDocument/2006/relationships/tags" Target="../tags/tag2192.xml"/><Relationship Id="rId424" Type="http://schemas.openxmlformats.org/officeDocument/2006/relationships/tags" Target="../tags/tag2191.xml"/><Relationship Id="rId423" Type="http://schemas.openxmlformats.org/officeDocument/2006/relationships/tags" Target="../tags/tag2190.xml"/><Relationship Id="rId422" Type="http://schemas.openxmlformats.org/officeDocument/2006/relationships/tags" Target="../tags/tag2189.xml"/><Relationship Id="rId421" Type="http://schemas.openxmlformats.org/officeDocument/2006/relationships/tags" Target="../tags/tag2188.xml"/><Relationship Id="rId420" Type="http://schemas.openxmlformats.org/officeDocument/2006/relationships/tags" Target="../tags/tag2187.xml"/><Relationship Id="rId42" Type="http://schemas.openxmlformats.org/officeDocument/2006/relationships/tags" Target="../tags/tag1809.xml"/><Relationship Id="rId419" Type="http://schemas.openxmlformats.org/officeDocument/2006/relationships/tags" Target="../tags/tag2186.xml"/><Relationship Id="rId418" Type="http://schemas.openxmlformats.org/officeDocument/2006/relationships/tags" Target="../tags/tag2185.xml"/><Relationship Id="rId417" Type="http://schemas.openxmlformats.org/officeDocument/2006/relationships/tags" Target="../tags/tag2184.xml"/><Relationship Id="rId416" Type="http://schemas.openxmlformats.org/officeDocument/2006/relationships/tags" Target="../tags/tag2183.xml"/><Relationship Id="rId415" Type="http://schemas.openxmlformats.org/officeDocument/2006/relationships/tags" Target="../tags/tag2182.xml"/><Relationship Id="rId414" Type="http://schemas.openxmlformats.org/officeDocument/2006/relationships/tags" Target="../tags/tag2181.xml"/><Relationship Id="rId413" Type="http://schemas.openxmlformats.org/officeDocument/2006/relationships/tags" Target="../tags/tag2180.xml"/><Relationship Id="rId412" Type="http://schemas.openxmlformats.org/officeDocument/2006/relationships/tags" Target="../tags/tag2179.xml"/><Relationship Id="rId411" Type="http://schemas.openxmlformats.org/officeDocument/2006/relationships/tags" Target="../tags/tag2178.xml"/><Relationship Id="rId410" Type="http://schemas.openxmlformats.org/officeDocument/2006/relationships/tags" Target="../tags/tag2177.xml"/><Relationship Id="rId41" Type="http://schemas.openxmlformats.org/officeDocument/2006/relationships/tags" Target="../tags/tag1808.xml"/><Relationship Id="rId409" Type="http://schemas.openxmlformats.org/officeDocument/2006/relationships/tags" Target="../tags/tag2176.xml"/><Relationship Id="rId408" Type="http://schemas.openxmlformats.org/officeDocument/2006/relationships/tags" Target="../tags/tag2175.xml"/><Relationship Id="rId407" Type="http://schemas.openxmlformats.org/officeDocument/2006/relationships/tags" Target="../tags/tag2174.xml"/><Relationship Id="rId406" Type="http://schemas.openxmlformats.org/officeDocument/2006/relationships/tags" Target="../tags/tag2173.xml"/><Relationship Id="rId405" Type="http://schemas.openxmlformats.org/officeDocument/2006/relationships/tags" Target="../tags/tag2172.xml"/><Relationship Id="rId404" Type="http://schemas.openxmlformats.org/officeDocument/2006/relationships/tags" Target="../tags/tag2171.xml"/><Relationship Id="rId403" Type="http://schemas.openxmlformats.org/officeDocument/2006/relationships/tags" Target="../tags/tag2170.xml"/><Relationship Id="rId402" Type="http://schemas.openxmlformats.org/officeDocument/2006/relationships/tags" Target="../tags/tag2169.xml"/><Relationship Id="rId401" Type="http://schemas.openxmlformats.org/officeDocument/2006/relationships/tags" Target="../tags/tag2168.xml"/><Relationship Id="rId400" Type="http://schemas.openxmlformats.org/officeDocument/2006/relationships/tags" Target="../tags/tag2167.xml"/><Relationship Id="rId40" Type="http://schemas.openxmlformats.org/officeDocument/2006/relationships/tags" Target="../tags/tag1807.xml"/><Relationship Id="rId4" Type="http://schemas.openxmlformats.org/officeDocument/2006/relationships/tags" Target="../tags/tag1771.xml"/><Relationship Id="rId399" Type="http://schemas.openxmlformats.org/officeDocument/2006/relationships/tags" Target="../tags/tag2166.xml"/><Relationship Id="rId398" Type="http://schemas.openxmlformats.org/officeDocument/2006/relationships/tags" Target="../tags/tag2165.xml"/><Relationship Id="rId397" Type="http://schemas.openxmlformats.org/officeDocument/2006/relationships/tags" Target="../tags/tag2164.xml"/><Relationship Id="rId396" Type="http://schemas.openxmlformats.org/officeDocument/2006/relationships/tags" Target="../tags/tag2163.xml"/><Relationship Id="rId395" Type="http://schemas.openxmlformats.org/officeDocument/2006/relationships/tags" Target="../tags/tag2162.xml"/><Relationship Id="rId394" Type="http://schemas.openxmlformats.org/officeDocument/2006/relationships/tags" Target="../tags/tag2161.xml"/><Relationship Id="rId393" Type="http://schemas.openxmlformats.org/officeDocument/2006/relationships/tags" Target="../tags/tag2160.xml"/><Relationship Id="rId392" Type="http://schemas.openxmlformats.org/officeDocument/2006/relationships/tags" Target="../tags/tag2159.xml"/><Relationship Id="rId391" Type="http://schemas.openxmlformats.org/officeDocument/2006/relationships/tags" Target="../tags/tag2158.xml"/><Relationship Id="rId390" Type="http://schemas.openxmlformats.org/officeDocument/2006/relationships/tags" Target="../tags/tag2157.xml"/><Relationship Id="rId39" Type="http://schemas.openxmlformats.org/officeDocument/2006/relationships/tags" Target="../tags/tag1806.xml"/><Relationship Id="rId389" Type="http://schemas.openxmlformats.org/officeDocument/2006/relationships/tags" Target="../tags/tag2156.xml"/><Relationship Id="rId388" Type="http://schemas.openxmlformats.org/officeDocument/2006/relationships/tags" Target="../tags/tag2155.xml"/><Relationship Id="rId387" Type="http://schemas.openxmlformats.org/officeDocument/2006/relationships/tags" Target="../tags/tag2154.xml"/><Relationship Id="rId386" Type="http://schemas.openxmlformats.org/officeDocument/2006/relationships/tags" Target="../tags/tag2153.xml"/><Relationship Id="rId385" Type="http://schemas.openxmlformats.org/officeDocument/2006/relationships/tags" Target="../tags/tag2152.xml"/><Relationship Id="rId384" Type="http://schemas.openxmlformats.org/officeDocument/2006/relationships/tags" Target="../tags/tag2151.xml"/><Relationship Id="rId383" Type="http://schemas.openxmlformats.org/officeDocument/2006/relationships/tags" Target="../tags/tag2150.xml"/><Relationship Id="rId382" Type="http://schemas.openxmlformats.org/officeDocument/2006/relationships/tags" Target="../tags/tag2149.xml"/><Relationship Id="rId381" Type="http://schemas.openxmlformats.org/officeDocument/2006/relationships/tags" Target="../tags/tag2148.xml"/><Relationship Id="rId380" Type="http://schemas.openxmlformats.org/officeDocument/2006/relationships/tags" Target="../tags/tag2147.xml"/><Relationship Id="rId38" Type="http://schemas.openxmlformats.org/officeDocument/2006/relationships/tags" Target="../tags/tag1805.xml"/><Relationship Id="rId379" Type="http://schemas.openxmlformats.org/officeDocument/2006/relationships/tags" Target="../tags/tag2146.xml"/><Relationship Id="rId378" Type="http://schemas.openxmlformats.org/officeDocument/2006/relationships/tags" Target="../tags/tag2145.xml"/><Relationship Id="rId377" Type="http://schemas.openxmlformats.org/officeDocument/2006/relationships/tags" Target="../tags/tag2144.xml"/><Relationship Id="rId376" Type="http://schemas.openxmlformats.org/officeDocument/2006/relationships/tags" Target="../tags/tag2143.xml"/><Relationship Id="rId375" Type="http://schemas.openxmlformats.org/officeDocument/2006/relationships/tags" Target="../tags/tag2142.xml"/><Relationship Id="rId374" Type="http://schemas.openxmlformats.org/officeDocument/2006/relationships/tags" Target="../tags/tag2141.xml"/><Relationship Id="rId373" Type="http://schemas.openxmlformats.org/officeDocument/2006/relationships/tags" Target="../tags/tag2140.xml"/><Relationship Id="rId372" Type="http://schemas.openxmlformats.org/officeDocument/2006/relationships/tags" Target="../tags/tag2139.xml"/><Relationship Id="rId371" Type="http://schemas.openxmlformats.org/officeDocument/2006/relationships/tags" Target="../tags/tag2138.xml"/><Relationship Id="rId370" Type="http://schemas.openxmlformats.org/officeDocument/2006/relationships/tags" Target="../tags/tag2137.xml"/><Relationship Id="rId37" Type="http://schemas.openxmlformats.org/officeDocument/2006/relationships/tags" Target="../tags/tag1804.xml"/><Relationship Id="rId369" Type="http://schemas.openxmlformats.org/officeDocument/2006/relationships/tags" Target="../tags/tag2136.xml"/><Relationship Id="rId368" Type="http://schemas.openxmlformats.org/officeDocument/2006/relationships/tags" Target="../tags/tag2135.xml"/><Relationship Id="rId367" Type="http://schemas.openxmlformats.org/officeDocument/2006/relationships/tags" Target="../tags/tag2134.xml"/><Relationship Id="rId366" Type="http://schemas.openxmlformats.org/officeDocument/2006/relationships/tags" Target="../tags/tag2133.xml"/><Relationship Id="rId365" Type="http://schemas.openxmlformats.org/officeDocument/2006/relationships/tags" Target="../tags/tag2132.xml"/><Relationship Id="rId364" Type="http://schemas.openxmlformats.org/officeDocument/2006/relationships/tags" Target="../tags/tag2131.xml"/><Relationship Id="rId363" Type="http://schemas.openxmlformats.org/officeDocument/2006/relationships/tags" Target="../tags/tag2130.xml"/><Relationship Id="rId362" Type="http://schemas.openxmlformats.org/officeDocument/2006/relationships/tags" Target="../tags/tag2129.xml"/><Relationship Id="rId361" Type="http://schemas.openxmlformats.org/officeDocument/2006/relationships/tags" Target="../tags/tag2128.xml"/><Relationship Id="rId360" Type="http://schemas.openxmlformats.org/officeDocument/2006/relationships/tags" Target="../tags/tag2127.xml"/><Relationship Id="rId36" Type="http://schemas.openxmlformats.org/officeDocument/2006/relationships/tags" Target="../tags/tag1803.xml"/><Relationship Id="rId359" Type="http://schemas.openxmlformats.org/officeDocument/2006/relationships/tags" Target="../tags/tag2126.xml"/><Relationship Id="rId358" Type="http://schemas.openxmlformats.org/officeDocument/2006/relationships/tags" Target="../tags/tag2125.xml"/><Relationship Id="rId357" Type="http://schemas.openxmlformats.org/officeDocument/2006/relationships/tags" Target="../tags/tag2124.xml"/><Relationship Id="rId356" Type="http://schemas.openxmlformats.org/officeDocument/2006/relationships/tags" Target="../tags/tag2123.xml"/><Relationship Id="rId355" Type="http://schemas.openxmlformats.org/officeDocument/2006/relationships/tags" Target="../tags/tag2122.xml"/><Relationship Id="rId354" Type="http://schemas.openxmlformats.org/officeDocument/2006/relationships/tags" Target="../tags/tag2121.xml"/><Relationship Id="rId353" Type="http://schemas.openxmlformats.org/officeDocument/2006/relationships/tags" Target="../tags/tag2120.xml"/><Relationship Id="rId352" Type="http://schemas.openxmlformats.org/officeDocument/2006/relationships/tags" Target="../tags/tag2119.xml"/><Relationship Id="rId351" Type="http://schemas.openxmlformats.org/officeDocument/2006/relationships/tags" Target="../tags/tag2118.xml"/><Relationship Id="rId350" Type="http://schemas.openxmlformats.org/officeDocument/2006/relationships/tags" Target="../tags/tag2117.xml"/><Relationship Id="rId35" Type="http://schemas.openxmlformats.org/officeDocument/2006/relationships/tags" Target="../tags/tag1802.xml"/><Relationship Id="rId349" Type="http://schemas.openxmlformats.org/officeDocument/2006/relationships/tags" Target="../tags/tag2116.xml"/><Relationship Id="rId348" Type="http://schemas.openxmlformats.org/officeDocument/2006/relationships/tags" Target="../tags/tag2115.xml"/><Relationship Id="rId347" Type="http://schemas.openxmlformats.org/officeDocument/2006/relationships/tags" Target="../tags/tag2114.xml"/><Relationship Id="rId346" Type="http://schemas.openxmlformats.org/officeDocument/2006/relationships/tags" Target="../tags/tag2113.xml"/><Relationship Id="rId345" Type="http://schemas.openxmlformats.org/officeDocument/2006/relationships/tags" Target="../tags/tag2112.xml"/><Relationship Id="rId344" Type="http://schemas.openxmlformats.org/officeDocument/2006/relationships/tags" Target="../tags/tag2111.xml"/><Relationship Id="rId343" Type="http://schemas.openxmlformats.org/officeDocument/2006/relationships/tags" Target="../tags/tag2110.xml"/><Relationship Id="rId342" Type="http://schemas.openxmlformats.org/officeDocument/2006/relationships/tags" Target="../tags/tag2109.xml"/><Relationship Id="rId341" Type="http://schemas.openxmlformats.org/officeDocument/2006/relationships/tags" Target="../tags/tag2108.xml"/><Relationship Id="rId340" Type="http://schemas.openxmlformats.org/officeDocument/2006/relationships/tags" Target="../tags/tag2107.xml"/><Relationship Id="rId34" Type="http://schemas.openxmlformats.org/officeDocument/2006/relationships/tags" Target="../tags/tag1801.xml"/><Relationship Id="rId339" Type="http://schemas.openxmlformats.org/officeDocument/2006/relationships/tags" Target="../tags/tag2106.xml"/><Relationship Id="rId338" Type="http://schemas.openxmlformats.org/officeDocument/2006/relationships/tags" Target="../tags/tag2105.xml"/><Relationship Id="rId337" Type="http://schemas.openxmlformats.org/officeDocument/2006/relationships/tags" Target="../tags/tag2104.xml"/><Relationship Id="rId336" Type="http://schemas.openxmlformats.org/officeDocument/2006/relationships/tags" Target="../tags/tag2103.xml"/><Relationship Id="rId335" Type="http://schemas.openxmlformats.org/officeDocument/2006/relationships/tags" Target="../tags/tag2102.xml"/><Relationship Id="rId334" Type="http://schemas.openxmlformats.org/officeDocument/2006/relationships/tags" Target="../tags/tag2101.xml"/><Relationship Id="rId333" Type="http://schemas.openxmlformats.org/officeDocument/2006/relationships/tags" Target="../tags/tag2100.xml"/><Relationship Id="rId332" Type="http://schemas.openxmlformats.org/officeDocument/2006/relationships/tags" Target="../tags/tag2099.xml"/><Relationship Id="rId331" Type="http://schemas.openxmlformats.org/officeDocument/2006/relationships/tags" Target="../tags/tag2098.xml"/><Relationship Id="rId330" Type="http://schemas.openxmlformats.org/officeDocument/2006/relationships/tags" Target="../tags/tag2097.xml"/><Relationship Id="rId33" Type="http://schemas.openxmlformats.org/officeDocument/2006/relationships/tags" Target="../tags/tag1800.xml"/><Relationship Id="rId329" Type="http://schemas.openxmlformats.org/officeDocument/2006/relationships/tags" Target="../tags/tag2096.xml"/><Relationship Id="rId328" Type="http://schemas.openxmlformats.org/officeDocument/2006/relationships/tags" Target="../tags/tag2095.xml"/><Relationship Id="rId327" Type="http://schemas.openxmlformats.org/officeDocument/2006/relationships/tags" Target="../tags/tag2094.xml"/><Relationship Id="rId326" Type="http://schemas.openxmlformats.org/officeDocument/2006/relationships/tags" Target="../tags/tag2093.xml"/><Relationship Id="rId325" Type="http://schemas.openxmlformats.org/officeDocument/2006/relationships/tags" Target="../tags/tag2092.xml"/><Relationship Id="rId324" Type="http://schemas.openxmlformats.org/officeDocument/2006/relationships/tags" Target="../tags/tag2091.xml"/><Relationship Id="rId323" Type="http://schemas.openxmlformats.org/officeDocument/2006/relationships/tags" Target="../tags/tag2090.xml"/><Relationship Id="rId322" Type="http://schemas.openxmlformats.org/officeDocument/2006/relationships/tags" Target="../tags/tag2089.xml"/><Relationship Id="rId321" Type="http://schemas.openxmlformats.org/officeDocument/2006/relationships/tags" Target="../tags/tag2088.xml"/><Relationship Id="rId320" Type="http://schemas.openxmlformats.org/officeDocument/2006/relationships/tags" Target="../tags/tag2087.xml"/><Relationship Id="rId32" Type="http://schemas.openxmlformats.org/officeDocument/2006/relationships/tags" Target="../tags/tag1799.xml"/><Relationship Id="rId319" Type="http://schemas.openxmlformats.org/officeDocument/2006/relationships/tags" Target="../tags/tag2086.xml"/><Relationship Id="rId318" Type="http://schemas.openxmlformats.org/officeDocument/2006/relationships/tags" Target="../tags/tag2085.xml"/><Relationship Id="rId317" Type="http://schemas.openxmlformats.org/officeDocument/2006/relationships/tags" Target="../tags/tag2084.xml"/><Relationship Id="rId316" Type="http://schemas.openxmlformats.org/officeDocument/2006/relationships/tags" Target="../tags/tag2083.xml"/><Relationship Id="rId315" Type="http://schemas.openxmlformats.org/officeDocument/2006/relationships/tags" Target="../tags/tag2082.xml"/><Relationship Id="rId314" Type="http://schemas.openxmlformats.org/officeDocument/2006/relationships/tags" Target="../tags/tag2081.xml"/><Relationship Id="rId313" Type="http://schemas.openxmlformats.org/officeDocument/2006/relationships/tags" Target="../tags/tag2080.xml"/><Relationship Id="rId312" Type="http://schemas.openxmlformats.org/officeDocument/2006/relationships/tags" Target="../tags/tag2079.xml"/><Relationship Id="rId311" Type="http://schemas.openxmlformats.org/officeDocument/2006/relationships/tags" Target="../tags/tag2078.xml"/><Relationship Id="rId310" Type="http://schemas.openxmlformats.org/officeDocument/2006/relationships/tags" Target="../tags/tag2077.xml"/><Relationship Id="rId31" Type="http://schemas.openxmlformats.org/officeDocument/2006/relationships/tags" Target="../tags/tag1798.xml"/><Relationship Id="rId309" Type="http://schemas.openxmlformats.org/officeDocument/2006/relationships/tags" Target="../tags/tag2076.xml"/><Relationship Id="rId308" Type="http://schemas.openxmlformats.org/officeDocument/2006/relationships/tags" Target="../tags/tag2075.xml"/><Relationship Id="rId307" Type="http://schemas.openxmlformats.org/officeDocument/2006/relationships/tags" Target="../tags/tag2074.xml"/><Relationship Id="rId306" Type="http://schemas.openxmlformats.org/officeDocument/2006/relationships/tags" Target="../tags/tag2073.xml"/><Relationship Id="rId305" Type="http://schemas.openxmlformats.org/officeDocument/2006/relationships/tags" Target="../tags/tag2072.xml"/><Relationship Id="rId304" Type="http://schemas.openxmlformats.org/officeDocument/2006/relationships/tags" Target="../tags/tag2071.xml"/><Relationship Id="rId303" Type="http://schemas.openxmlformats.org/officeDocument/2006/relationships/tags" Target="../tags/tag2070.xml"/><Relationship Id="rId302" Type="http://schemas.openxmlformats.org/officeDocument/2006/relationships/tags" Target="../tags/tag2069.xml"/><Relationship Id="rId301" Type="http://schemas.openxmlformats.org/officeDocument/2006/relationships/tags" Target="../tags/tag2068.xml"/><Relationship Id="rId300" Type="http://schemas.openxmlformats.org/officeDocument/2006/relationships/tags" Target="../tags/tag2067.xml"/><Relationship Id="rId30" Type="http://schemas.openxmlformats.org/officeDocument/2006/relationships/tags" Target="../tags/tag1797.xml"/><Relationship Id="rId3" Type="http://schemas.openxmlformats.org/officeDocument/2006/relationships/tags" Target="../tags/tag1770.xml"/><Relationship Id="rId299" Type="http://schemas.openxmlformats.org/officeDocument/2006/relationships/tags" Target="../tags/tag2066.xml"/><Relationship Id="rId298" Type="http://schemas.openxmlformats.org/officeDocument/2006/relationships/tags" Target="../tags/tag2065.xml"/><Relationship Id="rId297" Type="http://schemas.openxmlformats.org/officeDocument/2006/relationships/tags" Target="../tags/tag2064.xml"/><Relationship Id="rId296" Type="http://schemas.openxmlformats.org/officeDocument/2006/relationships/tags" Target="../tags/tag2063.xml"/><Relationship Id="rId295" Type="http://schemas.openxmlformats.org/officeDocument/2006/relationships/tags" Target="../tags/tag2062.xml"/><Relationship Id="rId294" Type="http://schemas.openxmlformats.org/officeDocument/2006/relationships/tags" Target="../tags/tag2061.xml"/><Relationship Id="rId293" Type="http://schemas.openxmlformats.org/officeDocument/2006/relationships/tags" Target="../tags/tag2060.xml"/><Relationship Id="rId292" Type="http://schemas.openxmlformats.org/officeDocument/2006/relationships/tags" Target="../tags/tag2059.xml"/><Relationship Id="rId291" Type="http://schemas.openxmlformats.org/officeDocument/2006/relationships/tags" Target="../tags/tag2058.xml"/><Relationship Id="rId290" Type="http://schemas.openxmlformats.org/officeDocument/2006/relationships/tags" Target="../tags/tag2057.xml"/><Relationship Id="rId29" Type="http://schemas.openxmlformats.org/officeDocument/2006/relationships/tags" Target="../tags/tag1796.xml"/><Relationship Id="rId289" Type="http://schemas.openxmlformats.org/officeDocument/2006/relationships/tags" Target="../tags/tag2056.xml"/><Relationship Id="rId288" Type="http://schemas.openxmlformats.org/officeDocument/2006/relationships/tags" Target="../tags/tag2055.xml"/><Relationship Id="rId287" Type="http://schemas.openxmlformats.org/officeDocument/2006/relationships/tags" Target="../tags/tag2054.xml"/><Relationship Id="rId286" Type="http://schemas.openxmlformats.org/officeDocument/2006/relationships/tags" Target="../tags/tag2053.xml"/><Relationship Id="rId285" Type="http://schemas.openxmlformats.org/officeDocument/2006/relationships/tags" Target="../tags/tag2052.xml"/><Relationship Id="rId284" Type="http://schemas.openxmlformats.org/officeDocument/2006/relationships/tags" Target="../tags/tag2051.xml"/><Relationship Id="rId283" Type="http://schemas.openxmlformats.org/officeDocument/2006/relationships/tags" Target="../tags/tag2050.xml"/><Relationship Id="rId282" Type="http://schemas.openxmlformats.org/officeDocument/2006/relationships/tags" Target="../tags/tag2049.xml"/><Relationship Id="rId281" Type="http://schemas.openxmlformats.org/officeDocument/2006/relationships/tags" Target="../tags/tag2048.xml"/><Relationship Id="rId280" Type="http://schemas.openxmlformats.org/officeDocument/2006/relationships/tags" Target="../tags/tag2047.xml"/><Relationship Id="rId28" Type="http://schemas.openxmlformats.org/officeDocument/2006/relationships/tags" Target="../tags/tag1795.xml"/><Relationship Id="rId279" Type="http://schemas.openxmlformats.org/officeDocument/2006/relationships/tags" Target="../tags/tag2046.xml"/><Relationship Id="rId278" Type="http://schemas.openxmlformats.org/officeDocument/2006/relationships/tags" Target="../tags/tag2045.xml"/><Relationship Id="rId277" Type="http://schemas.openxmlformats.org/officeDocument/2006/relationships/tags" Target="../tags/tag2044.xml"/><Relationship Id="rId276" Type="http://schemas.openxmlformats.org/officeDocument/2006/relationships/tags" Target="../tags/tag2043.xml"/><Relationship Id="rId275" Type="http://schemas.openxmlformats.org/officeDocument/2006/relationships/tags" Target="../tags/tag2042.xml"/><Relationship Id="rId274" Type="http://schemas.openxmlformats.org/officeDocument/2006/relationships/tags" Target="../tags/tag2041.xml"/><Relationship Id="rId273" Type="http://schemas.openxmlformats.org/officeDocument/2006/relationships/tags" Target="../tags/tag2040.xml"/><Relationship Id="rId272" Type="http://schemas.openxmlformats.org/officeDocument/2006/relationships/tags" Target="../tags/tag2039.xml"/><Relationship Id="rId271" Type="http://schemas.openxmlformats.org/officeDocument/2006/relationships/tags" Target="../tags/tag2038.xml"/><Relationship Id="rId270" Type="http://schemas.openxmlformats.org/officeDocument/2006/relationships/tags" Target="../tags/tag2037.xml"/><Relationship Id="rId27" Type="http://schemas.openxmlformats.org/officeDocument/2006/relationships/tags" Target="../tags/tag1794.xml"/><Relationship Id="rId269" Type="http://schemas.openxmlformats.org/officeDocument/2006/relationships/tags" Target="../tags/tag2036.xml"/><Relationship Id="rId268" Type="http://schemas.openxmlformats.org/officeDocument/2006/relationships/tags" Target="../tags/tag2035.xml"/><Relationship Id="rId267" Type="http://schemas.openxmlformats.org/officeDocument/2006/relationships/tags" Target="../tags/tag2034.xml"/><Relationship Id="rId266" Type="http://schemas.openxmlformats.org/officeDocument/2006/relationships/tags" Target="../tags/tag2033.xml"/><Relationship Id="rId265" Type="http://schemas.openxmlformats.org/officeDocument/2006/relationships/tags" Target="../tags/tag2032.xml"/><Relationship Id="rId264" Type="http://schemas.openxmlformats.org/officeDocument/2006/relationships/tags" Target="../tags/tag2031.xml"/><Relationship Id="rId263" Type="http://schemas.openxmlformats.org/officeDocument/2006/relationships/tags" Target="../tags/tag2030.xml"/><Relationship Id="rId262" Type="http://schemas.openxmlformats.org/officeDocument/2006/relationships/tags" Target="../tags/tag2029.xml"/><Relationship Id="rId261" Type="http://schemas.openxmlformats.org/officeDocument/2006/relationships/tags" Target="../tags/tag2028.xml"/><Relationship Id="rId260" Type="http://schemas.openxmlformats.org/officeDocument/2006/relationships/tags" Target="../tags/tag2027.xml"/><Relationship Id="rId26" Type="http://schemas.openxmlformats.org/officeDocument/2006/relationships/tags" Target="../tags/tag1793.xml"/><Relationship Id="rId259" Type="http://schemas.openxmlformats.org/officeDocument/2006/relationships/tags" Target="../tags/tag2026.xml"/><Relationship Id="rId258" Type="http://schemas.openxmlformats.org/officeDocument/2006/relationships/tags" Target="../tags/tag2025.xml"/><Relationship Id="rId257" Type="http://schemas.openxmlformats.org/officeDocument/2006/relationships/tags" Target="../tags/tag2024.xml"/><Relationship Id="rId256" Type="http://schemas.openxmlformats.org/officeDocument/2006/relationships/tags" Target="../tags/tag2023.xml"/><Relationship Id="rId255" Type="http://schemas.openxmlformats.org/officeDocument/2006/relationships/tags" Target="../tags/tag2022.xml"/><Relationship Id="rId254" Type="http://schemas.openxmlformats.org/officeDocument/2006/relationships/tags" Target="../tags/tag2021.xml"/><Relationship Id="rId253" Type="http://schemas.openxmlformats.org/officeDocument/2006/relationships/tags" Target="../tags/tag2020.xml"/><Relationship Id="rId252" Type="http://schemas.openxmlformats.org/officeDocument/2006/relationships/tags" Target="../tags/tag2019.xml"/><Relationship Id="rId251" Type="http://schemas.openxmlformats.org/officeDocument/2006/relationships/tags" Target="../tags/tag2018.xml"/><Relationship Id="rId250" Type="http://schemas.openxmlformats.org/officeDocument/2006/relationships/tags" Target="../tags/tag2017.xml"/><Relationship Id="rId25" Type="http://schemas.openxmlformats.org/officeDocument/2006/relationships/tags" Target="../tags/tag1792.xml"/><Relationship Id="rId249" Type="http://schemas.openxmlformats.org/officeDocument/2006/relationships/tags" Target="../tags/tag2016.xml"/><Relationship Id="rId248" Type="http://schemas.openxmlformats.org/officeDocument/2006/relationships/tags" Target="../tags/tag2015.xml"/><Relationship Id="rId247" Type="http://schemas.openxmlformats.org/officeDocument/2006/relationships/tags" Target="../tags/tag2014.xml"/><Relationship Id="rId246" Type="http://schemas.openxmlformats.org/officeDocument/2006/relationships/tags" Target="../tags/tag2013.xml"/><Relationship Id="rId245" Type="http://schemas.openxmlformats.org/officeDocument/2006/relationships/tags" Target="../tags/tag2012.xml"/><Relationship Id="rId244" Type="http://schemas.openxmlformats.org/officeDocument/2006/relationships/tags" Target="../tags/tag2011.xml"/><Relationship Id="rId243" Type="http://schemas.openxmlformats.org/officeDocument/2006/relationships/tags" Target="../tags/tag2010.xml"/><Relationship Id="rId242" Type="http://schemas.openxmlformats.org/officeDocument/2006/relationships/tags" Target="../tags/tag2009.xml"/><Relationship Id="rId241" Type="http://schemas.openxmlformats.org/officeDocument/2006/relationships/tags" Target="../tags/tag2008.xml"/><Relationship Id="rId240" Type="http://schemas.openxmlformats.org/officeDocument/2006/relationships/tags" Target="../tags/tag2007.xml"/><Relationship Id="rId24" Type="http://schemas.openxmlformats.org/officeDocument/2006/relationships/tags" Target="../tags/tag1791.xml"/><Relationship Id="rId239" Type="http://schemas.openxmlformats.org/officeDocument/2006/relationships/tags" Target="../tags/tag2006.xml"/><Relationship Id="rId238" Type="http://schemas.openxmlformats.org/officeDocument/2006/relationships/tags" Target="../tags/tag2005.xml"/><Relationship Id="rId237" Type="http://schemas.openxmlformats.org/officeDocument/2006/relationships/tags" Target="../tags/tag2004.xml"/><Relationship Id="rId236" Type="http://schemas.openxmlformats.org/officeDocument/2006/relationships/tags" Target="../tags/tag2003.xml"/><Relationship Id="rId235" Type="http://schemas.openxmlformats.org/officeDocument/2006/relationships/tags" Target="../tags/tag2002.xml"/><Relationship Id="rId234" Type="http://schemas.openxmlformats.org/officeDocument/2006/relationships/tags" Target="../tags/tag2001.xml"/><Relationship Id="rId233" Type="http://schemas.openxmlformats.org/officeDocument/2006/relationships/tags" Target="../tags/tag2000.xml"/><Relationship Id="rId232" Type="http://schemas.openxmlformats.org/officeDocument/2006/relationships/tags" Target="../tags/tag1999.xml"/><Relationship Id="rId231" Type="http://schemas.openxmlformats.org/officeDocument/2006/relationships/tags" Target="../tags/tag1998.xml"/><Relationship Id="rId230" Type="http://schemas.openxmlformats.org/officeDocument/2006/relationships/tags" Target="../tags/tag1997.xml"/><Relationship Id="rId23" Type="http://schemas.openxmlformats.org/officeDocument/2006/relationships/tags" Target="../tags/tag1790.xml"/><Relationship Id="rId229" Type="http://schemas.openxmlformats.org/officeDocument/2006/relationships/tags" Target="../tags/tag1996.xml"/><Relationship Id="rId228" Type="http://schemas.openxmlformats.org/officeDocument/2006/relationships/tags" Target="../tags/tag1995.xml"/><Relationship Id="rId227" Type="http://schemas.openxmlformats.org/officeDocument/2006/relationships/tags" Target="../tags/tag1994.xml"/><Relationship Id="rId226" Type="http://schemas.openxmlformats.org/officeDocument/2006/relationships/tags" Target="../tags/tag1993.xml"/><Relationship Id="rId225" Type="http://schemas.openxmlformats.org/officeDocument/2006/relationships/tags" Target="../tags/tag1992.xml"/><Relationship Id="rId224" Type="http://schemas.openxmlformats.org/officeDocument/2006/relationships/tags" Target="../tags/tag1991.xml"/><Relationship Id="rId223" Type="http://schemas.openxmlformats.org/officeDocument/2006/relationships/tags" Target="../tags/tag1990.xml"/><Relationship Id="rId222" Type="http://schemas.openxmlformats.org/officeDocument/2006/relationships/tags" Target="../tags/tag1989.xml"/><Relationship Id="rId221" Type="http://schemas.openxmlformats.org/officeDocument/2006/relationships/tags" Target="../tags/tag1988.xml"/><Relationship Id="rId220" Type="http://schemas.openxmlformats.org/officeDocument/2006/relationships/tags" Target="../tags/tag1987.xml"/><Relationship Id="rId22" Type="http://schemas.openxmlformats.org/officeDocument/2006/relationships/tags" Target="../tags/tag1789.xml"/><Relationship Id="rId219" Type="http://schemas.openxmlformats.org/officeDocument/2006/relationships/tags" Target="../tags/tag1986.xml"/><Relationship Id="rId218" Type="http://schemas.openxmlformats.org/officeDocument/2006/relationships/tags" Target="../tags/tag1985.xml"/><Relationship Id="rId217" Type="http://schemas.openxmlformats.org/officeDocument/2006/relationships/tags" Target="../tags/tag1984.xml"/><Relationship Id="rId216" Type="http://schemas.openxmlformats.org/officeDocument/2006/relationships/tags" Target="../tags/tag1983.xml"/><Relationship Id="rId215" Type="http://schemas.openxmlformats.org/officeDocument/2006/relationships/tags" Target="../tags/tag1982.xml"/><Relationship Id="rId214" Type="http://schemas.openxmlformats.org/officeDocument/2006/relationships/tags" Target="../tags/tag1981.xml"/><Relationship Id="rId213" Type="http://schemas.openxmlformats.org/officeDocument/2006/relationships/tags" Target="../tags/tag1980.xml"/><Relationship Id="rId212" Type="http://schemas.openxmlformats.org/officeDocument/2006/relationships/tags" Target="../tags/tag1979.xml"/><Relationship Id="rId211" Type="http://schemas.openxmlformats.org/officeDocument/2006/relationships/tags" Target="../tags/tag1978.xml"/><Relationship Id="rId210" Type="http://schemas.openxmlformats.org/officeDocument/2006/relationships/tags" Target="../tags/tag1977.xml"/><Relationship Id="rId21" Type="http://schemas.openxmlformats.org/officeDocument/2006/relationships/tags" Target="../tags/tag1788.xml"/><Relationship Id="rId209" Type="http://schemas.openxmlformats.org/officeDocument/2006/relationships/tags" Target="../tags/tag1976.xml"/><Relationship Id="rId208" Type="http://schemas.openxmlformats.org/officeDocument/2006/relationships/tags" Target="../tags/tag1975.xml"/><Relationship Id="rId207" Type="http://schemas.openxmlformats.org/officeDocument/2006/relationships/tags" Target="../tags/tag1974.xml"/><Relationship Id="rId206" Type="http://schemas.openxmlformats.org/officeDocument/2006/relationships/tags" Target="../tags/tag1973.xml"/><Relationship Id="rId205" Type="http://schemas.openxmlformats.org/officeDocument/2006/relationships/tags" Target="../tags/tag1972.xml"/><Relationship Id="rId204" Type="http://schemas.openxmlformats.org/officeDocument/2006/relationships/tags" Target="../tags/tag1971.xml"/><Relationship Id="rId203" Type="http://schemas.openxmlformats.org/officeDocument/2006/relationships/tags" Target="../tags/tag1970.xml"/><Relationship Id="rId202" Type="http://schemas.openxmlformats.org/officeDocument/2006/relationships/tags" Target="../tags/tag1969.xml"/><Relationship Id="rId201" Type="http://schemas.openxmlformats.org/officeDocument/2006/relationships/tags" Target="../tags/tag1968.xml"/><Relationship Id="rId200" Type="http://schemas.openxmlformats.org/officeDocument/2006/relationships/tags" Target="../tags/tag1967.xml"/><Relationship Id="rId20" Type="http://schemas.openxmlformats.org/officeDocument/2006/relationships/tags" Target="../tags/tag1787.xml"/><Relationship Id="rId2" Type="http://schemas.openxmlformats.org/officeDocument/2006/relationships/tags" Target="../tags/tag1769.xml"/><Relationship Id="rId199" Type="http://schemas.openxmlformats.org/officeDocument/2006/relationships/tags" Target="../tags/tag1966.xml"/><Relationship Id="rId198" Type="http://schemas.openxmlformats.org/officeDocument/2006/relationships/tags" Target="../tags/tag1965.xml"/><Relationship Id="rId197" Type="http://schemas.openxmlformats.org/officeDocument/2006/relationships/tags" Target="../tags/tag1964.xml"/><Relationship Id="rId196" Type="http://schemas.openxmlformats.org/officeDocument/2006/relationships/tags" Target="../tags/tag1963.xml"/><Relationship Id="rId195" Type="http://schemas.openxmlformats.org/officeDocument/2006/relationships/tags" Target="../tags/tag1962.xml"/><Relationship Id="rId194" Type="http://schemas.openxmlformats.org/officeDocument/2006/relationships/tags" Target="../tags/tag1961.xml"/><Relationship Id="rId193" Type="http://schemas.openxmlformats.org/officeDocument/2006/relationships/tags" Target="../tags/tag1960.xml"/><Relationship Id="rId192" Type="http://schemas.openxmlformats.org/officeDocument/2006/relationships/tags" Target="../tags/tag1959.xml"/><Relationship Id="rId191" Type="http://schemas.openxmlformats.org/officeDocument/2006/relationships/tags" Target="../tags/tag1958.xml"/><Relationship Id="rId190" Type="http://schemas.openxmlformats.org/officeDocument/2006/relationships/tags" Target="../tags/tag1957.xml"/><Relationship Id="rId19" Type="http://schemas.openxmlformats.org/officeDocument/2006/relationships/tags" Target="../tags/tag1786.xml"/><Relationship Id="rId189" Type="http://schemas.openxmlformats.org/officeDocument/2006/relationships/tags" Target="../tags/tag1956.xml"/><Relationship Id="rId188" Type="http://schemas.openxmlformats.org/officeDocument/2006/relationships/tags" Target="../tags/tag1955.xml"/><Relationship Id="rId187" Type="http://schemas.openxmlformats.org/officeDocument/2006/relationships/tags" Target="../tags/tag1954.xml"/><Relationship Id="rId186" Type="http://schemas.openxmlformats.org/officeDocument/2006/relationships/tags" Target="../tags/tag1953.xml"/><Relationship Id="rId185" Type="http://schemas.openxmlformats.org/officeDocument/2006/relationships/tags" Target="../tags/tag1952.xml"/><Relationship Id="rId184" Type="http://schemas.openxmlformats.org/officeDocument/2006/relationships/tags" Target="../tags/tag1951.xml"/><Relationship Id="rId183" Type="http://schemas.openxmlformats.org/officeDocument/2006/relationships/tags" Target="../tags/tag1950.xml"/><Relationship Id="rId182" Type="http://schemas.openxmlformats.org/officeDocument/2006/relationships/tags" Target="../tags/tag1949.xml"/><Relationship Id="rId181" Type="http://schemas.openxmlformats.org/officeDocument/2006/relationships/tags" Target="../tags/tag1948.xml"/><Relationship Id="rId180" Type="http://schemas.openxmlformats.org/officeDocument/2006/relationships/tags" Target="../tags/tag1947.xml"/><Relationship Id="rId18" Type="http://schemas.openxmlformats.org/officeDocument/2006/relationships/tags" Target="../tags/tag1785.xml"/><Relationship Id="rId179" Type="http://schemas.openxmlformats.org/officeDocument/2006/relationships/tags" Target="../tags/tag1946.xml"/><Relationship Id="rId178" Type="http://schemas.openxmlformats.org/officeDocument/2006/relationships/tags" Target="../tags/tag1945.xml"/><Relationship Id="rId177" Type="http://schemas.openxmlformats.org/officeDocument/2006/relationships/tags" Target="../tags/tag1944.xml"/><Relationship Id="rId176" Type="http://schemas.openxmlformats.org/officeDocument/2006/relationships/tags" Target="../tags/tag1943.xml"/><Relationship Id="rId175" Type="http://schemas.openxmlformats.org/officeDocument/2006/relationships/tags" Target="../tags/tag1942.xml"/><Relationship Id="rId174" Type="http://schemas.openxmlformats.org/officeDocument/2006/relationships/tags" Target="../tags/tag1941.xml"/><Relationship Id="rId173" Type="http://schemas.openxmlformats.org/officeDocument/2006/relationships/tags" Target="../tags/tag1940.xml"/><Relationship Id="rId172" Type="http://schemas.openxmlformats.org/officeDocument/2006/relationships/tags" Target="../tags/tag1939.xml"/><Relationship Id="rId171" Type="http://schemas.openxmlformats.org/officeDocument/2006/relationships/tags" Target="../tags/tag1938.xml"/><Relationship Id="rId170" Type="http://schemas.openxmlformats.org/officeDocument/2006/relationships/tags" Target="../tags/tag1937.xml"/><Relationship Id="rId17" Type="http://schemas.openxmlformats.org/officeDocument/2006/relationships/tags" Target="../tags/tag1784.xml"/><Relationship Id="rId169" Type="http://schemas.openxmlformats.org/officeDocument/2006/relationships/tags" Target="../tags/tag1936.xml"/><Relationship Id="rId168" Type="http://schemas.openxmlformats.org/officeDocument/2006/relationships/tags" Target="../tags/tag1935.xml"/><Relationship Id="rId167" Type="http://schemas.openxmlformats.org/officeDocument/2006/relationships/tags" Target="../tags/tag1934.xml"/><Relationship Id="rId166" Type="http://schemas.openxmlformats.org/officeDocument/2006/relationships/tags" Target="../tags/tag1933.xml"/><Relationship Id="rId165" Type="http://schemas.openxmlformats.org/officeDocument/2006/relationships/tags" Target="../tags/tag1932.xml"/><Relationship Id="rId164" Type="http://schemas.openxmlformats.org/officeDocument/2006/relationships/tags" Target="../tags/tag1931.xml"/><Relationship Id="rId163" Type="http://schemas.openxmlformats.org/officeDocument/2006/relationships/tags" Target="../tags/tag1930.xml"/><Relationship Id="rId162" Type="http://schemas.openxmlformats.org/officeDocument/2006/relationships/tags" Target="../tags/tag1929.xml"/><Relationship Id="rId161" Type="http://schemas.openxmlformats.org/officeDocument/2006/relationships/tags" Target="../tags/tag1928.xml"/><Relationship Id="rId160" Type="http://schemas.openxmlformats.org/officeDocument/2006/relationships/tags" Target="../tags/tag1927.xml"/><Relationship Id="rId16" Type="http://schemas.openxmlformats.org/officeDocument/2006/relationships/tags" Target="../tags/tag1783.xml"/><Relationship Id="rId159" Type="http://schemas.openxmlformats.org/officeDocument/2006/relationships/tags" Target="../tags/tag1926.xml"/><Relationship Id="rId158" Type="http://schemas.openxmlformats.org/officeDocument/2006/relationships/tags" Target="../tags/tag1925.xml"/><Relationship Id="rId157" Type="http://schemas.openxmlformats.org/officeDocument/2006/relationships/tags" Target="../tags/tag1924.xml"/><Relationship Id="rId156" Type="http://schemas.openxmlformats.org/officeDocument/2006/relationships/tags" Target="../tags/tag1923.xml"/><Relationship Id="rId155" Type="http://schemas.openxmlformats.org/officeDocument/2006/relationships/tags" Target="../tags/tag1922.xml"/><Relationship Id="rId154" Type="http://schemas.openxmlformats.org/officeDocument/2006/relationships/tags" Target="../tags/tag1921.xml"/><Relationship Id="rId153" Type="http://schemas.openxmlformats.org/officeDocument/2006/relationships/tags" Target="../tags/tag1920.xml"/><Relationship Id="rId152" Type="http://schemas.openxmlformats.org/officeDocument/2006/relationships/tags" Target="../tags/tag1919.xml"/><Relationship Id="rId151" Type="http://schemas.openxmlformats.org/officeDocument/2006/relationships/tags" Target="../tags/tag1918.xml"/><Relationship Id="rId150" Type="http://schemas.openxmlformats.org/officeDocument/2006/relationships/tags" Target="../tags/tag1917.xml"/><Relationship Id="rId15" Type="http://schemas.openxmlformats.org/officeDocument/2006/relationships/tags" Target="../tags/tag1782.xml"/><Relationship Id="rId149" Type="http://schemas.openxmlformats.org/officeDocument/2006/relationships/tags" Target="../tags/tag1916.xml"/><Relationship Id="rId148" Type="http://schemas.openxmlformats.org/officeDocument/2006/relationships/tags" Target="../tags/tag1915.xml"/><Relationship Id="rId147" Type="http://schemas.openxmlformats.org/officeDocument/2006/relationships/tags" Target="../tags/tag1914.xml"/><Relationship Id="rId146" Type="http://schemas.openxmlformats.org/officeDocument/2006/relationships/tags" Target="../tags/tag1913.xml"/><Relationship Id="rId145" Type="http://schemas.openxmlformats.org/officeDocument/2006/relationships/tags" Target="../tags/tag1912.xml"/><Relationship Id="rId144" Type="http://schemas.openxmlformats.org/officeDocument/2006/relationships/tags" Target="../tags/tag1911.xml"/><Relationship Id="rId143" Type="http://schemas.openxmlformats.org/officeDocument/2006/relationships/tags" Target="../tags/tag1910.xml"/><Relationship Id="rId142" Type="http://schemas.openxmlformats.org/officeDocument/2006/relationships/tags" Target="../tags/tag1909.xml"/><Relationship Id="rId141" Type="http://schemas.openxmlformats.org/officeDocument/2006/relationships/tags" Target="../tags/tag1908.xml"/><Relationship Id="rId140" Type="http://schemas.openxmlformats.org/officeDocument/2006/relationships/tags" Target="../tags/tag1907.xml"/><Relationship Id="rId14" Type="http://schemas.openxmlformats.org/officeDocument/2006/relationships/tags" Target="../tags/tag1781.xml"/><Relationship Id="rId139" Type="http://schemas.openxmlformats.org/officeDocument/2006/relationships/tags" Target="../tags/tag1906.xml"/><Relationship Id="rId138" Type="http://schemas.openxmlformats.org/officeDocument/2006/relationships/tags" Target="../tags/tag1905.xml"/><Relationship Id="rId137" Type="http://schemas.openxmlformats.org/officeDocument/2006/relationships/tags" Target="../tags/tag1904.xml"/><Relationship Id="rId136" Type="http://schemas.openxmlformats.org/officeDocument/2006/relationships/tags" Target="../tags/tag1903.xml"/><Relationship Id="rId135" Type="http://schemas.openxmlformats.org/officeDocument/2006/relationships/tags" Target="../tags/tag1902.xml"/><Relationship Id="rId134" Type="http://schemas.openxmlformats.org/officeDocument/2006/relationships/tags" Target="../tags/tag1901.xml"/><Relationship Id="rId133" Type="http://schemas.openxmlformats.org/officeDocument/2006/relationships/tags" Target="../tags/tag1900.xml"/><Relationship Id="rId132" Type="http://schemas.openxmlformats.org/officeDocument/2006/relationships/tags" Target="../tags/tag1899.xml"/><Relationship Id="rId131" Type="http://schemas.openxmlformats.org/officeDocument/2006/relationships/tags" Target="../tags/tag1898.xml"/><Relationship Id="rId130" Type="http://schemas.openxmlformats.org/officeDocument/2006/relationships/tags" Target="../tags/tag1897.xml"/><Relationship Id="rId13" Type="http://schemas.openxmlformats.org/officeDocument/2006/relationships/tags" Target="../tags/tag1780.xml"/><Relationship Id="rId129" Type="http://schemas.openxmlformats.org/officeDocument/2006/relationships/tags" Target="../tags/tag1896.xml"/><Relationship Id="rId128" Type="http://schemas.openxmlformats.org/officeDocument/2006/relationships/tags" Target="../tags/tag1895.xml"/><Relationship Id="rId127" Type="http://schemas.openxmlformats.org/officeDocument/2006/relationships/tags" Target="../tags/tag1894.xml"/><Relationship Id="rId126" Type="http://schemas.openxmlformats.org/officeDocument/2006/relationships/tags" Target="../tags/tag1893.xml"/><Relationship Id="rId125" Type="http://schemas.openxmlformats.org/officeDocument/2006/relationships/tags" Target="../tags/tag1892.xml"/><Relationship Id="rId124" Type="http://schemas.openxmlformats.org/officeDocument/2006/relationships/tags" Target="../tags/tag1891.xml"/><Relationship Id="rId123" Type="http://schemas.openxmlformats.org/officeDocument/2006/relationships/tags" Target="../tags/tag1890.xml"/><Relationship Id="rId122" Type="http://schemas.openxmlformats.org/officeDocument/2006/relationships/tags" Target="../tags/tag1889.xml"/><Relationship Id="rId121" Type="http://schemas.openxmlformats.org/officeDocument/2006/relationships/tags" Target="../tags/tag1888.xml"/><Relationship Id="rId120" Type="http://schemas.openxmlformats.org/officeDocument/2006/relationships/tags" Target="../tags/tag1887.xml"/><Relationship Id="rId12" Type="http://schemas.openxmlformats.org/officeDocument/2006/relationships/tags" Target="../tags/tag1779.xml"/><Relationship Id="rId119" Type="http://schemas.openxmlformats.org/officeDocument/2006/relationships/tags" Target="../tags/tag1886.xml"/><Relationship Id="rId118" Type="http://schemas.openxmlformats.org/officeDocument/2006/relationships/tags" Target="../tags/tag1885.xml"/><Relationship Id="rId117" Type="http://schemas.openxmlformats.org/officeDocument/2006/relationships/tags" Target="../tags/tag1884.xml"/><Relationship Id="rId116" Type="http://schemas.openxmlformats.org/officeDocument/2006/relationships/tags" Target="../tags/tag1883.xml"/><Relationship Id="rId115" Type="http://schemas.openxmlformats.org/officeDocument/2006/relationships/tags" Target="../tags/tag1882.xml"/><Relationship Id="rId114" Type="http://schemas.openxmlformats.org/officeDocument/2006/relationships/tags" Target="../tags/tag1881.xml"/><Relationship Id="rId113" Type="http://schemas.openxmlformats.org/officeDocument/2006/relationships/tags" Target="../tags/tag1880.xml"/><Relationship Id="rId112" Type="http://schemas.openxmlformats.org/officeDocument/2006/relationships/tags" Target="../tags/tag1879.xml"/><Relationship Id="rId111" Type="http://schemas.openxmlformats.org/officeDocument/2006/relationships/tags" Target="../tags/tag1878.xml"/><Relationship Id="rId110" Type="http://schemas.openxmlformats.org/officeDocument/2006/relationships/tags" Target="../tags/tag1877.xml"/><Relationship Id="rId11" Type="http://schemas.openxmlformats.org/officeDocument/2006/relationships/tags" Target="../tags/tag1778.xml"/><Relationship Id="rId109" Type="http://schemas.openxmlformats.org/officeDocument/2006/relationships/tags" Target="../tags/tag1876.xml"/><Relationship Id="rId108" Type="http://schemas.openxmlformats.org/officeDocument/2006/relationships/tags" Target="../tags/tag1875.xml"/><Relationship Id="rId107" Type="http://schemas.openxmlformats.org/officeDocument/2006/relationships/tags" Target="../tags/tag1874.xml"/><Relationship Id="rId106" Type="http://schemas.openxmlformats.org/officeDocument/2006/relationships/tags" Target="../tags/tag1873.xml"/><Relationship Id="rId105" Type="http://schemas.openxmlformats.org/officeDocument/2006/relationships/tags" Target="../tags/tag1872.xml"/><Relationship Id="rId104" Type="http://schemas.openxmlformats.org/officeDocument/2006/relationships/tags" Target="../tags/tag1871.xml"/><Relationship Id="rId103" Type="http://schemas.openxmlformats.org/officeDocument/2006/relationships/tags" Target="../tags/tag1870.xml"/><Relationship Id="rId102" Type="http://schemas.openxmlformats.org/officeDocument/2006/relationships/tags" Target="../tags/tag1869.xml"/><Relationship Id="rId101" Type="http://schemas.openxmlformats.org/officeDocument/2006/relationships/tags" Target="../tags/tag1868.xml"/><Relationship Id="rId100" Type="http://schemas.openxmlformats.org/officeDocument/2006/relationships/tags" Target="../tags/tag1867.xml"/><Relationship Id="rId10" Type="http://schemas.openxmlformats.org/officeDocument/2006/relationships/tags" Target="../tags/tag1777.xml"/><Relationship Id="rId1" Type="http://schemas.openxmlformats.org/officeDocument/2006/relationships/tags" Target="../tags/tag176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tags" Target="../tags/tag2206.xml"/><Relationship Id="rId3" Type="http://schemas.openxmlformats.org/officeDocument/2006/relationships/tags" Target="../tags/tag2205.xml"/><Relationship Id="rId2" Type="http://schemas.openxmlformats.org/officeDocument/2006/relationships/tags" Target="../tags/tag2204.xml"/><Relationship Id="rId1" Type="http://schemas.openxmlformats.org/officeDocument/2006/relationships/tags" Target="../tags/tag220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tags" Target="../tags/tag220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tags" Target="../tags/tag2208.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tags" Target="../tags/tag2210.xml"/><Relationship Id="rId1" Type="http://schemas.openxmlformats.org/officeDocument/2006/relationships/tags" Target="../tags/tag220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tags" Target="../tags/tag2211.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216.xml"/><Relationship Id="rId5" Type="http://schemas.openxmlformats.org/officeDocument/2006/relationships/tags" Target="../tags/tag2215.xml"/><Relationship Id="rId4" Type="http://schemas.openxmlformats.org/officeDocument/2006/relationships/tags" Target="../tags/tag2214.xml"/><Relationship Id="rId3" Type="http://schemas.openxmlformats.org/officeDocument/2006/relationships/image" Target="../media/image27.png"/><Relationship Id="rId2" Type="http://schemas.openxmlformats.org/officeDocument/2006/relationships/tags" Target="../tags/tag2213.xml"/><Relationship Id="rId1" Type="http://schemas.openxmlformats.org/officeDocument/2006/relationships/tags" Target="../tags/tag2212.xml"/></Relationships>
</file>

<file path=ppt/slides/_rels/slide39.xml.rels><?xml version="1.0" encoding="UTF-8" standalone="yes"?>
<Relationships xmlns="http://schemas.openxmlformats.org/package/2006/relationships"><Relationship Id="rId9" Type="http://schemas.openxmlformats.org/officeDocument/2006/relationships/tags" Target="../tags/tag2223.xml"/><Relationship Id="rId8" Type="http://schemas.openxmlformats.org/officeDocument/2006/relationships/tags" Target="../tags/tag2222.xml"/><Relationship Id="rId7" Type="http://schemas.openxmlformats.org/officeDocument/2006/relationships/tags" Target="../tags/tag2221.xml"/><Relationship Id="rId6" Type="http://schemas.openxmlformats.org/officeDocument/2006/relationships/image" Target="../media/image16.png"/><Relationship Id="rId5" Type="http://schemas.openxmlformats.org/officeDocument/2006/relationships/tags" Target="../tags/tag2220.xml"/><Relationship Id="rId4" Type="http://schemas.openxmlformats.org/officeDocument/2006/relationships/tags" Target="../tags/tag2219.xml"/><Relationship Id="rId3" Type="http://schemas.openxmlformats.org/officeDocument/2006/relationships/tags" Target="../tags/tag2218.xml"/><Relationship Id="rId2" Type="http://schemas.openxmlformats.org/officeDocument/2006/relationships/image" Target="../media/image27.png"/><Relationship Id="rId12" Type="http://schemas.openxmlformats.org/officeDocument/2006/relationships/slideLayout" Target="../slideLayouts/slideLayout2.xml"/><Relationship Id="rId11" Type="http://schemas.openxmlformats.org/officeDocument/2006/relationships/tags" Target="../tags/tag2225.xml"/><Relationship Id="rId10" Type="http://schemas.openxmlformats.org/officeDocument/2006/relationships/tags" Target="../tags/tag2224.xml"/><Relationship Id="rId1" Type="http://schemas.openxmlformats.org/officeDocument/2006/relationships/tags" Target="../tags/tag2217.xml"/></Relationships>
</file>

<file path=ppt/slides/_rels/slide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4.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8.png"/></Relationships>
</file>

<file path=ppt/slides/_rels/slide40.xml.rels><?xml version="1.0" encoding="UTF-8" standalone="yes"?>
<Relationships xmlns="http://schemas.openxmlformats.org/package/2006/relationships"><Relationship Id="rId9" Type="http://schemas.openxmlformats.org/officeDocument/2006/relationships/tags" Target="../tags/tag2232.xml"/><Relationship Id="rId8" Type="http://schemas.openxmlformats.org/officeDocument/2006/relationships/tags" Target="../tags/tag2231.xml"/><Relationship Id="rId7" Type="http://schemas.openxmlformats.org/officeDocument/2006/relationships/tags" Target="../tags/tag2230.xml"/><Relationship Id="rId6" Type="http://schemas.openxmlformats.org/officeDocument/2006/relationships/tags" Target="../tags/tag2229.xml"/><Relationship Id="rId5" Type="http://schemas.openxmlformats.org/officeDocument/2006/relationships/tags" Target="../tags/tag2228.xml"/><Relationship Id="rId4" Type="http://schemas.openxmlformats.org/officeDocument/2006/relationships/image" Target="../media/image16.png"/><Relationship Id="rId3" Type="http://schemas.openxmlformats.org/officeDocument/2006/relationships/tags" Target="../tags/tag2227.xml"/><Relationship Id="rId2" Type="http://schemas.openxmlformats.org/officeDocument/2006/relationships/image" Target="../media/image27.png"/><Relationship Id="rId10" Type="http://schemas.openxmlformats.org/officeDocument/2006/relationships/slideLayout" Target="../slideLayouts/slideLayout2.xml"/><Relationship Id="rId1" Type="http://schemas.openxmlformats.org/officeDocument/2006/relationships/tags" Target="../tags/tag2226.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image" Target="../media/image28.png"/><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9" Type="http://schemas.openxmlformats.org/officeDocument/2006/relationships/tags" Target="../tags/tag112.xml"/><Relationship Id="rId98" Type="http://schemas.openxmlformats.org/officeDocument/2006/relationships/tags" Target="../tags/tag111.xml"/><Relationship Id="rId97" Type="http://schemas.openxmlformats.org/officeDocument/2006/relationships/tags" Target="../tags/tag110.xml"/><Relationship Id="rId96" Type="http://schemas.openxmlformats.org/officeDocument/2006/relationships/tags" Target="../tags/tag109.xml"/><Relationship Id="rId95" Type="http://schemas.openxmlformats.org/officeDocument/2006/relationships/tags" Target="../tags/tag108.xml"/><Relationship Id="rId94" Type="http://schemas.openxmlformats.org/officeDocument/2006/relationships/tags" Target="../tags/tag107.xml"/><Relationship Id="rId93" Type="http://schemas.openxmlformats.org/officeDocument/2006/relationships/tags" Target="../tags/tag106.xml"/><Relationship Id="rId92" Type="http://schemas.openxmlformats.org/officeDocument/2006/relationships/tags" Target="../tags/tag105.xml"/><Relationship Id="rId91" Type="http://schemas.openxmlformats.org/officeDocument/2006/relationships/tags" Target="../tags/tag104.xml"/><Relationship Id="rId90" Type="http://schemas.openxmlformats.org/officeDocument/2006/relationships/tags" Target="../tags/tag103.xml"/><Relationship Id="rId9" Type="http://schemas.openxmlformats.org/officeDocument/2006/relationships/tags" Target="../tags/tag22.xml"/><Relationship Id="rId89" Type="http://schemas.openxmlformats.org/officeDocument/2006/relationships/tags" Target="../tags/tag102.xml"/><Relationship Id="rId88" Type="http://schemas.openxmlformats.org/officeDocument/2006/relationships/tags" Target="../tags/tag101.xml"/><Relationship Id="rId87" Type="http://schemas.openxmlformats.org/officeDocument/2006/relationships/tags" Target="../tags/tag100.xml"/><Relationship Id="rId86" Type="http://schemas.openxmlformats.org/officeDocument/2006/relationships/tags" Target="../tags/tag99.xml"/><Relationship Id="rId85" Type="http://schemas.openxmlformats.org/officeDocument/2006/relationships/tags" Target="../tags/tag98.xml"/><Relationship Id="rId84" Type="http://schemas.openxmlformats.org/officeDocument/2006/relationships/tags" Target="../tags/tag97.xml"/><Relationship Id="rId83" Type="http://schemas.openxmlformats.org/officeDocument/2006/relationships/tags" Target="../tags/tag96.xml"/><Relationship Id="rId82" Type="http://schemas.openxmlformats.org/officeDocument/2006/relationships/tags" Target="../tags/tag95.xml"/><Relationship Id="rId81" Type="http://schemas.openxmlformats.org/officeDocument/2006/relationships/tags" Target="../tags/tag94.xml"/><Relationship Id="rId80" Type="http://schemas.openxmlformats.org/officeDocument/2006/relationships/tags" Target="../tags/tag93.xml"/><Relationship Id="rId8" Type="http://schemas.openxmlformats.org/officeDocument/2006/relationships/tags" Target="../tags/tag21.xml"/><Relationship Id="rId79" Type="http://schemas.openxmlformats.org/officeDocument/2006/relationships/tags" Target="../tags/tag92.xml"/><Relationship Id="rId78" Type="http://schemas.openxmlformats.org/officeDocument/2006/relationships/tags" Target="../tags/tag91.xml"/><Relationship Id="rId77" Type="http://schemas.openxmlformats.org/officeDocument/2006/relationships/tags" Target="../tags/tag90.xml"/><Relationship Id="rId76" Type="http://schemas.openxmlformats.org/officeDocument/2006/relationships/tags" Target="../tags/tag89.xml"/><Relationship Id="rId75" Type="http://schemas.openxmlformats.org/officeDocument/2006/relationships/tags" Target="../tags/tag88.xml"/><Relationship Id="rId74" Type="http://schemas.openxmlformats.org/officeDocument/2006/relationships/tags" Target="../tags/tag87.xml"/><Relationship Id="rId73" Type="http://schemas.openxmlformats.org/officeDocument/2006/relationships/tags" Target="../tags/tag86.xml"/><Relationship Id="rId72" Type="http://schemas.openxmlformats.org/officeDocument/2006/relationships/tags" Target="../tags/tag85.xml"/><Relationship Id="rId71" Type="http://schemas.openxmlformats.org/officeDocument/2006/relationships/tags" Target="../tags/tag84.xml"/><Relationship Id="rId70" Type="http://schemas.openxmlformats.org/officeDocument/2006/relationships/tags" Target="../tags/tag83.xml"/><Relationship Id="rId7" Type="http://schemas.openxmlformats.org/officeDocument/2006/relationships/tags" Target="../tags/tag20.xml"/><Relationship Id="rId69" Type="http://schemas.openxmlformats.org/officeDocument/2006/relationships/tags" Target="../tags/tag82.xml"/><Relationship Id="rId68" Type="http://schemas.openxmlformats.org/officeDocument/2006/relationships/tags" Target="../tags/tag81.xml"/><Relationship Id="rId67" Type="http://schemas.openxmlformats.org/officeDocument/2006/relationships/tags" Target="../tags/tag80.xml"/><Relationship Id="rId66" Type="http://schemas.openxmlformats.org/officeDocument/2006/relationships/tags" Target="../tags/tag79.xml"/><Relationship Id="rId65" Type="http://schemas.openxmlformats.org/officeDocument/2006/relationships/tags" Target="../tags/tag78.xml"/><Relationship Id="rId64" Type="http://schemas.openxmlformats.org/officeDocument/2006/relationships/tags" Target="../tags/tag77.xml"/><Relationship Id="rId63" Type="http://schemas.openxmlformats.org/officeDocument/2006/relationships/tags" Target="../tags/tag76.xml"/><Relationship Id="rId62" Type="http://schemas.openxmlformats.org/officeDocument/2006/relationships/tags" Target="../tags/tag75.xml"/><Relationship Id="rId61" Type="http://schemas.openxmlformats.org/officeDocument/2006/relationships/tags" Target="../tags/tag74.xml"/><Relationship Id="rId60" Type="http://schemas.openxmlformats.org/officeDocument/2006/relationships/tags" Target="../tags/tag73.xml"/><Relationship Id="rId6" Type="http://schemas.openxmlformats.org/officeDocument/2006/relationships/tags" Target="../tags/tag19.xml"/><Relationship Id="rId59" Type="http://schemas.openxmlformats.org/officeDocument/2006/relationships/tags" Target="../tags/tag72.xml"/><Relationship Id="rId58" Type="http://schemas.openxmlformats.org/officeDocument/2006/relationships/tags" Target="../tags/tag71.xml"/><Relationship Id="rId57" Type="http://schemas.openxmlformats.org/officeDocument/2006/relationships/tags" Target="../tags/tag70.xml"/><Relationship Id="rId56" Type="http://schemas.openxmlformats.org/officeDocument/2006/relationships/tags" Target="../tags/tag69.xml"/><Relationship Id="rId55" Type="http://schemas.openxmlformats.org/officeDocument/2006/relationships/tags" Target="../tags/tag68.xml"/><Relationship Id="rId54" Type="http://schemas.openxmlformats.org/officeDocument/2006/relationships/tags" Target="../tags/tag67.xml"/><Relationship Id="rId53" Type="http://schemas.openxmlformats.org/officeDocument/2006/relationships/tags" Target="../tags/tag66.xml"/><Relationship Id="rId52" Type="http://schemas.openxmlformats.org/officeDocument/2006/relationships/tags" Target="../tags/tag65.xml"/><Relationship Id="rId51" Type="http://schemas.openxmlformats.org/officeDocument/2006/relationships/tags" Target="../tags/tag64.xml"/><Relationship Id="rId50" Type="http://schemas.openxmlformats.org/officeDocument/2006/relationships/tags" Target="../tags/tag63.xml"/><Relationship Id="rId5" Type="http://schemas.openxmlformats.org/officeDocument/2006/relationships/tags" Target="../tags/tag18.xml"/><Relationship Id="rId49" Type="http://schemas.openxmlformats.org/officeDocument/2006/relationships/tags" Target="../tags/tag62.xml"/><Relationship Id="rId48" Type="http://schemas.openxmlformats.org/officeDocument/2006/relationships/tags" Target="../tags/tag61.xml"/><Relationship Id="rId47" Type="http://schemas.openxmlformats.org/officeDocument/2006/relationships/tags" Target="../tags/tag60.xml"/><Relationship Id="rId46" Type="http://schemas.openxmlformats.org/officeDocument/2006/relationships/tags" Target="../tags/tag59.xml"/><Relationship Id="rId45" Type="http://schemas.openxmlformats.org/officeDocument/2006/relationships/tags" Target="../tags/tag58.xml"/><Relationship Id="rId44" Type="http://schemas.openxmlformats.org/officeDocument/2006/relationships/tags" Target="../tags/tag57.xml"/><Relationship Id="rId436" Type="http://schemas.openxmlformats.org/officeDocument/2006/relationships/slideLayout" Target="../slideLayouts/slideLayout2.xml"/><Relationship Id="rId435" Type="http://schemas.openxmlformats.org/officeDocument/2006/relationships/tags" Target="../tags/tag448.xml"/><Relationship Id="rId434" Type="http://schemas.openxmlformats.org/officeDocument/2006/relationships/tags" Target="../tags/tag447.xml"/><Relationship Id="rId433" Type="http://schemas.openxmlformats.org/officeDocument/2006/relationships/tags" Target="../tags/tag446.xml"/><Relationship Id="rId432" Type="http://schemas.openxmlformats.org/officeDocument/2006/relationships/tags" Target="../tags/tag445.xml"/><Relationship Id="rId431" Type="http://schemas.openxmlformats.org/officeDocument/2006/relationships/tags" Target="../tags/tag444.xml"/><Relationship Id="rId430" Type="http://schemas.openxmlformats.org/officeDocument/2006/relationships/tags" Target="../tags/tag443.xml"/><Relationship Id="rId43" Type="http://schemas.openxmlformats.org/officeDocument/2006/relationships/tags" Target="../tags/tag56.xml"/><Relationship Id="rId429" Type="http://schemas.openxmlformats.org/officeDocument/2006/relationships/tags" Target="../tags/tag442.xml"/><Relationship Id="rId428" Type="http://schemas.openxmlformats.org/officeDocument/2006/relationships/tags" Target="../tags/tag441.xml"/><Relationship Id="rId427" Type="http://schemas.openxmlformats.org/officeDocument/2006/relationships/tags" Target="../tags/tag440.xml"/><Relationship Id="rId426" Type="http://schemas.openxmlformats.org/officeDocument/2006/relationships/tags" Target="../tags/tag439.xml"/><Relationship Id="rId425" Type="http://schemas.openxmlformats.org/officeDocument/2006/relationships/tags" Target="../tags/tag438.xml"/><Relationship Id="rId424" Type="http://schemas.openxmlformats.org/officeDocument/2006/relationships/tags" Target="../tags/tag437.xml"/><Relationship Id="rId423" Type="http://schemas.openxmlformats.org/officeDocument/2006/relationships/tags" Target="../tags/tag436.xml"/><Relationship Id="rId422" Type="http://schemas.openxmlformats.org/officeDocument/2006/relationships/tags" Target="../tags/tag435.xml"/><Relationship Id="rId421" Type="http://schemas.openxmlformats.org/officeDocument/2006/relationships/tags" Target="../tags/tag434.xml"/><Relationship Id="rId420" Type="http://schemas.openxmlformats.org/officeDocument/2006/relationships/tags" Target="../tags/tag433.xml"/><Relationship Id="rId42" Type="http://schemas.openxmlformats.org/officeDocument/2006/relationships/tags" Target="../tags/tag55.xml"/><Relationship Id="rId419" Type="http://schemas.openxmlformats.org/officeDocument/2006/relationships/tags" Target="../tags/tag432.xml"/><Relationship Id="rId418" Type="http://schemas.openxmlformats.org/officeDocument/2006/relationships/tags" Target="../tags/tag431.xml"/><Relationship Id="rId417" Type="http://schemas.openxmlformats.org/officeDocument/2006/relationships/tags" Target="../tags/tag430.xml"/><Relationship Id="rId416" Type="http://schemas.openxmlformats.org/officeDocument/2006/relationships/tags" Target="../tags/tag429.xml"/><Relationship Id="rId415" Type="http://schemas.openxmlformats.org/officeDocument/2006/relationships/tags" Target="../tags/tag428.xml"/><Relationship Id="rId414" Type="http://schemas.openxmlformats.org/officeDocument/2006/relationships/tags" Target="../tags/tag427.xml"/><Relationship Id="rId413" Type="http://schemas.openxmlformats.org/officeDocument/2006/relationships/tags" Target="../tags/tag426.xml"/><Relationship Id="rId412" Type="http://schemas.openxmlformats.org/officeDocument/2006/relationships/tags" Target="../tags/tag425.xml"/><Relationship Id="rId411" Type="http://schemas.openxmlformats.org/officeDocument/2006/relationships/tags" Target="../tags/tag424.xml"/><Relationship Id="rId410" Type="http://schemas.openxmlformats.org/officeDocument/2006/relationships/tags" Target="../tags/tag423.xml"/><Relationship Id="rId41" Type="http://schemas.openxmlformats.org/officeDocument/2006/relationships/tags" Target="../tags/tag54.xml"/><Relationship Id="rId409" Type="http://schemas.openxmlformats.org/officeDocument/2006/relationships/tags" Target="../tags/tag422.xml"/><Relationship Id="rId408" Type="http://schemas.openxmlformats.org/officeDocument/2006/relationships/tags" Target="../tags/tag421.xml"/><Relationship Id="rId407" Type="http://schemas.openxmlformats.org/officeDocument/2006/relationships/tags" Target="../tags/tag420.xml"/><Relationship Id="rId406" Type="http://schemas.openxmlformats.org/officeDocument/2006/relationships/tags" Target="../tags/tag419.xml"/><Relationship Id="rId405" Type="http://schemas.openxmlformats.org/officeDocument/2006/relationships/tags" Target="../tags/tag418.xml"/><Relationship Id="rId404" Type="http://schemas.openxmlformats.org/officeDocument/2006/relationships/tags" Target="../tags/tag417.xml"/><Relationship Id="rId403" Type="http://schemas.openxmlformats.org/officeDocument/2006/relationships/tags" Target="../tags/tag416.xml"/><Relationship Id="rId402" Type="http://schemas.openxmlformats.org/officeDocument/2006/relationships/tags" Target="../tags/tag415.xml"/><Relationship Id="rId401" Type="http://schemas.openxmlformats.org/officeDocument/2006/relationships/tags" Target="../tags/tag414.xml"/><Relationship Id="rId400" Type="http://schemas.openxmlformats.org/officeDocument/2006/relationships/tags" Target="../tags/tag413.xml"/><Relationship Id="rId40" Type="http://schemas.openxmlformats.org/officeDocument/2006/relationships/tags" Target="../tags/tag53.xml"/><Relationship Id="rId4" Type="http://schemas.openxmlformats.org/officeDocument/2006/relationships/tags" Target="../tags/tag17.xml"/><Relationship Id="rId399" Type="http://schemas.openxmlformats.org/officeDocument/2006/relationships/tags" Target="../tags/tag412.xml"/><Relationship Id="rId398" Type="http://schemas.openxmlformats.org/officeDocument/2006/relationships/tags" Target="../tags/tag411.xml"/><Relationship Id="rId397" Type="http://schemas.openxmlformats.org/officeDocument/2006/relationships/tags" Target="../tags/tag410.xml"/><Relationship Id="rId396" Type="http://schemas.openxmlformats.org/officeDocument/2006/relationships/tags" Target="../tags/tag409.xml"/><Relationship Id="rId395" Type="http://schemas.openxmlformats.org/officeDocument/2006/relationships/tags" Target="../tags/tag408.xml"/><Relationship Id="rId394" Type="http://schemas.openxmlformats.org/officeDocument/2006/relationships/tags" Target="../tags/tag407.xml"/><Relationship Id="rId393" Type="http://schemas.openxmlformats.org/officeDocument/2006/relationships/tags" Target="../tags/tag406.xml"/><Relationship Id="rId392" Type="http://schemas.openxmlformats.org/officeDocument/2006/relationships/tags" Target="../tags/tag405.xml"/><Relationship Id="rId391" Type="http://schemas.openxmlformats.org/officeDocument/2006/relationships/tags" Target="../tags/tag404.xml"/><Relationship Id="rId390" Type="http://schemas.openxmlformats.org/officeDocument/2006/relationships/tags" Target="../tags/tag403.xml"/><Relationship Id="rId39" Type="http://schemas.openxmlformats.org/officeDocument/2006/relationships/tags" Target="../tags/tag52.xml"/><Relationship Id="rId389" Type="http://schemas.openxmlformats.org/officeDocument/2006/relationships/tags" Target="../tags/tag402.xml"/><Relationship Id="rId388" Type="http://schemas.openxmlformats.org/officeDocument/2006/relationships/tags" Target="../tags/tag401.xml"/><Relationship Id="rId387" Type="http://schemas.openxmlformats.org/officeDocument/2006/relationships/tags" Target="../tags/tag400.xml"/><Relationship Id="rId386" Type="http://schemas.openxmlformats.org/officeDocument/2006/relationships/tags" Target="../tags/tag399.xml"/><Relationship Id="rId385" Type="http://schemas.openxmlformats.org/officeDocument/2006/relationships/tags" Target="../tags/tag398.xml"/><Relationship Id="rId384" Type="http://schemas.openxmlformats.org/officeDocument/2006/relationships/tags" Target="../tags/tag397.xml"/><Relationship Id="rId383" Type="http://schemas.openxmlformats.org/officeDocument/2006/relationships/tags" Target="../tags/tag396.xml"/><Relationship Id="rId382" Type="http://schemas.openxmlformats.org/officeDocument/2006/relationships/tags" Target="../tags/tag395.xml"/><Relationship Id="rId381" Type="http://schemas.openxmlformats.org/officeDocument/2006/relationships/tags" Target="../tags/tag394.xml"/><Relationship Id="rId380" Type="http://schemas.openxmlformats.org/officeDocument/2006/relationships/tags" Target="../tags/tag393.xml"/><Relationship Id="rId38" Type="http://schemas.openxmlformats.org/officeDocument/2006/relationships/tags" Target="../tags/tag51.xml"/><Relationship Id="rId379" Type="http://schemas.openxmlformats.org/officeDocument/2006/relationships/tags" Target="../tags/tag392.xml"/><Relationship Id="rId378" Type="http://schemas.openxmlformats.org/officeDocument/2006/relationships/tags" Target="../tags/tag391.xml"/><Relationship Id="rId377" Type="http://schemas.openxmlformats.org/officeDocument/2006/relationships/tags" Target="../tags/tag390.xml"/><Relationship Id="rId376" Type="http://schemas.openxmlformats.org/officeDocument/2006/relationships/tags" Target="../tags/tag389.xml"/><Relationship Id="rId375" Type="http://schemas.openxmlformats.org/officeDocument/2006/relationships/tags" Target="../tags/tag388.xml"/><Relationship Id="rId374" Type="http://schemas.openxmlformats.org/officeDocument/2006/relationships/tags" Target="../tags/tag387.xml"/><Relationship Id="rId373" Type="http://schemas.openxmlformats.org/officeDocument/2006/relationships/tags" Target="../tags/tag386.xml"/><Relationship Id="rId372" Type="http://schemas.openxmlformats.org/officeDocument/2006/relationships/tags" Target="../tags/tag385.xml"/><Relationship Id="rId371" Type="http://schemas.openxmlformats.org/officeDocument/2006/relationships/tags" Target="../tags/tag384.xml"/><Relationship Id="rId370" Type="http://schemas.openxmlformats.org/officeDocument/2006/relationships/tags" Target="../tags/tag383.xml"/><Relationship Id="rId37" Type="http://schemas.openxmlformats.org/officeDocument/2006/relationships/tags" Target="../tags/tag50.xml"/><Relationship Id="rId369" Type="http://schemas.openxmlformats.org/officeDocument/2006/relationships/tags" Target="../tags/tag382.xml"/><Relationship Id="rId368" Type="http://schemas.openxmlformats.org/officeDocument/2006/relationships/tags" Target="../tags/tag381.xml"/><Relationship Id="rId367" Type="http://schemas.openxmlformats.org/officeDocument/2006/relationships/tags" Target="../tags/tag380.xml"/><Relationship Id="rId366" Type="http://schemas.openxmlformats.org/officeDocument/2006/relationships/tags" Target="../tags/tag379.xml"/><Relationship Id="rId365" Type="http://schemas.openxmlformats.org/officeDocument/2006/relationships/tags" Target="../tags/tag378.xml"/><Relationship Id="rId364" Type="http://schemas.openxmlformats.org/officeDocument/2006/relationships/tags" Target="../tags/tag377.xml"/><Relationship Id="rId363" Type="http://schemas.openxmlformats.org/officeDocument/2006/relationships/tags" Target="../tags/tag376.xml"/><Relationship Id="rId362" Type="http://schemas.openxmlformats.org/officeDocument/2006/relationships/tags" Target="../tags/tag375.xml"/><Relationship Id="rId361" Type="http://schemas.openxmlformats.org/officeDocument/2006/relationships/tags" Target="../tags/tag374.xml"/><Relationship Id="rId360" Type="http://schemas.openxmlformats.org/officeDocument/2006/relationships/tags" Target="../tags/tag373.xml"/><Relationship Id="rId36" Type="http://schemas.openxmlformats.org/officeDocument/2006/relationships/tags" Target="../tags/tag49.xml"/><Relationship Id="rId359" Type="http://schemas.openxmlformats.org/officeDocument/2006/relationships/tags" Target="../tags/tag372.xml"/><Relationship Id="rId358" Type="http://schemas.openxmlformats.org/officeDocument/2006/relationships/tags" Target="../tags/tag371.xml"/><Relationship Id="rId357" Type="http://schemas.openxmlformats.org/officeDocument/2006/relationships/tags" Target="../tags/tag370.xml"/><Relationship Id="rId356" Type="http://schemas.openxmlformats.org/officeDocument/2006/relationships/tags" Target="../tags/tag369.xml"/><Relationship Id="rId355" Type="http://schemas.openxmlformats.org/officeDocument/2006/relationships/tags" Target="../tags/tag368.xml"/><Relationship Id="rId354" Type="http://schemas.openxmlformats.org/officeDocument/2006/relationships/tags" Target="../tags/tag367.xml"/><Relationship Id="rId353" Type="http://schemas.openxmlformats.org/officeDocument/2006/relationships/tags" Target="../tags/tag366.xml"/><Relationship Id="rId352" Type="http://schemas.openxmlformats.org/officeDocument/2006/relationships/tags" Target="../tags/tag365.xml"/><Relationship Id="rId351" Type="http://schemas.openxmlformats.org/officeDocument/2006/relationships/tags" Target="../tags/tag364.xml"/><Relationship Id="rId350" Type="http://schemas.openxmlformats.org/officeDocument/2006/relationships/tags" Target="../tags/tag363.xml"/><Relationship Id="rId35" Type="http://schemas.openxmlformats.org/officeDocument/2006/relationships/tags" Target="../tags/tag48.xml"/><Relationship Id="rId349" Type="http://schemas.openxmlformats.org/officeDocument/2006/relationships/tags" Target="../tags/tag362.xml"/><Relationship Id="rId348" Type="http://schemas.openxmlformats.org/officeDocument/2006/relationships/tags" Target="../tags/tag361.xml"/><Relationship Id="rId347" Type="http://schemas.openxmlformats.org/officeDocument/2006/relationships/tags" Target="../tags/tag360.xml"/><Relationship Id="rId346" Type="http://schemas.openxmlformats.org/officeDocument/2006/relationships/tags" Target="../tags/tag359.xml"/><Relationship Id="rId345" Type="http://schemas.openxmlformats.org/officeDocument/2006/relationships/tags" Target="../tags/tag358.xml"/><Relationship Id="rId344" Type="http://schemas.openxmlformats.org/officeDocument/2006/relationships/tags" Target="../tags/tag357.xml"/><Relationship Id="rId343" Type="http://schemas.openxmlformats.org/officeDocument/2006/relationships/tags" Target="../tags/tag356.xml"/><Relationship Id="rId342" Type="http://schemas.openxmlformats.org/officeDocument/2006/relationships/tags" Target="../tags/tag355.xml"/><Relationship Id="rId341" Type="http://schemas.openxmlformats.org/officeDocument/2006/relationships/tags" Target="../tags/tag354.xml"/><Relationship Id="rId340" Type="http://schemas.openxmlformats.org/officeDocument/2006/relationships/tags" Target="../tags/tag353.xml"/><Relationship Id="rId34" Type="http://schemas.openxmlformats.org/officeDocument/2006/relationships/tags" Target="../tags/tag47.xml"/><Relationship Id="rId339" Type="http://schemas.openxmlformats.org/officeDocument/2006/relationships/tags" Target="../tags/tag352.xml"/><Relationship Id="rId338" Type="http://schemas.openxmlformats.org/officeDocument/2006/relationships/tags" Target="../tags/tag351.xml"/><Relationship Id="rId337" Type="http://schemas.openxmlformats.org/officeDocument/2006/relationships/tags" Target="../tags/tag350.xml"/><Relationship Id="rId336" Type="http://schemas.openxmlformats.org/officeDocument/2006/relationships/tags" Target="../tags/tag349.xml"/><Relationship Id="rId335" Type="http://schemas.openxmlformats.org/officeDocument/2006/relationships/tags" Target="../tags/tag348.xml"/><Relationship Id="rId334" Type="http://schemas.openxmlformats.org/officeDocument/2006/relationships/tags" Target="../tags/tag347.xml"/><Relationship Id="rId333" Type="http://schemas.openxmlformats.org/officeDocument/2006/relationships/tags" Target="../tags/tag346.xml"/><Relationship Id="rId332" Type="http://schemas.openxmlformats.org/officeDocument/2006/relationships/tags" Target="../tags/tag345.xml"/><Relationship Id="rId331" Type="http://schemas.openxmlformats.org/officeDocument/2006/relationships/tags" Target="../tags/tag344.xml"/><Relationship Id="rId330" Type="http://schemas.openxmlformats.org/officeDocument/2006/relationships/tags" Target="../tags/tag343.xml"/><Relationship Id="rId33" Type="http://schemas.openxmlformats.org/officeDocument/2006/relationships/tags" Target="../tags/tag46.xml"/><Relationship Id="rId329" Type="http://schemas.openxmlformats.org/officeDocument/2006/relationships/tags" Target="../tags/tag342.xml"/><Relationship Id="rId328" Type="http://schemas.openxmlformats.org/officeDocument/2006/relationships/tags" Target="../tags/tag341.xml"/><Relationship Id="rId327" Type="http://schemas.openxmlformats.org/officeDocument/2006/relationships/tags" Target="../tags/tag340.xml"/><Relationship Id="rId326" Type="http://schemas.openxmlformats.org/officeDocument/2006/relationships/tags" Target="../tags/tag339.xml"/><Relationship Id="rId325" Type="http://schemas.openxmlformats.org/officeDocument/2006/relationships/tags" Target="../tags/tag338.xml"/><Relationship Id="rId324" Type="http://schemas.openxmlformats.org/officeDocument/2006/relationships/tags" Target="../tags/tag337.xml"/><Relationship Id="rId323" Type="http://schemas.openxmlformats.org/officeDocument/2006/relationships/tags" Target="../tags/tag336.xml"/><Relationship Id="rId322" Type="http://schemas.openxmlformats.org/officeDocument/2006/relationships/tags" Target="../tags/tag335.xml"/><Relationship Id="rId321" Type="http://schemas.openxmlformats.org/officeDocument/2006/relationships/tags" Target="../tags/tag334.xml"/><Relationship Id="rId320" Type="http://schemas.openxmlformats.org/officeDocument/2006/relationships/tags" Target="../tags/tag333.xml"/><Relationship Id="rId32" Type="http://schemas.openxmlformats.org/officeDocument/2006/relationships/tags" Target="../tags/tag45.xml"/><Relationship Id="rId319" Type="http://schemas.openxmlformats.org/officeDocument/2006/relationships/tags" Target="../tags/tag332.xml"/><Relationship Id="rId318" Type="http://schemas.openxmlformats.org/officeDocument/2006/relationships/tags" Target="../tags/tag331.xml"/><Relationship Id="rId317" Type="http://schemas.openxmlformats.org/officeDocument/2006/relationships/tags" Target="../tags/tag330.xml"/><Relationship Id="rId316" Type="http://schemas.openxmlformats.org/officeDocument/2006/relationships/tags" Target="../tags/tag329.xml"/><Relationship Id="rId315" Type="http://schemas.openxmlformats.org/officeDocument/2006/relationships/tags" Target="../tags/tag328.xml"/><Relationship Id="rId314" Type="http://schemas.openxmlformats.org/officeDocument/2006/relationships/tags" Target="../tags/tag327.xml"/><Relationship Id="rId313" Type="http://schemas.openxmlformats.org/officeDocument/2006/relationships/tags" Target="../tags/tag326.xml"/><Relationship Id="rId312" Type="http://schemas.openxmlformats.org/officeDocument/2006/relationships/tags" Target="../tags/tag325.xml"/><Relationship Id="rId311" Type="http://schemas.openxmlformats.org/officeDocument/2006/relationships/tags" Target="../tags/tag324.xml"/><Relationship Id="rId310" Type="http://schemas.openxmlformats.org/officeDocument/2006/relationships/tags" Target="../tags/tag323.xml"/><Relationship Id="rId31" Type="http://schemas.openxmlformats.org/officeDocument/2006/relationships/tags" Target="../tags/tag44.xml"/><Relationship Id="rId309" Type="http://schemas.openxmlformats.org/officeDocument/2006/relationships/tags" Target="../tags/tag322.xml"/><Relationship Id="rId308" Type="http://schemas.openxmlformats.org/officeDocument/2006/relationships/tags" Target="../tags/tag321.xml"/><Relationship Id="rId307" Type="http://schemas.openxmlformats.org/officeDocument/2006/relationships/tags" Target="../tags/tag320.xml"/><Relationship Id="rId306" Type="http://schemas.openxmlformats.org/officeDocument/2006/relationships/tags" Target="../tags/tag319.xml"/><Relationship Id="rId305" Type="http://schemas.openxmlformats.org/officeDocument/2006/relationships/tags" Target="../tags/tag318.xml"/><Relationship Id="rId304" Type="http://schemas.openxmlformats.org/officeDocument/2006/relationships/tags" Target="../tags/tag317.xml"/><Relationship Id="rId303" Type="http://schemas.openxmlformats.org/officeDocument/2006/relationships/tags" Target="../tags/tag316.xml"/><Relationship Id="rId302" Type="http://schemas.openxmlformats.org/officeDocument/2006/relationships/tags" Target="../tags/tag315.xml"/><Relationship Id="rId301" Type="http://schemas.openxmlformats.org/officeDocument/2006/relationships/tags" Target="../tags/tag314.xml"/><Relationship Id="rId300" Type="http://schemas.openxmlformats.org/officeDocument/2006/relationships/tags" Target="../tags/tag313.xml"/><Relationship Id="rId30" Type="http://schemas.openxmlformats.org/officeDocument/2006/relationships/tags" Target="../tags/tag43.xml"/><Relationship Id="rId3" Type="http://schemas.openxmlformats.org/officeDocument/2006/relationships/tags" Target="../tags/tag16.xml"/><Relationship Id="rId299" Type="http://schemas.openxmlformats.org/officeDocument/2006/relationships/tags" Target="../tags/tag312.xml"/><Relationship Id="rId298" Type="http://schemas.openxmlformats.org/officeDocument/2006/relationships/tags" Target="../tags/tag311.xml"/><Relationship Id="rId297" Type="http://schemas.openxmlformats.org/officeDocument/2006/relationships/tags" Target="../tags/tag310.xml"/><Relationship Id="rId296" Type="http://schemas.openxmlformats.org/officeDocument/2006/relationships/tags" Target="../tags/tag309.xml"/><Relationship Id="rId295" Type="http://schemas.openxmlformats.org/officeDocument/2006/relationships/tags" Target="../tags/tag308.xml"/><Relationship Id="rId294" Type="http://schemas.openxmlformats.org/officeDocument/2006/relationships/tags" Target="../tags/tag307.xml"/><Relationship Id="rId293" Type="http://schemas.openxmlformats.org/officeDocument/2006/relationships/tags" Target="../tags/tag306.xml"/><Relationship Id="rId292" Type="http://schemas.openxmlformats.org/officeDocument/2006/relationships/tags" Target="../tags/tag305.xml"/><Relationship Id="rId291" Type="http://schemas.openxmlformats.org/officeDocument/2006/relationships/tags" Target="../tags/tag304.xml"/><Relationship Id="rId290" Type="http://schemas.openxmlformats.org/officeDocument/2006/relationships/tags" Target="../tags/tag303.xml"/><Relationship Id="rId29" Type="http://schemas.openxmlformats.org/officeDocument/2006/relationships/tags" Target="../tags/tag42.xml"/><Relationship Id="rId289" Type="http://schemas.openxmlformats.org/officeDocument/2006/relationships/tags" Target="../tags/tag302.xml"/><Relationship Id="rId288" Type="http://schemas.openxmlformats.org/officeDocument/2006/relationships/tags" Target="../tags/tag301.xml"/><Relationship Id="rId287" Type="http://schemas.openxmlformats.org/officeDocument/2006/relationships/tags" Target="../tags/tag300.xml"/><Relationship Id="rId286" Type="http://schemas.openxmlformats.org/officeDocument/2006/relationships/tags" Target="../tags/tag299.xml"/><Relationship Id="rId285" Type="http://schemas.openxmlformats.org/officeDocument/2006/relationships/tags" Target="../tags/tag298.xml"/><Relationship Id="rId284" Type="http://schemas.openxmlformats.org/officeDocument/2006/relationships/tags" Target="../tags/tag297.xml"/><Relationship Id="rId283" Type="http://schemas.openxmlformats.org/officeDocument/2006/relationships/tags" Target="../tags/tag296.xml"/><Relationship Id="rId282" Type="http://schemas.openxmlformats.org/officeDocument/2006/relationships/tags" Target="../tags/tag295.xml"/><Relationship Id="rId281" Type="http://schemas.openxmlformats.org/officeDocument/2006/relationships/tags" Target="../tags/tag294.xml"/><Relationship Id="rId280" Type="http://schemas.openxmlformats.org/officeDocument/2006/relationships/tags" Target="../tags/tag293.xml"/><Relationship Id="rId28" Type="http://schemas.openxmlformats.org/officeDocument/2006/relationships/tags" Target="../tags/tag41.xml"/><Relationship Id="rId279" Type="http://schemas.openxmlformats.org/officeDocument/2006/relationships/tags" Target="../tags/tag292.xml"/><Relationship Id="rId278" Type="http://schemas.openxmlformats.org/officeDocument/2006/relationships/tags" Target="../tags/tag291.xml"/><Relationship Id="rId277" Type="http://schemas.openxmlformats.org/officeDocument/2006/relationships/tags" Target="../tags/tag290.xml"/><Relationship Id="rId276" Type="http://schemas.openxmlformats.org/officeDocument/2006/relationships/tags" Target="../tags/tag289.xml"/><Relationship Id="rId275" Type="http://schemas.openxmlformats.org/officeDocument/2006/relationships/tags" Target="../tags/tag288.xml"/><Relationship Id="rId274" Type="http://schemas.openxmlformats.org/officeDocument/2006/relationships/tags" Target="../tags/tag287.xml"/><Relationship Id="rId273" Type="http://schemas.openxmlformats.org/officeDocument/2006/relationships/tags" Target="../tags/tag286.xml"/><Relationship Id="rId272" Type="http://schemas.openxmlformats.org/officeDocument/2006/relationships/tags" Target="../tags/tag285.xml"/><Relationship Id="rId271" Type="http://schemas.openxmlformats.org/officeDocument/2006/relationships/tags" Target="../tags/tag284.xml"/><Relationship Id="rId270" Type="http://schemas.openxmlformats.org/officeDocument/2006/relationships/tags" Target="../tags/tag283.xml"/><Relationship Id="rId27" Type="http://schemas.openxmlformats.org/officeDocument/2006/relationships/tags" Target="../tags/tag40.xml"/><Relationship Id="rId269" Type="http://schemas.openxmlformats.org/officeDocument/2006/relationships/tags" Target="../tags/tag282.xml"/><Relationship Id="rId268" Type="http://schemas.openxmlformats.org/officeDocument/2006/relationships/tags" Target="../tags/tag281.xml"/><Relationship Id="rId267" Type="http://schemas.openxmlformats.org/officeDocument/2006/relationships/tags" Target="../tags/tag280.xml"/><Relationship Id="rId266" Type="http://schemas.openxmlformats.org/officeDocument/2006/relationships/tags" Target="../tags/tag279.xml"/><Relationship Id="rId265" Type="http://schemas.openxmlformats.org/officeDocument/2006/relationships/tags" Target="../tags/tag278.xml"/><Relationship Id="rId264" Type="http://schemas.openxmlformats.org/officeDocument/2006/relationships/tags" Target="../tags/tag277.xml"/><Relationship Id="rId263" Type="http://schemas.openxmlformats.org/officeDocument/2006/relationships/tags" Target="../tags/tag276.xml"/><Relationship Id="rId262" Type="http://schemas.openxmlformats.org/officeDocument/2006/relationships/tags" Target="../tags/tag275.xml"/><Relationship Id="rId261" Type="http://schemas.openxmlformats.org/officeDocument/2006/relationships/tags" Target="../tags/tag274.xml"/><Relationship Id="rId260" Type="http://schemas.openxmlformats.org/officeDocument/2006/relationships/tags" Target="../tags/tag273.xml"/><Relationship Id="rId26" Type="http://schemas.openxmlformats.org/officeDocument/2006/relationships/tags" Target="../tags/tag39.xml"/><Relationship Id="rId259" Type="http://schemas.openxmlformats.org/officeDocument/2006/relationships/tags" Target="../tags/tag272.xml"/><Relationship Id="rId258" Type="http://schemas.openxmlformats.org/officeDocument/2006/relationships/tags" Target="../tags/tag271.xml"/><Relationship Id="rId257" Type="http://schemas.openxmlformats.org/officeDocument/2006/relationships/tags" Target="../tags/tag270.xml"/><Relationship Id="rId256" Type="http://schemas.openxmlformats.org/officeDocument/2006/relationships/tags" Target="../tags/tag269.xml"/><Relationship Id="rId255" Type="http://schemas.openxmlformats.org/officeDocument/2006/relationships/tags" Target="../tags/tag268.xml"/><Relationship Id="rId254" Type="http://schemas.openxmlformats.org/officeDocument/2006/relationships/tags" Target="../tags/tag267.xml"/><Relationship Id="rId253" Type="http://schemas.openxmlformats.org/officeDocument/2006/relationships/tags" Target="../tags/tag266.xml"/><Relationship Id="rId252" Type="http://schemas.openxmlformats.org/officeDocument/2006/relationships/tags" Target="../tags/tag265.xml"/><Relationship Id="rId251" Type="http://schemas.openxmlformats.org/officeDocument/2006/relationships/tags" Target="../tags/tag264.xml"/><Relationship Id="rId250" Type="http://schemas.openxmlformats.org/officeDocument/2006/relationships/tags" Target="../tags/tag263.xml"/><Relationship Id="rId25" Type="http://schemas.openxmlformats.org/officeDocument/2006/relationships/tags" Target="../tags/tag38.xml"/><Relationship Id="rId249" Type="http://schemas.openxmlformats.org/officeDocument/2006/relationships/tags" Target="../tags/tag262.xml"/><Relationship Id="rId248" Type="http://schemas.openxmlformats.org/officeDocument/2006/relationships/tags" Target="../tags/tag261.xml"/><Relationship Id="rId247" Type="http://schemas.openxmlformats.org/officeDocument/2006/relationships/tags" Target="../tags/tag260.xml"/><Relationship Id="rId246" Type="http://schemas.openxmlformats.org/officeDocument/2006/relationships/tags" Target="../tags/tag259.xml"/><Relationship Id="rId245" Type="http://schemas.openxmlformats.org/officeDocument/2006/relationships/tags" Target="../tags/tag258.xml"/><Relationship Id="rId244" Type="http://schemas.openxmlformats.org/officeDocument/2006/relationships/tags" Target="../tags/tag257.xml"/><Relationship Id="rId243" Type="http://schemas.openxmlformats.org/officeDocument/2006/relationships/tags" Target="../tags/tag256.xml"/><Relationship Id="rId242" Type="http://schemas.openxmlformats.org/officeDocument/2006/relationships/tags" Target="../tags/tag255.xml"/><Relationship Id="rId241" Type="http://schemas.openxmlformats.org/officeDocument/2006/relationships/tags" Target="../tags/tag254.xml"/><Relationship Id="rId240" Type="http://schemas.openxmlformats.org/officeDocument/2006/relationships/tags" Target="../tags/tag253.xml"/><Relationship Id="rId24" Type="http://schemas.openxmlformats.org/officeDocument/2006/relationships/tags" Target="../tags/tag37.xml"/><Relationship Id="rId239" Type="http://schemas.openxmlformats.org/officeDocument/2006/relationships/tags" Target="../tags/tag252.xml"/><Relationship Id="rId238" Type="http://schemas.openxmlformats.org/officeDocument/2006/relationships/tags" Target="../tags/tag251.xml"/><Relationship Id="rId237" Type="http://schemas.openxmlformats.org/officeDocument/2006/relationships/tags" Target="../tags/tag250.xml"/><Relationship Id="rId236" Type="http://schemas.openxmlformats.org/officeDocument/2006/relationships/tags" Target="../tags/tag249.xml"/><Relationship Id="rId235" Type="http://schemas.openxmlformats.org/officeDocument/2006/relationships/tags" Target="../tags/tag248.xml"/><Relationship Id="rId234" Type="http://schemas.openxmlformats.org/officeDocument/2006/relationships/tags" Target="../tags/tag247.xml"/><Relationship Id="rId233" Type="http://schemas.openxmlformats.org/officeDocument/2006/relationships/tags" Target="../tags/tag246.xml"/><Relationship Id="rId232" Type="http://schemas.openxmlformats.org/officeDocument/2006/relationships/tags" Target="../tags/tag245.xml"/><Relationship Id="rId231" Type="http://schemas.openxmlformats.org/officeDocument/2006/relationships/tags" Target="../tags/tag244.xml"/><Relationship Id="rId230" Type="http://schemas.openxmlformats.org/officeDocument/2006/relationships/tags" Target="../tags/tag243.xml"/><Relationship Id="rId23" Type="http://schemas.openxmlformats.org/officeDocument/2006/relationships/tags" Target="../tags/tag36.xml"/><Relationship Id="rId229" Type="http://schemas.openxmlformats.org/officeDocument/2006/relationships/tags" Target="../tags/tag242.xml"/><Relationship Id="rId228" Type="http://schemas.openxmlformats.org/officeDocument/2006/relationships/tags" Target="../tags/tag241.xml"/><Relationship Id="rId227" Type="http://schemas.openxmlformats.org/officeDocument/2006/relationships/tags" Target="../tags/tag240.xml"/><Relationship Id="rId226" Type="http://schemas.openxmlformats.org/officeDocument/2006/relationships/tags" Target="../tags/tag239.xml"/><Relationship Id="rId225" Type="http://schemas.openxmlformats.org/officeDocument/2006/relationships/tags" Target="../tags/tag238.xml"/><Relationship Id="rId224" Type="http://schemas.openxmlformats.org/officeDocument/2006/relationships/tags" Target="../tags/tag237.xml"/><Relationship Id="rId223" Type="http://schemas.openxmlformats.org/officeDocument/2006/relationships/tags" Target="../tags/tag236.xml"/><Relationship Id="rId222" Type="http://schemas.openxmlformats.org/officeDocument/2006/relationships/tags" Target="../tags/tag235.xml"/><Relationship Id="rId221" Type="http://schemas.openxmlformats.org/officeDocument/2006/relationships/tags" Target="../tags/tag234.xml"/><Relationship Id="rId220" Type="http://schemas.openxmlformats.org/officeDocument/2006/relationships/tags" Target="../tags/tag233.xml"/><Relationship Id="rId22" Type="http://schemas.openxmlformats.org/officeDocument/2006/relationships/tags" Target="../tags/tag35.xml"/><Relationship Id="rId219" Type="http://schemas.openxmlformats.org/officeDocument/2006/relationships/tags" Target="../tags/tag232.xml"/><Relationship Id="rId218" Type="http://schemas.openxmlformats.org/officeDocument/2006/relationships/tags" Target="../tags/tag231.xml"/><Relationship Id="rId217" Type="http://schemas.openxmlformats.org/officeDocument/2006/relationships/tags" Target="../tags/tag230.xml"/><Relationship Id="rId216" Type="http://schemas.openxmlformats.org/officeDocument/2006/relationships/tags" Target="../tags/tag229.xml"/><Relationship Id="rId215" Type="http://schemas.openxmlformats.org/officeDocument/2006/relationships/tags" Target="../tags/tag228.xml"/><Relationship Id="rId214" Type="http://schemas.openxmlformats.org/officeDocument/2006/relationships/tags" Target="../tags/tag227.xml"/><Relationship Id="rId213" Type="http://schemas.openxmlformats.org/officeDocument/2006/relationships/tags" Target="../tags/tag226.xml"/><Relationship Id="rId212" Type="http://schemas.openxmlformats.org/officeDocument/2006/relationships/tags" Target="../tags/tag225.xml"/><Relationship Id="rId211" Type="http://schemas.openxmlformats.org/officeDocument/2006/relationships/tags" Target="../tags/tag224.xml"/><Relationship Id="rId210" Type="http://schemas.openxmlformats.org/officeDocument/2006/relationships/tags" Target="../tags/tag223.xml"/><Relationship Id="rId21" Type="http://schemas.openxmlformats.org/officeDocument/2006/relationships/tags" Target="../tags/tag34.xml"/><Relationship Id="rId209" Type="http://schemas.openxmlformats.org/officeDocument/2006/relationships/tags" Target="../tags/tag222.xml"/><Relationship Id="rId208" Type="http://schemas.openxmlformats.org/officeDocument/2006/relationships/tags" Target="../tags/tag221.xml"/><Relationship Id="rId207" Type="http://schemas.openxmlformats.org/officeDocument/2006/relationships/tags" Target="../tags/tag220.xml"/><Relationship Id="rId206" Type="http://schemas.openxmlformats.org/officeDocument/2006/relationships/tags" Target="../tags/tag219.xml"/><Relationship Id="rId205" Type="http://schemas.openxmlformats.org/officeDocument/2006/relationships/tags" Target="../tags/tag218.xml"/><Relationship Id="rId204" Type="http://schemas.openxmlformats.org/officeDocument/2006/relationships/tags" Target="../tags/tag217.xml"/><Relationship Id="rId203" Type="http://schemas.openxmlformats.org/officeDocument/2006/relationships/tags" Target="../tags/tag216.xml"/><Relationship Id="rId202" Type="http://schemas.openxmlformats.org/officeDocument/2006/relationships/tags" Target="../tags/tag215.xml"/><Relationship Id="rId201" Type="http://schemas.openxmlformats.org/officeDocument/2006/relationships/tags" Target="../tags/tag214.xml"/><Relationship Id="rId200" Type="http://schemas.openxmlformats.org/officeDocument/2006/relationships/tags" Target="../tags/tag213.xml"/><Relationship Id="rId20" Type="http://schemas.openxmlformats.org/officeDocument/2006/relationships/tags" Target="../tags/tag33.xml"/><Relationship Id="rId2" Type="http://schemas.openxmlformats.org/officeDocument/2006/relationships/tags" Target="../tags/tag15.xml"/><Relationship Id="rId199" Type="http://schemas.openxmlformats.org/officeDocument/2006/relationships/tags" Target="../tags/tag212.xml"/><Relationship Id="rId198" Type="http://schemas.openxmlformats.org/officeDocument/2006/relationships/tags" Target="../tags/tag211.xml"/><Relationship Id="rId197" Type="http://schemas.openxmlformats.org/officeDocument/2006/relationships/tags" Target="../tags/tag210.xml"/><Relationship Id="rId196" Type="http://schemas.openxmlformats.org/officeDocument/2006/relationships/tags" Target="../tags/tag209.xml"/><Relationship Id="rId195" Type="http://schemas.openxmlformats.org/officeDocument/2006/relationships/tags" Target="../tags/tag208.xml"/><Relationship Id="rId194" Type="http://schemas.openxmlformats.org/officeDocument/2006/relationships/tags" Target="../tags/tag207.xml"/><Relationship Id="rId193" Type="http://schemas.openxmlformats.org/officeDocument/2006/relationships/tags" Target="../tags/tag206.xml"/><Relationship Id="rId192" Type="http://schemas.openxmlformats.org/officeDocument/2006/relationships/tags" Target="../tags/tag205.xml"/><Relationship Id="rId191" Type="http://schemas.openxmlformats.org/officeDocument/2006/relationships/tags" Target="../tags/tag204.xml"/><Relationship Id="rId190" Type="http://schemas.openxmlformats.org/officeDocument/2006/relationships/tags" Target="../tags/tag203.xml"/><Relationship Id="rId19" Type="http://schemas.openxmlformats.org/officeDocument/2006/relationships/tags" Target="../tags/tag32.xml"/><Relationship Id="rId189" Type="http://schemas.openxmlformats.org/officeDocument/2006/relationships/tags" Target="../tags/tag202.xml"/><Relationship Id="rId188" Type="http://schemas.openxmlformats.org/officeDocument/2006/relationships/tags" Target="../tags/tag201.xml"/><Relationship Id="rId187" Type="http://schemas.openxmlformats.org/officeDocument/2006/relationships/tags" Target="../tags/tag200.xml"/><Relationship Id="rId186" Type="http://schemas.openxmlformats.org/officeDocument/2006/relationships/tags" Target="../tags/tag199.xml"/><Relationship Id="rId185" Type="http://schemas.openxmlformats.org/officeDocument/2006/relationships/tags" Target="../tags/tag198.xml"/><Relationship Id="rId184" Type="http://schemas.openxmlformats.org/officeDocument/2006/relationships/tags" Target="../tags/tag197.xml"/><Relationship Id="rId183" Type="http://schemas.openxmlformats.org/officeDocument/2006/relationships/tags" Target="../tags/tag196.xml"/><Relationship Id="rId182" Type="http://schemas.openxmlformats.org/officeDocument/2006/relationships/tags" Target="../tags/tag195.xml"/><Relationship Id="rId181" Type="http://schemas.openxmlformats.org/officeDocument/2006/relationships/tags" Target="../tags/tag194.xml"/><Relationship Id="rId180" Type="http://schemas.openxmlformats.org/officeDocument/2006/relationships/tags" Target="../tags/tag193.xml"/><Relationship Id="rId18" Type="http://schemas.openxmlformats.org/officeDocument/2006/relationships/tags" Target="../tags/tag31.xml"/><Relationship Id="rId179" Type="http://schemas.openxmlformats.org/officeDocument/2006/relationships/tags" Target="../tags/tag192.xml"/><Relationship Id="rId178" Type="http://schemas.openxmlformats.org/officeDocument/2006/relationships/tags" Target="../tags/tag191.xml"/><Relationship Id="rId177" Type="http://schemas.openxmlformats.org/officeDocument/2006/relationships/tags" Target="../tags/tag190.xml"/><Relationship Id="rId176" Type="http://schemas.openxmlformats.org/officeDocument/2006/relationships/tags" Target="../tags/tag189.xml"/><Relationship Id="rId175" Type="http://schemas.openxmlformats.org/officeDocument/2006/relationships/tags" Target="../tags/tag188.xml"/><Relationship Id="rId174" Type="http://schemas.openxmlformats.org/officeDocument/2006/relationships/tags" Target="../tags/tag187.xml"/><Relationship Id="rId173" Type="http://schemas.openxmlformats.org/officeDocument/2006/relationships/tags" Target="../tags/tag186.xml"/><Relationship Id="rId172" Type="http://schemas.openxmlformats.org/officeDocument/2006/relationships/tags" Target="../tags/tag185.xml"/><Relationship Id="rId171" Type="http://schemas.openxmlformats.org/officeDocument/2006/relationships/tags" Target="../tags/tag184.xml"/><Relationship Id="rId170" Type="http://schemas.openxmlformats.org/officeDocument/2006/relationships/tags" Target="../tags/tag183.xml"/><Relationship Id="rId17" Type="http://schemas.openxmlformats.org/officeDocument/2006/relationships/tags" Target="../tags/tag30.xml"/><Relationship Id="rId169" Type="http://schemas.openxmlformats.org/officeDocument/2006/relationships/tags" Target="../tags/tag182.xml"/><Relationship Id="rId168" Type="http://schemas.openxmlformats.org/officeDocument/2006/relationships/tags" Target="../tags/tag181.xml"/><Relationship Id="rId167" Type="http://schemas.openxmlformats.org/officeDocument/2006/relationships/tags" Target="../tags/tag180.xml"/><Relationship Id="rId166" Type="http://schemas.openxmlformats.org/officeDocument/2006/relationships/tags" Target="../tags/tag179.xml"/><Relationship Id="rId165" Type="http://schemas.openxmlformats.org/officeDocument/2006/relationships/tags" Target="../tags/tag178.xml"/><Relationship Id="rId164" Type="http://schemas.openxmlformats.org/officeDocument/2006/relationships/tags" Target="../tags/tag177.xml"/><Relationship Id="rId163" Type="http://schemas.openxmlformats.org/officeDocument/2006/relationships/tags" Target="../tags/tag176.xml"/><Relationship Id="rId162" Type="http://schemas.openxmlformats.org/officeDocument/2006/relationships/tags" Target="../tags/tag175.xml"/><Relationship Id="rId161" Type="http://schemas.openxmlformats.org/officeDocument/2006/relationships/tags" Target="../tags/tag174.xml"/><Relationship Id="rId160" Type="http://schemas.openxmlformats.org/officeDocument/2006/relationships/tags" Target="../tags/tag173.xml"/><Relationship Id="rId16" Type="http://schemas.openxmlformats.org/officeDocument/2006/relationships/tags" Target="../tags/tag29.xml"/><Relationship Id="rId159" Type="http://schemas.openxmlformats.org/officeDocument/2006/relationships/tags" Target="../tags/tag172.xml"/><Relationship Id="rId158" Type="http://schemas.openxmlformats.org/officeDocument/2006/relationships/tags" Target="../tags/tag171.xml"/><Relationship Id="rId157" Type="http://schemas.openxmlformats.org/officeDocument/2006/relationships/tags" Target="../tags/tag170.xml"/><Relationship Id="rId156" Type="http://schemas.openxmlformats.org/officeDocument/2006/relationships/tags" Target="../tags/tag169.xml"/><Relationship Id="rId155" Type="http://schemas.openxmlformats.org/officeDocument/2006/relationships/tags" Target="../tags/tag168.xml"/><Relationship Id="rId154" Type="http://schemas.openxmlformats.org/officeDocument/2006/relationships/tags" Target="../tags/tag167.xml"/><Relationship Id="rId153" Type="http://schemas.openxmlformats.org/officeDocument/2006/relationships/tags" Target="../tags/tag166.xml"/><Relationship Id="rId152" Type="http://schemas.openxmlformats.org/officeDocument/2006/relationships/tags" Target="../tags/tag165.xml"/><Relationship Id="rId151" Type="http://schemas.openxmlformats.org/officeDocument/2006/relationships/tags" Target="../tags/tag164.xml"/><Relationship Id="rId150" Type="http://schemas.openxmlformats.org/officeDocument/2006/relationships/tags" Target="../tags/tag163.xml"/><Relationship Id="rId15" Type="http://schemas.openxmlformats.org/officeDocument/2006/relationships/tags" Target="../tags/tag28.xml"/><Relationship Id="rId149" Type="http://schemas.openxmlformats.org/officeDocument/2006/relationships/tags" Target="../tags/tag162.xml"/><Relationship Id="rId148" Type="http://schemas.openxmlformats.org/officeDocument/2006/relationships/tags" Target="../tags/tag161.xml"/><Relationship Id="rId147" Type="http://schemas.openxmlformats.org/officeDocument/2006/relationships/tags" Target="../tags/tag160.xml"/><Relationship Id="rId146" Type="http://schemas.openxmlformats.org/officeDocument/2006/relationships/tags" Target="../tags/tag159.xml"/><Relationship Id="rId145" Type="http://schemas.openxmlformats.org/officeDocument/2006/relationships/tags" Target="../tags/tag158.xml"/><Relationship Id="rId144" Type="http://schemas.openxmlformats.org/officeDocument/2006/relationships/tags" Target="../tags/tag157.xml"/><Relationship Id="rId143" Type="http://schemas.openxmlformats.org/officeDocument/2006/relationships/tags" Target="../tags/tag156.xml"/><Relationship Id="rId142" Type="http://schemas.openxmlformats.org/officeDocument/2006/relationships/tags" Target="../tags/tag155.xml"/><Relationship Id="rId141" Type="http://schemas.openxmlformats.org/officeDocument/2006/relationships/tags" Target="../tags/tag154.xml"/><Relationship Id="rId140" Type="http://schemas.openxmlformats.org/officeDocument/2006/relationships/tags" Target="../tags/tag153.xml"/><Relationship Id="rId14" Type="http://schemas.openxmlformats.org/officeDocument/2006/relationships/tags" Target="../tags/tag27.xml"/><Relationship Id="rId139" Type="http://schemas.openxmlformats.org/officeDocument/2006/relationships/tags" Target="../tags/tag152.xml"/><Relationship Id="rId138" Type="http://schemas.openxmlformats.org/officeDocument/2006/relationships/tags" Target="../tags/tag151.xml"/><Relationship Id="rId137" Type="http://schemas.openxmlformats.org/officeDocument/2006/relationships/tags" Target="../tags/tag150.xml"/><Relationship Id="rId136" Type="http://schemas.openxmlformats.org/officeDocument/2006/relationships/tags" Target="../tags/tag149.xml"/><Relationship Id="rId135" Type="http://schemas.openxmlformats.org/officeDocument/2006/relationships/tags" Target="../tags/tag148.xml"/><Relationship Id="rId134" Type="http://schemas.openxmlformats.org/officeDocument/2006/relationships/tags" Target="../tags/tag147.xml"/><Relationship Id="rId133" Type="http://schemas.openxmlformats.org/officeDocument/2006/relationships/tags" Target="../tags/tag146.xml"/><Relationship Id="rId132" Type="http://schemas.openxmlformats.org/officeDocument/2006/relationships/tags" Target="../tags/tag145.xml"/><Relationship Id="rId131" Type="http://schemas.openxmlformats.org/officeDocument/2006/relationships/tags" Target="../tags/tag144.xml"/><Relationship Id="rId130" Type="http://schemas.openxmlformats.org/officeDocument/2006/relationships/tags" Target="../tags/tag143.xml"/><Relationship Id="rId13" Type="http://schemas.openxmlformats.org/officeDocument/2006/relationships/tags" Target="../tags/tag26.xml"/><Relationship Id="rId129" Type="http://schemas.openxmlformats.org/officeDocument/2006/relationships/tags" Target="../tags/tag142.xml"/><Relationship Id="rId128" Type="http://schemas.openxmlformats.org/officeDocument/2006/relationships/tags" Target="../tags/tag141.xml"/><Relationship Id="rId127" Type="http://schemas.openxmlformats.org/officeDocument/2006/relationships/tags" Target="../tags/tag140.xml"/><Relationship Id="rId126" Type="http://schemas.openxmlformats.org/officeDocument/2006/relationships/tags" Target="../tags/tag139.xml"/><Relationship Id="rId125" Type="http://schemas.openxmlformats.org/officeDocument/2006/relationships/tags" Target="../tags/tag138.xml"/><Relationship Id="rId124" Type="http://schemas.openxmlformats.org/officeDocument/2006/relationships/tags" Target="../tags/tag137.xml"/><Relationship Id="rId123" Type="http://schemas.openxmlformats.org/officeDocument/2006/relationships/tags" Target="../tags/tag136.xml"/><Relationship Id="rId122" Type="http://schemas.openxmlformats.org/officeDocument/2006/relationships/tags" Target="../tags/tag135.xml"/><Relationship Id="rId121" Type="http://schemas.openxmlformats.org/officeDocument/2006/relationships/tags" Target="../tags/tag134.xml"/><Relationship Id="rId120" Type="http://schemas.openxmlformats.org/officeDocument/2006/relationships/tags" Target="../tags/tag133.xml"/><Relationship Id="rId12" Type="http://schemas.openxmlformats.org/officeDocument/2006/relationships/tags" Target="../tags/tag25.xml"/><Relationship Id="rId119" Type="http://schemas.openxmlformats.org/officeDocument/2006/relationships/tags" Target="../tags/tag132.xml"/><Relationship Id="rId118" Type="http://schemas.openxmlformats.org/officeDocument/2006/relationships/tags" Target="../tags/tag131.xml"/><Relationship Id="rId117" Type="http://schemas.openxmlformats.org/officeDocument/2006/relationships/tags" Target="../tags/tag130.xml"/><Relationship Id="rId116" Type="http://schemas.openxmlformats.org/officeDocument/2006/relationships/tags" Target="../tags/tag129.xml"/><Relationship Id="rId115" Type="http://schemas.openxmlformats.org/officeDocument/2006/relationships/tags" Target="../tags/tag128.xml"/><Relationship Id="rId114" Type="http://schemas.openxmlformats.org/officeDocument/2006/relationships/tags" Target="../tags/tag127.xml"/><Relationship Id="rId113" Type="http://schemas.openxmlformats.org/officeDocument/2006/relationships/tags" Target="../tags/tag126.xml"/><Relationship Id="rId112" Type="http://schemas.openxmlformats.org/officeDocument/2006/relationships/tags" Target="../tags/tag125.xml"/><Relationship Id="rId111" Type="http://schemas.openxmlformats.org/officeDocument/2006/relationships/tags" Target="../tags/tag124.xml"/><Relationship Id="rId110" Type="http://schemas.openxmlformats.org/officeDocument/2006/relationships/tags" Target="../tags/tag123.xml"/><Relationship Id="rId11" Type="http://schemas.openxmlformats.org/officeDocument/2006/relationships/tags" Target="../tags/tag24.xml"/><Relationship Id="rId109" Type="http://schemas.openxmlformats.org/officeDocument/2006/relationships/tags" Target="../tags/tag122.xml"/><Relationship Id="rId108" Type="http://schemas.openxmlformats.org/officeDocument/2006/relationships/tags" Target="../tags/tag121.xml"/><Relationship Id="rId107" Type="http://schemas.openxmlformats.org/officeDocument/2006/relationships/tags" Target="../tags/tag120.xml"/><Relationship Id="rId106" Type="http://schemas.openxmlformats.org/officeDocument/2006/relationships/tags" Target="../tags/tag119.xml"/><Relationship Id="rId105" Type="http://schemas.openxmlformats.org/officeDocument/2006/relationships/tags" Target="../tags/tag118.xml"/><Relationship Id="rId104" Type="http://schemas.openxmlformats.org/officeDocument/2006/relationships/tags" Target="../tags/tag117.xml"/><Relationship Id="rId103" Type="http://schemas.openxmlformats.org/officeDocument/2006/relationships/tags" Target="../tags/tag116.xml"/><Relationship Id="rId102" Type="http://schemas.openxmlformats.org/officeDocument/2006/relationships/tags" Target="../tags/tag115.xml"/><Relationship Id="rId101" Type="http://schemas.openxmlformats.org/officeDocument/2006/relationships/tags" Target="../tags/tag114.xml"/><Relationship Id="rId100" Type="http://schemas.openxmlformats.org/officeDocument/2006/relationships/tags" Target="../tags/tag113.xml"/><Relationship Id="rId10" Type="http://schemas.openxmlformats.org/officeDocument/2006/relationships/tags" Target="../tags/tag23.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99" Type="http://schemas.openxmlformats.org/officeDocument/2006/relationships/tags" Target="../tags/tag547.xml"/><Relationship Id="rId98" Type="http://schemas.openxmlformats.org/officeDocument/2006/relationships/tags" Target="../tags/tag546.xml"/><Relationship Id="rId97" Type="http://schemas.openxmlformats.org/officeDocument/2006/relationships/tags" Target="../tags/tag545.xml"/><Relationship Id="rId96" Type="http://schemas.openxmlformats.org/officeDocument/2006/relationships/tags" Target="../tags/tag544.xml"/><Relationship Id="rId95" Type="http://schemas.openxmlformats.org/officeDocument/2006/relationships/tags" Target="../tags/tag543.xml"/><Relationship Id="rId94" Type="http://schemas.openxmlformats.org/officeDocument/2006/relationships/tags" Target="../tags/tag542.xml"/><Relationship Id="rId93" Type="http://schemas.openxmlformats.org/officeDocument/2006/relationships/tags" Target="../tags/tag541.xml"/><Relationship Id="rId92" Type="http://schemas.openxmlformats.org/officeDocument/2006/relationships/tags" Target="../tags/tag540.xml"/><Relationship Id="rId91" Type="http://schemas.openxmlformats.org/officeDocument/2006/relationships/tags" Target="../tags/tag539.xml"/><Relationship Id="rId90" Type="http://schemas.openxmlformats.org/officeDocument/2006/relationships/tags" Target="../tags/tag538.xml"/><Relationship Id="rId9" Type="http://schemas.openxmlformats.org/officeDocument/2006/relationships/tags" Target="../tags/tag457.xml"/><Relationship Id="rId89" Type="http://schemas.openxmlformats.org/officeDocument/2006/relationships/tags" Target="../tags/tag537.xml"/><Relationship Id="rId88" Type="http://schemas.openxmlformats.org/officeDocument/2006/relationships/tags" Target="../tags/tag536.xml"/><Relationship Id="rId87" Type="http://schemas.openxmlformats.org/officeDocument/2006/relationships/tags" Target="../tags/tag535.xml"/><Relationship Id="rId86" Type="http://schemas.openxmlformats.org/officeDocument/2006/relationships/tags" Target="../tags/tag534.xml"/><Relationship Id="rId85" Type="http://schemas.openxmlformats.org/officeDocument/2006/relationships/tags" Target="../tags/tag533.xml"/><Relationship Id="rId84" Type="http://schemas.openxmlformats.org/officeDocument/2006/relationships/tags" Target="../tags/tag532.xml"/><Relationship Id="rId83" Type="http://schemas.openxmlformats.org/officeDocument/2006/relationships/tags" Target="../tags/tag531.xml"/><Relationship Id="rId82" Type="http://schemas.openxmlformats.org/officeDocument/2006/relationships/tags" Target="../tags/tag530.xml"/><Relationship Id="rId81" Type="http://schemas.openxmlformats.org/officeDocument/2006/relationships/tags" Target="../tags/tag529.xml"/><Relationship Id="rId80" Type="http://schemas.openxmlformats.org/officeDocument/2006/relationships/tags" Target="../tags/tag528.xml"/><Relationship Id="rId8" Type="http://schemas.openxmlformats.org/officeDocument/2006/relationships/tags" Target="../tags/tag456.xml"/><Relationship Id="rId79" Type="http://schemas.openxmlformats.org/officeDocument/2006/relationships/tags" Target="../tags/tag527.xml"/><Relationship Id="rId78" Type="http://schemas.openxmlformats.org/officeDocument/2006/relationships/tags" Target="../tags/tag526.xml"/><Relationship Id="rId77" Type="http://schemas.openxmlformats.org/officeDocument/2006/relationships/tags" Target="../tags/tag525.xml"/><Relationship Id="rId76" Type="http://schemas.openxmlformats.org/officeDocument/2006/relationships/tags" Target="../tags/tag524.xml"/><Relationship Id="rId75" Type="http://schemas.openxmlformats.org/officeDocument/2006/relationships/tags" Target="../tags/tag523.xml"/><Relationship Id="rId74" Type="http://schemas.openxmlformats.org/officeDocument/2006/relationships/tags" Target="../tags/tag522.xml"/><Relationship Id="rId73" Type="http://schemas.openxmlformats.org/officeDocument/2006/relationships/tags" Target="../tags/tag521.xml"/><Relationship Id="rId72" Type="http://schemas.openxmlformats.org/officeDocument/2006/relationships/tags" Target="../tags/tag520.xml"/><Relationship Id="rId71" Type="http://schemas.openxmlformats.org/officeDocument/2006/relationships/tags" Target="../tags/tag519.xml"/><Relationship Id="rId70" Type="http://schemas.openxmlformats.org/officeDocument/2006/relationships/tags" Target="../tags/tag518.xml"/><Relationship Id="rId7" Type="http://schemas.openxmlformats.org/officeDocument/2006/relationships/tags" Target="../tags/tag455.xml"/><Relationship Id="rId69" Type="http://schemas.openxmlformats.org/officeDocument/2006/relationships/tags" Target="../tags/tag517.xml"/><Relationship Id="rId68" Type="http://schemas.openxmlformats.org/officeDocument/2006/relationships/tags" Target="../tags/tag516.xml"/><Relationship Id="rId67" Type="http://schemas.openxmlformats.org/officeDocument/2006/relationships/tags" Target="../tags/tag515.xml"/><Relationship Id="rId66" Type="http://schemas.openxmlformats.org/officeDocument/2006/relationships/tags" Target="../tags/tag514.xml"/><Relationship Id="rId65" Type="http://schemas.openxmlformats.org/officeDocument/2006/relationships/tags" Target="../tags/tag513.xml"/><Relationship Id="rId64" Type="http://schemas.openxmlformats.org/officeDocument/2006/relationships/tags" Target="../tags/tag512.xml"/><Relationship Id="rId63" Type="http://schemas.openxmlformats.org/officeDocument/2006/relationships/tags" Target="../tags/tag511.xml"/><Relationship Id="rId62" Type="http://schemas.openxmlformats.org/officeDocument/2006/relationships/tags" Target="../tags/tag510.xml"/><Relationship Id="rId61" Type="http://schemas.openxmlformats.org/officeDocument/2006/relationships/tags" Target="../tags/tag509.xml"/><Relationship Id="rId60" Type="http://schemas.openxmlformats.org/officeDocument/2006/relationships/tags" Target="../tags/tag508.xml"/><Relationship Id="rId6" Type="http://schemas.openxmlformats.org/officeDocument/2006/relationships/tags" Target="../tags/tag454.xml"/><Relationship Id="rId59" Type="http://schemas.openxmlformats.org/officeDocument/2006/relationships/tags" Target="../tags/tag507.xml"/><Relationship Id="rId58" Type="http://schemas.openxmlformats.org/officeDocument/2006/relationships/tags" Target="../tags/tag506.xml"/><Relationship Id="rId57" Type="http://schemas.openxmlformats.org/officeDocument/2006/relationships/tags" Target="../tags/tag505.xml"/><Relationship Id="rId56" Type="http://schemas.openxmlformats.org/officeDocument/2006/relationships/tags" Target="../tags/tag504.xml"/><Relationship Id="rId55" Type="http://schemas.openxmlformats.org/officeDocument/2006/relationships/tags" Target="../tags/tag503.xml"/><Relationship Id="rId54" Type="http://schemas.openxmlformats.org/officeDocument/2006/relationships/tags" Target="../tags/tag502.xml"/><Relationship Id="rId53" Type="http://schemas.openxmlformats.org/officeDocument/2006/relationships/tags" Target="../tags/tag501.xml"/><Relationship Id="rId52" Type="http://schemas.openxmlformats.org/officeDocument/2006/relationships/tags" Target="../tags/tag500.xml"/><Relationship Id="rId51" Type="http://schemas.openxmlformats.org/officeDocument/2006/relationships/tags" Target="../tags/tag499.xml"/><Relationship Id="rId50" Type="http://schemas.openxmlformats.org/officeDocument/2006/relationships/tags" Target="../tags/tag498.xml"/><Relationship Id="rId5" Type="http://schemas.openxmlformats.org/officeDocument/2006/relationships/tags" Target="../tags/tag453.xml"/><Relationship Id="rId49" Type="http://schemas.openxmlformats.org/officeDocument/2006/relationships/tags" Target="../tags/tag497.xml"/><Relationship Id="rId48" Type="http://schemas.openxmlformats.org/officeDocument/2006/relationships/tags" Target="../tags/tag496.xml"/><Relationship Id="rId47" Type="http://schemas.openxmlformats.org/officeDocument/2006/relationships/tags" Target="../tags/tag495.xml"/><Relationship Id="rId46" Type="http://schemas.openxmlformats.org/officeDocument/2006/relationships/tags" Target="../tags/tag494.xml"/><Relationship Id="rId45" Type="http://schemas.openxmlformats.org/officeDocument/2006/relationships/tags" Target="../tags/tag493.xml"/><Relationship Id="rId44" Type="http://schemas.openxmlformats.org/officeDocument/2006/relationships/tags" Target="../tags/tag492.xml"/><Relationship Id="rId436" Type="http://schemas.openxmlformats.org/officeDocument/2006/relationships/slideLayout" Target="../slideLayouts/slideLayout2.xml"/><Relationship Id="rId435" Type="http://schemas.openxmlformats.org/officeDocument/2006/relationships/tags" Target="../tags/tag883.xml"/><Relationship Id="rId434" Type="http://schemas.openxmlformats.org/officeDocument/2006/relationships/tags" Target="../tags/tag882.xml"/><Relationship Id="rId433" Type="http://schemas.openxmlformats.org/officeDocument/2006/relationships/tags" Target="../tags/tag881.xml"/><Relationship Id="rId432" Type="http://schemas.openxmlformats.org/officeDocument/2006/relationships/tags" Target="../tags/tag880.xml"/><Relationship Id="rId431" Type="http://schemas.openxmlformats.org/officeDocument/2006/relationships/tags" Target="../tags/tag879.xml"/><Relationship Id="rId430" Type="http://schemas.openxmlformats.org/officeDocument/2006/relationships/tags" Target="../tags/tag878.xml"/><Relationship Id="rId43" Type="http://schemas.openxmlformats.org/officeDocument/2006/relationships/tags" Target="../tags/tag491.xml"/><Relationship Id="rId429" Type="http://schemas.openxmlformats.org/officeDocument/2006/relationships/tags" Target="../tags/tag877.xml"/><Relationship Id="rId428" Type="http://schemas.openxmlformats.org/officeDocument/2006/relationships/tags" Target="../tags/tag876.xml"/><Relationship Id="rId427" Type="http://schemas.openxmlformats.org/officeDocument/2006/relationships/tags" Target="../tags/tag875.xml"/><Relationship Id="rId426" Type="http://schemas.openxmlformats.org/officeDocument/2006/relationships/tags" Target="../tags/tag874.xml"/><Relationship Id="rId425" Type="http://schemas.openxmlformats.org/officeDocument/2006/relationships/tags" Target="../tags/tag873.xml"/><Relationship Id="rId424" Type="http://schemas.openxmlformats.org/officeDocument/2006/relationships/tags" Target="../tags/tag872.xml"/><Relationship Id="rId423" Type="http://schemas.openxmlformats.org/officeDocument/2006/relationships/tags" Target="../tags/tag871.xml"/><Relationship Id="rId422" Type="http://schemas.openxmlformats.org/officeDocument/2006/relationships/tags" Target="../tags/tag870.xml"/><Relationship Id="rId421" Type="http://schemas.openxmlformats.org/officeDocument/2006/relationships/tags" Target="../tags/tag869.xml"/><Relationship Id="rId420" Type="http://schemas.openxmlformats.org/officeDocument/2006/relationships/tags" Target="../tags/tag868.xml"/><Relationship Id="rId42" Type="http://schemas.openxmlformats.org/officeDocument/2006/relationships/tags" Target="../tags/tag490.xml"/><Relationship Id="rId419" Type="http://schemas.openxmlformats.org/officeDocument/2006/relationships/tags" Target="../tags/tag867.xml"/><Relationship Id="rId418" Type="http://schemas.openxmlformats.org/officeDocument/2006/relationships/tags" Target="../tags/tag866.xml"/><Relationship Id="rId417" Type="http://schemas.openxmlformats.org/officeDocument/2006/relationships/tags" Target="../tags/tag865.xml"/><Relationship Id="rId416" Type="http://schemas.openxmlformats.org/officeDocument/2006/relationships/tags" Target="../tags/tag864.xml"/><Relationship Id="rId415" Type="http://schemas.openxmlformats.org/officeDocument/2006/relationships/tags" Target="../tags/tag863.xml"/><Relationship Id="rId414" Type="http://schemas.openxmlformats.org/officeDocument/2006/relationships/tags" Target="../tags/tag862.xml"/><Relationship Id="rId413" Type="http://schemas.openxmlformats.org/officeDocument/2006/relationships/tags" Target="../tags/tag861.xml"/><Relationship Id="rId412" Type="http://schemas.openxmlformats.org/officeDocument/2006/relationships/tags" Target="../tags/tag860.xml"/><Relationship Id="rId411" Type="http://schemas.openxmlformats.org/officeDocument/2006/relationships/tags" Target="../tags/tag859.xml"/><Relationship Id="rId410" Type="http://schemas.openxmlformats.org/officeDocument/2006/relationships/tags" Target="../tags/tag858.xml"/><Relationship Id="rId41" Type="http://schemas.openxmlformats.org/officeDocument/2006/relationships/tags" Target="../tags/tag489.xml"/><Relationship Id="rId409" Type="http://schemas.openxmlformats.org/officeDocument/2006/relationships/tags" Target="../tags/tag857.xml"/><Relationship Id="rId408" Type="http://schemas.openxmlformats.org/officeDocument/2006/relationships/tags" Target="../tags/tag856.xml"/><Relationship Id="rId407" Type="http://schemas.openxmlformats.org/officeDocument/2006/relationships/tags" Target="../tags/tag855.xml"/><Relationship Id="rId406" Type="http://schemas.openxmlformats.org/officeDocument/2006/relationships/tags" Target="../tags/tag854.xml"/><Relationship Id="rId405" Type="http://schemas.openxmlformats.org/officeDocument/2006/relationships/tags" Target="../tags/tag853.xml"/><Relationship Id="rId404" Type="http://schemas.openxmlformats.org/officeDocument/2006/relationships/tags" Target="../tags/tag852.xml"/><Relationship Id="rId403" Type="http://schemas.openxmlformats.org/officeDocument/2006/relationships/tags" Target="../tags/tag851.xml"/><Relationship Id="rId402" Type="http://schemas.openxmlformats.org/officeDocument/2006/relationships/tags" Target="../tags/tag850.xml"/><Relationship Id="rId401" Type="http://schemas.openxmlformats.org/officeDocument/2006/relationships/tags" Target="../tags/tag849.xml"/><Relationship Id="rId400" Type="http://schemas.openxmlformats.org/officeDocument/2006/relationships/tags" Target="../tags/tag848.xml"/><Relationship Id="rId40" Type="http://schemas.openxmlformats.org/officeDocument/2006/relationships/tags" Target="../tags/tag488.xml"/><Relationship Id="rId4" Type="http://schemas.openxmlformats.org/officeDocument/2006/relationships/tags" Target="../tags/tag452.xml"/><Relationship Id="rId399" Type="http://schemas.openxmlformats.org/officeDocument/2006/relationships/tags" Target="../tags/tag847.xml"/><Relationship Id="rId398" Type="http://schemas.openxmlformats.org/officeDocument/2006/relationships/tags" Target="../tags/tag846.xml"/><Relationship Id="rId397" Type="http://schemas.openxmlformats.org/officeDocument/2006/relationships/tags" Target="../tags/tag845.xml"/><Relationship Id="rId396" Type="http://schemas.openxmlformats.org/officeDocument/2006/relationships/tags" Target="../tags/tag844.xml"/><Relationship Id="rId395" Type="http://schemas.openxmlformats.org/officeDocument/2006/relationships/tags" Target="../tags/tag843.xml"/><Relationship Id="rId394" Type="http://schemas.openxmlformats.org/officeDocument/2006/relationships/tags" Target="../tags/tag842.xml"/><Relationship Id="rId393" Type="http://schemas.openxmlformats.org/officeDocument/2006/relationships/tags" Target="../tags/tag841.xml"/><Relationship Id="rId392" Type="http://schemas.openxmlformats.org/officeDocument/2006/relationships/tags" Target="../tags/tag840.xml"/><Relationship Id="rId391" Type="http://schemas.openxmlformats.org/officeDocument/2006/relationships/tags" Target="../tags/tag839.xml"/><Relationship Id="rId390" Type="http://schemas.openxmlformats.org/officeDocument/2006/relationships/tags" Target="../tags/tag838.xml"/><Relationship Id="rId39" Type="http://schemas.openxmlformats.org/officeDocument/2006/relationships/tags" Target="../tags/tag487.xml"/><Relationship Id="rId389" Type="http://schemas.openxmlformats.org/officeDocument/2006/relationships/tags" Target="../tags/tag837.xml"/><Relationship Id="rId388" Type="http://schemas.openxmlformats.org/officeDocument/2006/relationships/tags" Target="../tags/tag836.xml"/><Relationship Id="rId387" Type="http://schemas.openxmlformats.org/officeDocument/2006/relationships/tags" Target="../tags/tag835.xml"/><Relationship Id="rId386" Type="http://schemas.openxmlformats.org/officeDocument/2006/relationships/tags" Target="../tags/tag834.xml"/><Relationship Id="rId385" Type="http://schemas.openxmlformats.org/officeDocument/2006/relationships/tags" Target="../tags/tag833.xml"/><Relationship Id="rId384" Type="http://schemas.openxmlformats.org/officeDocument/2006/relationships/tags" Target="../tags/tag832.xml"/><Relationship Id="rId383" Type="http://schemas.openxmlformats.org/officeDocument/2006/relationships/tags" Target="../tags/tag831.xml"/><Relationship Id="rId382" Type="http://schemas.openxmlformats.org/officeDocument/2006/relationships/tags" Target="../tags/tag830.xml"/><Relationship Id="rId381" Type="http://schemas.openxmlformats.org/officeDocument/2006/relationships/tags" Target="../tags/tag829.xml"/><Relationship Id="rId380" Type="http://schemas.openxmlformats.org/officeDocument/2006/relationships/tags" Target="../tags/tag828.xml"/><Relationship Id="rId38" Type="http://schemas.openxmlformats.org/officeDocument/2006/relationships/tags" Target="../tags/tag486.xml"/><Relationship Id="rId379" Type="http://schemas.openxmlformats.org/officeDocument/2006/relationships/tags" Target="../tags/tag827.xml"/><Relationship Id="rId378" Type="http://schemas.openxmlformats.org/officeDocument/2006/relationships/tags" Target="../tags/tag826.xml"/><Relationship Id="rId377" Type="http://schemas.openxmlformats.org/officeDocument/2006/relationships/tags" Target="../tags/tag825.xml"/><Relationship Id="rId376" Type="http://schemas.openxmlformats.org/officeDocument/2006/relationships/tags" Target="../tags/tag824.xml"/><Relationship Id="rId375" Type="http://schemas.openxmlformats.org/officeDocument/2006/relationships/tags" Target="../tags/tag823.xml"/><Relationship Id="rId374" Type="http://schemas.openxmlformats.org/officeDocument/2006/relationships/tags" Target="../tags/tag822.xml"/><Relationship Id="rId373" Type="http://schemas.openxmlformats.org/officeDocument/2006/relationships/tags" Target="../tags/tag821.xml"/><Relationship Id="rId372" Type="http://schemas.openxmlformats.org/officeDocument/2006/relationships/tags" Target="../tags/tag820.xml"/><Relationship Id="rId371" Type="http://schemas.openxmlformats.org/officeDocument/2006/relationships/tags" Target="../tags/tag819.xml"/><Relationship Id="rId370" Type="http://schemas.openxmlformats.org/officeDocument/2006/relationships/tags" Target="../tags/tag818.xml"/><Relationship Id="rId37" Type="http://schemas.openxmlformats.org/officeDocument/2006/relationships/tags" Target="../tags/tag485.xml"/><Relationship Id="rId369" Type="http://schemas.openxmlformats.org/officeDocument/2006/relationships/tags" Target="../tags/tag817.xml"/><Relationship Id="rId368" Type="http://schemas.openxmlformats.org/officeDocument/2006/relationships/tags" Target="../tags/tag816.xml"/><Relationship Id="rId367" Type="http://schemas.openxmlformats.org/officeDocument/2006/relationships/tags" Target="../tags/tag815.xml"/><Relationship Id="rId366" Type="http://schemas.openxmlformats.org/officeDocument/2006/relationships/tags" Target="../tags/tag814.xml"/><Relationship Id="rId365" Type="http://schemas.openxmlformats.org/officeDocument/2006/relationships/tags" Target="../tags/tag813.xml"/><Relationship Id="rId364" Type="http://schemas.openxmlformats.org/officeDocument/2006/relationships/tags" Target="../tags/tag812.xml"/><Relationship Id="rId363" Type="http://schemas.openxmlformats.org/officeDocument/2006/relationships/tags" Target="../tags/tag811.xml"/><Relationship Id="rId362" Type="http://schemas.openxmlformats.org/officeDocument/2006/relationships/tags" Target="../tags/tag810.xml"/><Relationship Id="rId361" Type="http://schemas.openxmlformats.org/officeDocument/2006/relationships/tags" Target="../tags/tag809.xml"/><Relationship Id="rId360" Type="http://schemas.openxmlformats.org/officeDocument/2006/relationships/tags" Target="../tags/tag808.xml"/><Relationship Id="rId36" Type="http://schemas.openxmlformats.org/officeDocument/2006/relationships/tags" Target="../tags/tag484.xml"/><Relationship Id="rId359" Type="http://schemas.openxmlformats.org/officeDocument/2006/relationships/tags" Target="../tags/tag807.xml"/><Relationship Id="rId358" Type="http://schemas.openxmlformats.org/officeDocument/2006/relationships/tags" Target="../tags/tag806.xml"/><Relationship Id="rId357" Type="http://schemas.openxmlformats.org/officeDocument/2006/relationships/tags" Target="../tags/tag805.xml"/><Relationship Id="rId356" Type="http://schemas.openxmlformats.org/officeDocument/2006/relationships/tags" Target="../tags/tag804.xml"/><Relationship Id="rId355" Type="http://schemas.openxmlformats.org/officeDocument/2006/relationships/tags" Target="../tags/tag803.xml"/><Relationship Id="rId354" Type="http://schemas.openxmlformats.org/officeDocument/2006/relationships/tags" Target="../tags/tag802.xml"/><Relationship Id="rId353" Type="http://schemas.openxmlformats.org/officeDocument/2006/relationships/tags" Target="../tags/tag801.xml"/><Relationship Id="rId352" Type="http://schemas.openxmlformats.org/officeDocument/2006/relationships/tags" Target="../tags/tag800.xml"/><Relationship Id="rId351" Type="http://schemas.openxmlformats.org/officeDocument/2006/relationships/tags" Target="../tags/tag799.xml"/><Relationship Id="rId350" Type="http://schemas.openxmlformats.org/officeDocument/2006/relationships/tags" Target="../tags/tag798.xml"/><Relationship Id="rId35" Type="http://schemas.openxmlformats.org/officeDocument/2006/relationships/tags" Target="../tags/tag483.xml"/><Relationship Id="rId349" Type="http://schemas.openxmlformats.org/officeDocument/2006/relationships/tags" Target="../tags/tag797.xml"/><Relationship Id="rId348" Type="http://schemas.openxmlformats.org/officeDocument/2006/relationships/tags" Target="../tags/tag796.xml"/><Relationship Id="rId347" Type="http://schemas.openxmlformats.org/officeDocument/2006/relationships/tags" Target="../tags/tag795.xml"/><Relationship Id="rId346" Type="http://schemas.openxmlformats.org/officeDocument/2006/relationships/tags" Target="../tags/tag794.xml"/><Relationship Id="rId345" Type="http://schemas.openxmlformats.org/officeDocument/2006/relationships/tags" Target="../tags/tag793.xml"/><Relationship Id="rId344" Type="http://schemas.openxmlformats.org/officeDocument/2006/relationships/tags" Target="../tags/tag792.xml"/><Relationship Id="rId343" Type="http://schemas.openxmlformats.org/officeDocument/2006/relationships/tags" Target="../tags/tag791.xml"/><Relationship Id="rId342" Type="http://schemas.openxmlformats.org/officeDocument/2006/relationships/tags" Target="../tags/tag790.xml"/><Relationship Id="rId341" Type="http://schemas.openxmlformats.org/officeDocument/2006/relationships/tags" Target="../tags/tag789.xml"/><Relationship Id="rId340" Type="http://schemas.openxmlformats.org/officeDocument/2006/relationships/tags" Target="../tags/tag788.xml"/><Relationship Id="rId34" Type="http://schemas.openxmlformats.org/officeDocument/2006/relationships/tags" Target="../tags/tag482.xml"/><Relationship Id="rId339" Type="http://schemas.openxmlformats.org/officeDocument/2006/relationships/tags" Target="../tags/tag787.xml"/><Relationship Id="rId338" Type="http://schemas.openxmlformats.org/officeDocument/2006/relationships/tags" Target="../tags/tag786.xml"/><Relationship Id="rId337" Type="http://schemas.openxmlformats.org/officeDocument/2006/relationships/tags" Target="../tags/tag785.xml"/><Relationship Id="rId336" Type="http://schemas.openxmlformats.org/officeDocument/2006/relationships/tags" Target="../tags/tag784.xml"/><Relationship Id="rId335" Type="http://schemas.openxmlformats.org/officeDocument/2006/relationships/tags" Target="../tags/tag783.xml"/><Relationship Id="rId334" Type="http://schemas.openxmlformats.org/officeDocument/2006/relationships/tags" Target="../tags/tag782.xml"/><Relationship Id="rId333" Type="http://schemas.openxmlformats.org/officeDocument/2006/relationships/tags" Target="../tags/tag781.xml"/><Relationship Id="rId332" Type="http://schemas.openxmlformats.org/officeDocument/2006/relationships/tags" Target="../tags/tag780.xml"/><Relationship Id="rId331" Type="http://schemas.openxmlformats.org/officeDocument/2006/relationships/tags" Target="../tags/tag779.xml"/><Relationship Id="rId330" Type="http://schemas.openxmlformats.org/officeDocument/2006/relationships/tags" Target="../tags/tag778.xml"/><Relationship Id="rId33" Type="http://schemas.openxmlformats.org/officeDocument/2006/relationships/tags" Target="../tags/tag481.xml"/><Relationship Id="rId329" Type="http://schemas.openxmlformats.org/officeDocument/2006/relationships/tags" Target="../tags/tag777.xml"/><Relationship Id="rId328" Type="http://schemas.openxmlformats.org/officeDocument/2006/relationships/tags" Target="../tags/tag776.xml"/><Relationship Id="rId327" Type="http://schemas.openxmlformats.org/officeDocument/2006/relationships/tags" Target="../tags/tag775.xml"/><Relationship Id="rId326" Type="http://schemas.openxmlformats.org/officeDocument/2006/relationships/tags" Target="../tags/tag774.xml"/><Relationship Id="rId325" Type="http://schemas.openxmlformats.org/officeDocument/2006/relationships/tags" Target="../tags/tag773.xml"/><Relationship Id="rId324" Type="http://schemas.openxmlformats.org/officeDocument/2006/relationships/tags" Target="../tags/tag772.xml"/><Relationship Id="rId323" Type="http://schemas.openxmlformats.org/officeDocument/2006/relationships/tags" Target="../tags/tag771.xml"/><Relationship Id="rId322" Type="http://schemas.openxmlformats.org/officeDocument/2006/relationships/tags" Target="../tags/tag770.xml"/><Relationship Id="rId321" Type="http://schemas.openxmlformats.org/officeDocument/2006/relationships/tags" Target="../tags/tag769.xml"/><Relationship Id="rId320" Type="http://schemas.openxmlformats.org/officeDocument/2006/relationships/tags" Target="../tags/tag768.xml"/><Relationship Id="rId32" Type="http://schemas.openxmlformats.org/officeDocument/2006/relationships/tags" Target="../tags/tag480.xml"/><Relationship Id="rId319" Type="http://schemas.openxmlformats.org/officeDocument/2006/relationships/tags" Target="../tags/tag767.xml"/><Relationship Id="rId318" Type="http://schemas.openxmlformats.org/officeDocument/2006/relationships/tags" Target="../tags/tag766.xml"/><Relationship Id="rId317" Type="http://schemas.openxmlformats.org/officeDocument/2006/relationships/tags" Target="../tags/tag765.xml"/><Relationship Id="rId316" Type="http://schemas.openxmlformats.org/officeDocument/2006/relationships/tags" Target="../tags/tag764.xml"/><Relationship Id="rId315" Type="http://schemas.openxmlformats.org/officeDocument/2006/relationships/tags" Target="../tags/tag763.xml"/><Relationship Id="rId314" Type="http://schemas.openxmlformats.org/officeDocument/2006/relationships/tags" Target="../tags/tag762.xml"/><Relationship Id="rId313" Type="http://schemas.openxmlformats.org/officeDocument/2006/relationships/tags" Target="../tags/tag761.xml"/><Relationship Id="rId312" Type="http://schemas.openxmlformats.org/officeDocument/2006/relationships/tags" Target="../tags/tag760.xml"/><Relationship Id="rId311" Type="http://schemas.openxmlformats.org/officeDocument/2006/relationships/tags" Target="../tags/tag759.xml"/><Relationship Id="rId310" Type="http://schemas.openxmlformats.org/officeDocument/2006/relationships/tags" Target="../tags/tag758.xml"/><Relationship Id="rId31" Type="http://schemas.openxmlformats.org/officeDocument/2006/relationships/tags" Target="../tags/tag479.xml"/><Relationship Id="rId309" Type="http://schemas.openxmlformats.org/officeDocument/2006/relationships/tags" Target="../tags/tag757.xml"/><Relationship Id="rId308" Type="http://schemas.openxmlformats.org/officeDocument/2006/relationships/tags" Target="../tags/tag756.xml"/><Relationship Id="rId307" Type="http://schemas.openxmlformats.org/officeDocument/2006/relationships/tags" Target="../tags/tag755.xml"/><Relationship Id="rId306" Type="http://schemas.openxmlformats.org/officeDocument/2006/relationships/tags" Target="../tags/tag754.xml"/><Relationship Id="rId305" Type="http://schemas.openxmlformats.org/officeDocument/2006/relationships/tags" Target="../tags/tag753.xml"/><Relationship Id="rId304" Type="http://schemas.openxmlformats.org/officeDocument/2006/relationships/tags" Target="../tags/tag752.xml"/><Relationship Id="rId303" Type="http://schemas.openxmlformats.org/officeDocument/2006/relationships/tags" Target="../tags/tag751.xml"/><Relationship Id="rId302" Type="http://schemas.openxmlformats.org/officeDocument/2006/relationships/tags" Target="../tags/tag750.xml"/><Relationship Id="rId301" Type="http://schemas.openxmlformats.org/officeDocument/2006/relationships/tags" Target="../tags/tag749.xml"/><Relationship Id="rId300" Type="http://schemas.openxmlformats.org/officeDocument/2006/relationships/tags" Target="../tags/tag748.xml"/><Relationship Id="rId30" Type="http://schemas.openxmlformats.org/officeDocument/2006/relationships/tags" Target="../tags/tag478.xml"/><Relationship Id="rId3" Type="http://schemas.openxmlformats.org/officeDocument/2006/relationships/tags" Target="../tags/tag451.xml"/><Relationship Id="rId299" Type="http://schemas.openxmlformats.org/officeDocument/2006/relationships/tags" Target="../tags/tag747.xml"/><Relationship Id="rId298" Type="http://schemas.openxmlformats.org/officeDocument/2006/relationships/tags" Target="../tags/tag746.xml"/><Relationship Id="rId297" Type="http://schemas.openxmlformats.org/officeDocument/2006/relationships/tags" Target="../tags/tag745.xml"/><Relationship Id="rId296" Type="http://schemas.openxmlformats.org/officeDocument/2006/relationships/tags" Target="../tags/tag744.xml"/><Relationship Id="rId295" Type="http://schemas.openxmlformats.org/officeDocument/2006/relationships/tags" Target="../tags/tag743.xml"/><Relationship Id="rId294" Type="http://schemas.openxmlformats.org/officeDocument/2006/relationships/tags" Target="../tags/tag742.xml"/><Relationship Id="rId293" Type="http://schemas.openxmlformats.org/officeDocument/2006/relationships/tags" Target="../tags/tag741.xml"/><Relationship Id="rId292" Type="http://schemas.openxmlformats.org/officeDocument/2006/relationships/tags" Target="../tags/tag740.xml"/><Relationship Id="rId291" Type="http://schemas.openxmlformats.org/officeDocument/2006/relationships/tags" Target="../tags/tag739.xml"/><Relationship Id="rId290" Type="http://schemas.openxmlformats.org/officeDocument/2006/relationships/tags" Target="../tags/tag738.xml"/><Relationship Id="rId29" Type="http://schemas.openxmlformats.org/officeDocument/2006/relationships/tags" Target="../tags/tag477.xml"/><Relationship Id="rId289" Type="http://schemas.openxmlformats.org/officeDocument/2006/relationships/tags" Target="../tags/tag737.xml"/><Relationship Id="rId288" Type="http://schemas.openxmlformats.org/officeDocument/2006/relationships/tags" Target="../tags/tag736.xml"/><Relationship Id="rId287" Type="http://schemas.openxmlformats.org/officeDocument/2006/relationships/tags" Target="../tags/tag735.xml"/><Relationship Id="rId286" Type="http://schemas.openxmlformats.org/officeDocument/2006/relationships/tags" Target="../tags/tag734.xml"/><Relationship Id="rId285" Type="http://schemas.openxmlformats.org/officeDocument/2006/relationships/tags" Target="../tags/tag733.xml"/><Relationship Id="rId284" Type="http://schemas.openxmlformats.org/officeDocument/2006/relationships/tags" Target="../tags/tag732.xml"/><Relationship Id="rId283" Type="http://schemas.openxmlformats.org/officeDocument/2006/relationships/tags" Target="../tags/tag731.xml"/><Relationship Id="rId282" Type="http://schemas.openxmlformats.org/officeDocument/2006/relationships/tags" Target="../tags/tag730.xml"/><Relationship Id="rId281" Type="http://schemas.openxmlformats.org/officeDocument/2006/relationships/tags" Target="../tags/tag729.xml"/><Relationship Id="rId280" Type="http://schemas.openxmlformats.org/officeDocument/2006/relationships/tags" Target="../tags/tag728.xml"/><Relationship Id="rId28" Type="http://schemas.openxmlformats.org/officeDocument/2006/relationships/tags" Target="../tags/tag476.xml"/><Relationship Id="rId279" Type="http://schemas.openxmlformats.org/officeDocument/2006/relationships/tags" Target="../tags/tag727.xml"/><Relationship Id="rId278" Type="http://schemas.openxmlformats.org/officeDocument/2006/relationships/tags" Target="../tags/tag726.xml"/><Relationship Id="rId277" Type="http://schemas.openxmlformats.org/officeDocument/2006/relationships/tags" Target="../tags/tag725.xml"/><Relationship Id="rId276" Type="http://schemas.openxmlformats.org/officeDocument/2006/relationships/tags" Target="../tags/tag724.xml"/><Relationship Id="rId275" Type="http://schemas.openxmlformats.org/officeDocument/2006/relationships/tags" Target="../tags/tag723.xml"/><Relationship Id="rId274" Type="http://schemas.openxmlformats.org/officeDocument/2006/relationships/tags" Target="../tags/tag722.xml"/><Relationship Id="rId273" Type="http://schemas.openxmlformats.org/officeDocument/2006/relationships/tags" Target="../tags/tag721.xml"/><Relationship Id="rId272" Type="http://schemas.openxmlformats.org/officeDocument/2006/relationships/tags" Target="../tags/tag720.xml"/><Relationship Id="rId271" Type="http://schemas.openxmlformats.org/officeDocument/2006/relationships/tags" Target="../tags/tag719.xml"/><Relationship Id="rId270" Type="http://schemas.openxmlformats.org/officeDocument/2006/relationships/tags" Target="../tags/tag718.xml"/><Relationship Id="rId27" Type="http://schemas.openxmlformats.org/officeDocument/2006/relationships/tags" Target="../tags/tag475.xml"/><Relationship Id="rId269" Type="http://schemas.openxmlformats.org/officeDocument/2006/relationships/tags" Target="../tags/tag717.xml"/><Relationship Id="rId268" Type="http://schemas.openxmlformats.org/officeDocument/2006/relationships/tags" Target="../tags/tag716.xml"/><Relationship Id="rId267" Type="http://schemas.openxmlformats.org/officeDocument/2006/relationships/tags" Target="../tags/tag715.xml"/><Relationship Id="rId266" Type="http://schemas.openxmlformats.org/officeDocument/2006/relationships/tags" Target="../tags/tag714.xml"/><Relationship Id="rId265" Type="http://schemas.openxmlformats.org/officeDocument/2006/relationships/tags" Target="../tags/tag713.xml"/><Relationship Id="rId264" Type="http://schemas.openxmlformats.org/officeDocument/2006/relationships/tags" Target="../tags/tag712.xml"/><Relationship Id="rId263" Type="http://schemas.openxmlformats.org/officeDocument/2006/relationships/tags" Target="../tags/tag711.xml"/><Relationship Id="rId262" Type="http://schemas.openxmlformats.org/officeDocument/2006/relationships/tags" Target="../tags/tag710.xml"/><Relationship Id="rId261" Type="http://schemas.openxmlformats.org/officeDocument/2006/relationships/tags" Target="../tags/tag709.xml"/><Relationship Id="rId260" Type="http://schemas.openxmlformats.org/officeDocument/2006/relationships/tags" Target="../tags/tag708.xml"/><Relationship Id="rId26" Type="http://schemas.openxmlformats.org/officeDocument/2006/relationships/tags" Target="../tags/tag474.xml"/><Relationship Id="rId259" Type="http://schemas.openxmlformats.org/officeDocument/2006/relationships/tags" Target="../tags/tag707.xml"/><Relationship Id="rId258" Type="http://schemas.openxmlformats.org/officeDocument/2006/relationships/tags" Target="../tags/tag706.xml"/><Relationship Id="rId257" Type="http://schemas.openxmlformats.org/officeDocument/2006/relationships/tags" Target="../tags/tag705.xml"/><Relationship Id="rId256" Type="http://schemas.openxmlformats.org/officeDocument/2006/relationships/tags" Target="../tags/tag704.xml"/><Relationship Id="rId255" Type="http://schemas.openxmlformats.org/officeDocument/2006/relationships/tags" Target="../tags/tag703.xml"/><Relationship Id="rId254" Type="http://schemas.openxmlformats.org/officeDocument/2006/relationships/tags" Target="../tags/tag702.xml"/><Relationship Id="rId253" Type="http://schemas.openxmlformats.org/officeDocument/2006/relationships/tags" Target="../tags/tag701.xml"/><Relationship Id="rId252" Type="http://schemas.openxmlformats.org/officeDocument/2006/relationships/tags" Target="../tags/tag700.xml"/><Relationship Id="rId251" Type="http://schemas.openxmlformats.org/officeDocument/2006/relationships/tags" Target="../tags/tag699.xml"/><Relationship Id="rId250" Type="http://schemas.openxmlformats.org/officeDocument/2006/relationships/tags" Target="../tags/tag698.xml"/><Relationship Id="rId25" Type="http://schemas.openxmlformats.org/officeDocument/2006/relationships/tags" Target="../tags/tag473.xml"/><Relationship Id="rId249" Type="http://schemas.openxmlformats.org/officeDocument/2006/relationships/tags" Target="../tags/tag697.xml"/><Relationship Id="rId248" Type="http://schemas.openxmlformats.org/officeDocument/2006/relationships/tags" Target="../tags/tag696.xml"/><Relationship Id="rId247" Type="http://schemas.openxmlformats.org/officeDocument/2006/relationships/tags" Target="../tags/tag695.xml"/><Relationship Id="rId246" Type="http://schemas.openxmlformats.org/officeDocument/2006/relationships/tags" Target="../tags/tag694.xml"/><Relationship Id="rId245" Type="http://schemas.openxmlformats.org/officeDocument/2006/relationships/tags" Target="../tags/tag693.xml"/><Relationship Id="rId244" Type="http://schemas.openxmlformats.org/officeDocument/2006/relationships/tags" Target="../tags/tag692.xml"/><Relationship Id="rId243" Type="http://schemas.openxmlformats.org/officeDocument/2006/relationships/tags" Target="../tags/tag691.xml"/><Relationship Id="rId242" Type="http://schemas.openxmlformats.org/officeDocument/2006/relationships/tags" Target="../tags/tag690.xml"/><Relationship Id="rId241" Type="http://schemas.openxmlformats.org/officeDocument/2006/relationships/tags" Target="../tags/tag689.xml"/><Relationship Id="rId240" Type="http://schemas.openxmlformats.org/officeDocument/2006/relationships/tags" Target="../tags/tag688.xml"/><Relationship Id="rId24" Type="http://schemas.openxmlformats.org/officeDocument/2006/relationships/tags" Target="../tags/tag472.xml"/><Relationship Id="rId239" Type="http://schemas.openxmlformats.org/officeDocument/2006/relationships/tags" Target="../tags/tag687.xml"/><Relationship Id="rId238" Type="http://schemas.openxmlformats.org/officeDocument/2006/relationships/tags" Target="../tags/tag686.xml"/><Relationship Id="rId237" Type="http://schemas.openxmlformats.org/officeDocument/2006/relationships/tags" Target="../tags/tag685.xml"/><Relationship Id="rId236" Type="http://schemas.openxmlformats.org/officeDocument/2006/relationships/tags" Target="../tags/tag684.xml"/><Relationship Id="rId235" Type="http://schemas.openxmlformats.org/officeDocument/2006/relationships/tags" Target="../tags/tag683.xml"/><Relationship Id="rId234" Type="http://schemas.openxmlformats.org/officeDocument/2006/relationships/tags" Target="../tags/tag682.xml"/><Relationship Id="rId233" Type="http://schemas.openxmlformats.org/officeDocument/2006/relationships/tags" Target="../tags/tag681.xml"/><Relationship Id="rId232" Type="http://schemas.openxmlformats.org/officeDocument/2006/relationships/tags" Target="../tags/tag680.xml"/><Relationship Id="rId231" Type="http://schemas.openxmlformats.org/officeDocument/2006/relationships/tags" Target="../tags/tag679.xml"/><Relationship Id="rId230" Type="http://schemas.openxmlformats.org/officeDocument/2006/relationships/tags" Target="../tags/tag678.xml"/><Relationship Id="rId23" Type="http://schemas.openxmlformats.org/officeDocument/2006/relationships/tags" Target="../tags/tag471.xml"/><Relationship Id="rId229" Type="http://schemas.openxmlformats.org/officeDocument/2006/relationships/tags" Target="../tags/tag677.xml"/><Relationship Id="rId228" Type="http://schemas.openxmlformats.org/officeDocument/2006/relationships/tags" Target="../tags/tag676.xml"/><Relationship Id="rId227" Type="http://schemas.openxmlformats.org/officeDocument/2006/relationships/tags" Target="../tags/tag675.xml"/><Relationship Id="rId226" Type="http://schemas.openxmlformats.org/officeDocument/2006/relationships/tags" Target="../tags/tag674.xml"/><Relationship Id="rId225" Type="http://schemas.openxmlformats.org/officeDocument/2006/relationships/tags" Target="../tags/tag673.xml"/><Relationship Id="rId224" Type="http://schemas.openxmlformats.org/officeDocument/2006/relationships/tags" Target="../tags/tag672.xml"/><Relationship Id="rId223" Type="http://schemas.openxmlformats.org/officeDocument/2006/relationships/tags" Target="../tags/tag671.xml"/><Relationship Id="rId222" Type="http://schemas.openxmlformats.org/officeDocument/2006/relationships/tags" Target="../tags/tag670.xml"/><Relationship Id="rId221" Type="http://schemas.openxmlformats.org/officeDocument/2006/relationships/tags" Target="../tags/tag669.xml"/><Relationship Id="rId220" Type="http://schemas.openxmlformats.org/officeDocument/2006/relationships/tags" Target="../tags/tag668.xml"/><Relationship Id="rId22" Type="http://schemas.openxmlformats.org/officeDocument/2006/relationships/tags" Target="../tags/tag470.xml"/><Relationship Id="rId219" Type="http://schemas.openxmlformats.org/officeDocument/2006/relationships/tags" Target="../tags/tag667.xml"/><Relationship Id="rId218" Type="http://schemas.openxmlformats.org/officeDocument/2006/relationships/tags" Target="../tags/tag666.xml"/><Relationship Id="rId217" Type="http://schemas.openxmlformats.org/officeDocument/2006/relationships/tags" Target="../tags/tag665.xml"/><Relationship Id="rId216" Type="http://schemas.openxmlformats.org/officeDocument/2006/relationships/tags" Target="../tags/tag664.xml"/><Relationship Id="rId215" Type="http://schemas.openxmlformats.org/officeDocument/2006/relationships/tags" Target="../tags/tag663.xml"/><Relationship Id="rId214" Type="http://schemas.openxmlformats.org/officeDocument/2006/relationships/tags" Target="../tags/tag662.xml"/><Relationship Id="rId213" Type="http://schemas.openxmlformats.org/officeDocument/2006/relationships/tags" Target="../tags/tag661.xml"/><Relationship Id="rId212" Type="http://schemas.openxmlformats.org/officeDocument/2006/relationships/tags" Target="../tags/tag660.xml"/><Relationship Id="rId211" Type="http://schemas.openxmlformats.org/officeDocument/2006/relationships/tags" Target="../tags/tag659.xml"/><Relationship Id="rId210" Type="http://schemas.openxmlformats.org/officeDocument/2006/relationships/tags" Target="../tags/tag658.xml"/><Relationship Id="rId21" Type="http://schemas.openxmlformats.org/officeDocument/2006/relationships/tags" Target="../tags/tag469.xml"/><Relationship Id="rId209" Type="http://schemas.openxmlformats.org/officeDocument/2006/relationships/tags" Target="../tags/tag657.xml"/><Relationship Id="rId208" Type="http://schemas.openxmlformats.org/officeDocument/2006/relationships/tags" Target="../tags/tag656.xml"/><Relationship Id="rId207" Type="http://schemas.openxmlformats.org/officeDocument/2006/relationships/tags" Target="../tags/tag655.xml"/><Relationship Id="rId206" Type="http://schemas.openxmlformats.org/officeDocument/2006/relationships/tags" Target="../tags/tag654.xml"/><Relationship Id="rId205" Type="http://schemas.openxmlformats.org/officeDocument/2006/relationships/tags" Target="../tags/tag653.xml"/><Relationship Id="rId204" Type="http://schemas.openxmlformats.org/officeDocument/2006/relationships/tags" Target="../tags/tag652.xml"/><Relationship Id="rId203" Type="http://schemas.openxmlformats.org/officeDocument/2006/relationships/tags" Target="../tags/tag651.xml"/><Relationship Id="rId202" Type="http://schemas.openxmlformats.org/officeDocument/2006/relationships/tags" Target="../tags/tag650.xml"/><Relationship Id="rId201" Type="http://schemas.openxmlformats.org/officeDocument/2006/relationships/tags" Target="../tags/tag649.xml"/><Relationship Id="rId200" Type="http://schemas.openxmlformats.org/officeDocument/2006/relationships/tags" Target="../tags/tag648.xml"/><Relationship Id="rId20" Type="http://schemas.openxmlformats.org/officeDocument/2006/relationships/tags" Target="../tags/tag468.xml"/><Relationship Id="rId2" Type="http://schemas.openxmlformats.org/officeDocument/2006/relationships/tags" Target="../tags/tag450.xml"/><Relationship Id="rId199" Type="http://schemas.openxmlformats.org/officeDocument/2006/relationships/tags" Target="../tags/tag647.xml"/><Relationship Id="rId198" Type="http://schemas.openxmlformats.org/officeDocument/2006/relationships/tags" Target="../tags/tag646.xml"/><Relationship Id="rId197" Type="http://schemas.openxmlformats.org/officeDocument/2006/relationships/tags" Target="../tags/tag645.xml"/><Relationship Id="rId196" Type="http://schemas.openxmlformats.org/officeDocument/2006/relationships/tags" Target="../tags/tag644.xml"/><Relationship Id="rId195" Type="http://schemas.openxmlformats.org/officeDocument/2006/relationships/tags" Target="../tags/tag643.xml"/><Relationship Id="rId194" Type="http://schemas.openxmlformats.org/officeDocument/2006/relationships/tags" Target="../tags/tag642.xml"/><Relationship Id="rId193" Type="http://schemas.openxmlformats.org/officeDocument/2006/relationships/tags" Target="../tags/tag641.xml"/><Relationship Id="rId192" Type="http://schemas.openxmlformats.org/officeDocument/2006/relationships/tags" Target="../tags/tag640.xml"/><Relationship Id="rId191" Type="http://schemas.openxmlformats.org/officeDocument/2006/relationships/tags" Target="../tags/tag639.xml"/><Relationship Id="rId190" Type="http://schemas.openxmlformats.org/officeDocument/2006/relationships/tags" Target="../tags/tag638.xml"/><Relationship Id="rId19" Type="http://schemas.openxmlformats.org/officeDocument/2006/relationships/tags" Target="../tags/tag467.xml"/><Relationship Id="rId189" Type="http://schemas.openxmlformats.org/officeDocument/2006/relationships/tags" Target="../tags/tag637.xml"/><Relationship Id="rId188" Type="http://schemas.openxmlformats.org/officeDocument/2006/relationships/tags" Target="../tags/tag636.xml"/><Relationship Id="rId187" Type="http://schemas.openxmlformats.org/officeDocument/2006/relationships/tags" Target="../tags/tag635.xml"/><Relationship Id="rId186" Type="http://schemas.openxmlformats.org/officeDocument/2006/relationships/tags" Target="../tags/tag634.xml"/><Relationship Id="rId185" Type="http://schemas.openxmlformats.org/officeDocument/2006/relationships/tags" Target="../tags/tag633.xml"/><Relationship Id="rId184" Type="http://schemas.openxmlformats.org/officeDocument/2006/relationships/tags" Target="../tags/tag632.xml"/><Relationship Id="rId183" Type="http://schemas.openxmlformats.org/officeDocument/2006/relationships/tags" Target="../tags/tag631.xml"/><Relationship Id="rId182" Type="http://schemas.openxmlformats.org/officeDocument/2006/relationships/tags" Target="../tags/tag630.xml"/><Relationship Id="rId181" Type="http://schemas.openxmlformats.org/officeDocument/2006/relationships/tags" Target="../tags/tag629.xml"/><Relationship Id="rId180" Type="http://schemas.openxmlformats.org/officeDocument/2006/relationships/tags" Target="../tags/tag628.xml"/><Relationship Id="rId18" Type="http://schemas.openxmlformats.org/officeDocument/2006/relationships/tags" Target="../tags/tag466.xml"/><Relationship Id="rId179" Type="http://schemas.openxmlformats.org/officeDocument/2006/relationships/tags" Target="../tags/tag627.xml"/><Relationship Id="rId178" Type="http://schemas.openxmlformats.org/officeDocument/2006/relationships/tags" Target="../tags/tag626.xml"/><Relationship Id="rId177" Type="http://schemas.openxmlformats.org/officeDocument/2006/relationships/tags" Target="../tags/tag625.xml"/><Relationship Id="rId176" Type="http://schemas.openxmlformats.org/officeDocument/2006/relationships/tags" Target="../tags/tag624.xml"/><Relationship Id="rId175" Type="http://schemas.openxmlformats.org/officeDocument/2006/relationships/tags" Target="../tags/tag623.xml"/><Relationship Id="rId174" Type="http://schemas.openxmlformats.org/officeDocument/2006/relationships/tags" Target="../tags/tag622.xml"/><Relationship Id="rId173" Type="http://schemas.openxmlformats.org/officeDocument/2006/relationships/tags" Target="../tags/tag621.xml"/><Relationship Id="rId172" Type="http://schemas.openxmlformats.org/officeDocument/2006/relationships/tags" Target="../tags/tag620.xml"/><Relationship Id="rId171" Type="http://schemas.openxmlformats.org/officeDocument/2006/relationships/tags" Target="../tags/tag619.xml"/><Relationship Id="rId170" Type="http://schemas.openxmlformats.org/officeDocument/2006/relationships/tags" Target="../tags/tag618.xml"/><Relationship Id="rId17" Type="http://schemas.openxmlformats.org/officeDocument/2006/relationships/tags" Target="../tags/tag465.xml"/><Relationship Id="rId169" Type="http://schemas.openxmlformats.org/officeDocument/2006/relationships/tags" Target="../tags/tag617.xml"/><Relationship Id="rId168" Type="http://schemas.openxmlformats.org/officeDocument/2006/relationships/tags" Target="../tags/tag616.xml"/><Relationship Id="rId167" Type="http://schemas.openxmlformats.org/officeDocument/2006/relationships/tags" Target="../tags/tag615.xml"/><Relationship Id="rId166" Type="http://schemas.openxmlformats.org/officeDocument/2006/relationships/tags" Target="../tags/tag614.xml"/><Relationship Id="rId165" Type="http://schemas.openxmlformats.org/officeDocument/2006/relationships/tags" Target="../tags/tag613.xml"/><Relationship Id="rId164" Type="http://schemas.openxmlformats.org/officeDocument/2006/relationships/tags" Target="../tags/tag612.xml"/><Relationship Id="rId163" Type="http://schemas.openxmlformats.org/officeDocument/2006/relationships/tags" Target="../tags/tag611.xml"/><Relationship Id="rId162" Type="http://schemas.openxmlformats.org/officeDocument/2006/relationships/tags" Target="../tags/tag610.xml"/><Relationship Id="rId161" Type="http://schemas.openxmlformats.org/officeDocument/2006/relationships/tags" Target="../tags/tag609.xml"/><Relationship Id="rId160" Type="http://schemas.openxmlformats.org/officeDocument/2006/relationships/tags" Target="../tags/tag608.xml"/><Relationship Id="rId16" Type="http://schemas.openxmlformats.org/officeDocument/2006/relationships/tags" Target="../tags/tag464.xml"/><Relationship Id="rId159" Type="http://schemas.openxmlformats.org/officeDocument/2006/relationships/tags" Target="../tags/tag607.xml"/><Relationship Id="rId158" Type="http://schemas.openxmlformats.org/officeDocument/2006/relationships/tags" Target="../tags/tag606.xml"/><Relationship Id="rId157" Type="http://schemas.openxmlformats.org/officeDocument/2006/relationships/tags" Target="../tags/tag605.xml"/><Relationship Id="rId156" Type="http://schemas.openxmlformats.org/officeDocument/2006/relationships/tags" Target="../tags/tag604.xml"/><Relationship Id="rId155" Type="http://schemas.openxmlformats.org/officeDocument/2006/relationships/tags" Target="../tags/tag603.xml"/><Relationship Id="rId154" Type="http://schemas.openxmlformats.org/officeDocument/2006/relationships/tags" Target="../tags/tag602.xml"/><Relationship Id="rId153" Type="http://schemas.openxmlformats.org/officeDocument/2006/relationships/tags" Target="../tags/tag601.xml"/><Relationship Id="rId152" Type="http://schemas.openxmlformats.org/officeDocument/2006/relationships/tags" Target="../tags/tag600.xml"/><Relationship Id="rId151" Type="http://schemas.openxmlformats.org/officeDocument/2006/relationships/tags" Target="../tags/tag599.xml"/><Relationship Id="rId150" Type="http://schemas.openxmlformats.org/officeDocument/2006/relationships/tags" Target="../tags/tag598.xml"/><Relationship Id="rId15" Type="http://schemas.openxmlformats.org/officeDocument/2006/relationships/tags" Target="../tags/tag463.xml"/><Relationship Id="rId149" Type="http://schemas.openxmlformats.org/officeDocument/2006/relationships/tags" Target="../tags/tag597.xml"/><Relationship Id="rId148" Type="http://schemas.openxmlformats.org/officeDocument/2006/relationships/tags" Target="../tags/tag596.xml"/><Relationship Id="rId147" Type="http://schemas.openxmlformats.org/officeDocument/2006/relationships/tags" Target="../tags/tag595.xml"/><Relationship Id="rId146" Type="http://schemas.openxmlformats.org/officeDocument/2006/relationships/tags" Target="../tags/tag594.xml"/><Relationship Id="rId145" Type="http://schemas.openxmlformats.org/officeDocument/2006/relationships/tags" Target="../tags/tag593.xml"/><Relationship Id="rId144" Type="http://schemas.openxmlformats.org/officeDocument/2006/relationships/tags" Target="../tags/tag592.xml"/><Relationship Id="rId143" Type="http://schemas.openxmlformats.org/officeDocument/2006/relationships/tags" Target="../tags/tag591.xml"/><Relationship Id="rId142" Type="http://schemas.openxmlformats.org/officeDocument/2006/relationships/tags" Target="../tags/tag590.xml"/><Relationship Id="rId141" Type="http://schemas.openxmlformats.org/officeDocument/2006/relationships/tags" Target="../tags/tag589.xml"/><Relationship Id="rId140" Type="http://schemas.openxmlformats.org/officeDocument/2006/relationships/tags" Target="../tags/tag588.xml"/><Relationship Id="rId14" Type="http://schemas.openxmlformats.org/officeDocument/2006/relationships/tags" Target="../tags/tag462.xml"/><Relationship Id="rId139" Type="http://schemas.openxmlformats.org/officeDocument/2006/relationships/tags" Target="../tags/tag587.xml"/><Relationship Id="rId138" Type="http://schemas.openxmlformats.org/officeDocument/2006/relationships/tags" Target="../tags/tag586.xml"/><Relationship Id="rId137" Type="http://schemas.openxmlformats.org/officeDocument/2006/relationships/tags" Target="../tags/tag585.xml"/><Relationship Id="rId136" Type="http://schemas.openxmlformats.org/officeDocument/2006/relationships/tags" Target="../tags/tag584.xml"/><Relationship Id="rId135" Type="http://schemas.openxmlformats.org/officeDocument/2006/relationships/tags" Target="../tags/tag583.xml"/><Relationship Id="rId134" Type="http://schemas.openxmlformats.org/officeDocument/2006/relationships/tags" Target="../tags/tag582.xml"/><Relationship Id="rId133" Type="http://schemas.openxmlformats.org/officeDocument/2006/relationships/tags" Target="../tags/tag581.xml"/><Relationship Id="rId132" Type="http://schemas.openxmlformats.org/officeDocument/2006/relationships/tags" Target="../tags/tag580.xml"/><Relationship Id="rId131" Type="http://schemas.openxmlformats.org/officeDocument/2006/relationships/tags" Target="../tags/tag579.xml"/><Relationship Id="rId130" Type="http://schemas.openxmlformats.org/officeDocument/2006/relationships/tags" Target="../tags/tag578.xml"/><Relationship Id="rId13" Type="http://schemas.openxmlformats.org/officeDocument/2006/relationships/tags" Target="../tags/tag461.xml"/><Relationship Id="rId129" Type="http://schemas.openxmlformats.org/officeDocument/2006/relationships/tags" Target="../tags/tag577.xml"/><Relationship Id="rId128" Type="http://schemas.openxmlformats.org/officeDocument/2006/relationships/tags" Target="../tags/tag576.xml"/><Relationship Id="rId127" Type="http://schemas.openxmlformats.org/officeDocument/2006/relationships/tags" Target="../tags/tag575.xml"/><Relationship Id="rId126" Type="http://schemas.openxmlformats.org/officeDocument/2006/relationships/tags" Target="../tags/tag574.xml"/><Relationship Id="rId125" Type="http://schemas.openxmlformats.org/officeDocument/2006/relationships/tags" Target="../tags/tag573.xml"/><Relationship Id="rId124" Type="http://schemas.openxmlformats.org/officeDocument/2006/relationships/tags" Target="../tags/tag572.xml"/><Relationship Id="rId123" Type="http://schemas.openxmlformats.org/officeDocument/2006/relationships/tags" Target="../tags/tag571.xml"/><Relationship Id="rId122" Type="http://schemas.openxmlformats.org/officeDocument/2006/relationships/tags" Target="../tags/tag570.xml"/><Relationship Id="rId121" Type="http://schemas.openxmlformats.org/officeDocument/2006/relationships/tags" Target="../tags/tag569.xml"/><Relationship Id="rId120" Type="http://schemas.openxmlformats.org/officeDocument/2006/relationships/tags" Target="../tags/tag568.xml"/><Relationship Id="rId12" Type="http://schemas.openxmlformats.org/officeDocument/2006/relationships/tags" Target="../tags/tag460.xml"/><Relationship Id="rId119" Type="http://schemas.openxmlformats.org/officeDocument/2006/relationships/tags" Target="../tags/tag567.xml"/><Relationship Id="rId118" Type="http://schemas.openxmlformats.org/officeDocument/2006/relationships/tags" Target="../tags/tag566.xml"/><Relationship Id="rId117" Type="http://schemas.openxmlformats.org/officeDocument/2006/relationships/tags" Target="../tags/tag565.xml"/><Relationship Id="rId116" Type="http://schemas.openxmlformats.org/officeDocument/2006/relationships/tags" Target="../tags/tag564.xml"/><Relationship Id="rId115" Type="http://schemas.openxmlformats.org/officeDocument/2006/relationships/tags" Target="../tags/tag563.xml"/><Relationship Id="rId114" Type="http://schemas.openxmlformats.org/officeDocument/2006/relationships/tags" Target="../tags/tag562.xml"/><Relationship Id="rId113" Type="http://schemas.openxmlformats.org/officeDocument/2006/relationships/tags" Target="../tags/tag561.xml"/><Relationship Id="rId112" Type="http://schemas.openxmlformats.org/officeDocument/2006/relationships/tags" Target="../tags/tag560.xml"/><Relationship Id="rId111" Type="http://schemas.openxmlformats.org/officeDocument/2006/relationships/tags" Target="../tags/tag559.xml"/><Relationship Id="rId110" Type="http://schemas.openxmlformats.org/officeDocument/2006/relationships/tags" Target="../tags/tag558.xml"/><Relationship Id="rId11" Type="http://schemas.openxmlformats.org/officeDocument/2006/relationships/tags" Target="../tags/tag459.xml"/><Relationship Id="rId109" Type="http://schemas.openxmlformats.org/officeDocument/2006/relationships/tags" Target="../tags/tag557.xml"/><Relationship Id="rId108" Type="http://schemas.openxmlformats.org/officeDocument/2006/relationships/tags" Target="../tags/tag556.xml"/><Relationship Id="rId107" Type="http://schemas.openxmlformats.org/officeDocument/2006/relationships/tags" Target="../tags/tag555.xml"/><Relationship Id="rId106" Type="http://schemas.openxmlformats.org/officeDocument/2006/relationships/tags" Target="../tags/tag554.xml"/><Relationship Id="rId105" Type="http://schemas.openxmlformats.org/officeDocument/2006/relationships/tags" Target="../tags/tag553.xml"/><Relationship Id="rId104" Type="http://schemas.openxmlformats.org/officeDocument/2006/relationships/tags" Target="../tags/tag552.xml"/><Relationship Id="rId103" Type="http://schemas.openxmlformats.org/officeDocument/2006/relationships/tags" Target="../tags/tag551.xml"/><Relationship Id="rId102" Type="http://schemas.openxmlformats.org/officeDocument/2006/relationships/tags" Target="../tags/tag550.xml"/><Relationship Id="rId101" Type="http://schemas.openxmlformats.org/officeDocument/2006/relationships/tags" Target="../tags/tag549.xml"/><Relationship Id="rId100" Type="http://schemas.openxmlformats.org/officeDocument/2006/relationships/tags" Target="../tags/tag548.xml"/><Relationship Id="rId10" Type="http://schemas.openxmlformats.org/officeDocument/2006/relationships/tags" Target="../tags/tag458.xml"/><Relationship Id="rId1" Type="http://schemas.openxmlformats.org/officeDocument/2006/relationships/tags" Target="../tags/tag44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676400" y="1675765"/>
            <a:ext cx="5669280" cy="1753235"/>
          </a:xfrm>
          <a:prstGeom prst="rect">
            <a:avLst/>
          </a:prstGeom>
          <a:noFill/>
          <a:ln w="9525">
            <a:noFill/>
          </a:ln>
        </p:spPr>
        <p:txBody>
          <a:bodyPr wrap="none" anchor="t">
            <a:spAutoFit/>
          </a:bodyPr>
          <a:p>
            <a:pPr algn="l"/>
            <a:r>
              <a:rPr lang="zh-CN" altLang="en-US" sz="5400">
                <a:latin typeface="黑体" panose="02010609060101010101" charset="-122"/>
                <a:ea typeface="黑体" panose="02010609060101010101" charset="-122"/>
              </a:rPr>
              <a:t>幼儿英语教育活动</a:t>
            </a:r>
            <a:endParaRPr lang="zh-CN" altLang="en-US" sz="5400">
              <a:latin typeface="黑体" panose="02010609060101010101" charset="-122"/>
              <a:ea typeface="黑体" panose="02010609060101010101" charset="-122"/>
            </a:endParaRPr>
          </a:p>
          <a:p>
            <a:pPr algn="l"/>
            <a:r>
              <a:rPr lang="zh-CN" altLang="en-US" sz="5400">
                <a:latin typeface="黑体" panose="02010609060101010101" charset="-122"/>
                <a:ea typeface="黑体" panose="02010609060101010101" charset="-122"/>
              </a:rPr>
              <a:t>实训教程</a:t>
            </a:r>
            <a:r>
              <a:rPr lang="zh-CN" altLang="en-US" sz="4000">
                <a:latin typeface="黑体" panose="02010609060101010101" charset="-122"/>
                <a:ea typeface="黑体" panose="02010609060101010101" charset="-122"/>
              </a:rPr>
              <a:t>（第三版）</a:t>
            </a:r>
            <a:endParaRPr lang="zh-CN" altLang="en-US" sz="4000">
              <a:latin typeface="黑体" panose="02010609060101010101" charset="-122"/>
              <a:ea typeface="黑体" panose="02010609060101010101"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2935" y="1804670"/>
            <a:ext cx="4451985" cy="4077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二、专门性的幼儿英语教育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1032510" y="1391920"/>
            <a:ext cx="6096000" cy="460375"/>
          </a:xfrm>
          <a:prstGeom prst="rect">
            <a:avLst/>
          </a:prstGeom>
          <a:noFill/>
        </p:spPr>
        <p:txBody>
          <a:bodyPr wrap="square" rtlCol="0" anchor="t">
            <a:spAutoFit/>
          </a:bodyPr>
          <a:p>
            <a:r>
              <a:rPr lang="zh-CN" altLang="zh-CN" sz="2400" dirty="0">
                <a:sym typeface="+mn-ea"/>
              </a:rPr>
              <a:t>（一）英语教学游戏</a:t>
            </a:r>
            <a:endParaRPr lang="zh-CN" altLang="zh-CN" sz="2400" dirty="0">
              <a:sym typeface="+mn-ea"/>
            </a:endParaRPr>
          </a:p>
        </p:txBody>
      </p:sp>
      <p:pic>
        <p:nvPicPr>
          <p:cNvPr id="3" name="图片 2"/>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4910455" y="2425065"/>
            <a:ext cx="2292350" cy="3532505"/>
          </a:xfrm>
          <a:prstGeom prst="rect">
            <a:avLst/>
          </a:prstGeom>
        </p:spPr>
      </p:pic>
      <p:sp>
        <p:nvSpPr>
          <p:cNvPr id="2" name="文本框 1"/>
          <p:cNvSpPr txBox="1"/>
          <p:nvPr/>
        </p:nvSpPr>
        <p:spPr>
          <a:xfrm>
            <a:off x="1032510" y="2026285"/>
            <a:ext cx="9749790" cy="398780"/>
          </a:xfrm>
          <a:prstGeom prst="rect">
            <a:avLst/>
          </a:prstGeom>
          <a:noFill/>
        </p:spPr>
        <p:txBody>
          <a:bodyPr wrap="square">
            <a:spAutoFit/>
          </a:bodyPr>
          <a:p>
            <a:pPr algn="just">
              <a:buClrTx/>
              <a:buSzTx/>
              <a:buFontTx/>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游戏教学中应遵循的两个重要原则：</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8" name="文本框 7"/>
          <p:cNvSpPr txBox="1"/>
          <p:nvPr>
            <p:custDataLst>
              <p:tags r:id="rId3"/>
            </p:custDataLst>
          </p:nvPr>
        </p:nvSpPr>
        <p:spPr>
          <a:xfrm>
            <a:off x="979805" y="3182620"/>
            <a:ext cx="3169285" cy="1889760"/>
          </a:xfrm>
          <a:prstGeom prst="rect">
            <a:avLst/>
          </a:prstGeom>
          <a:noFill/>
        </p:spPr>
        <p:txBody>
          <a:bodyPr wrap="square" rtlCol="0" anchor="t">
            <a:spAutoFit/>
          </a:bodyPr>
          <a:p>
            <a:pPr algn="just">
              <a:lnSpc>
                <a:spcPct val="130000"/>
              </a:lnSpc>
            </a:pPr>
            <a:r>
              <a:rPr lang="zh-CN" altLang="en-US" dirty="0">
                <a:latin typeface="Arial" panose="020B0604020202020204" pitchFamily="34" charset="0"/>
                <a:sym typeface="+mn-ea"/>
              </a:rPr>
              <a:t>游戏教学要求课堂游戏过程是一个有序的控制过程，要有明确的教学目的性，不能盲目追求趣味性，而忽视活动目标的达成。</a:t>
            </a:r>
            <a:endParaRPr lang="zh-CN" altLang="en-US" dirty="0">
              <a:solidFill>
                <a:schemeClr val="tx1">
                  <a:lumMod val="65000"/>
                  <a:lumOff val="35000"/>
                </a:schemeClr>
              </a:solidFill>
              <a:latin typeface="+mn-ea"/>
              <a:sym typeface="+mn-ea"/>
            </a:endParaRPr>
          </a:p>
        </p:txBody>
      </p:sp>
      <p:sp>
        <p:nvSpPr>
          <p:cNvPr id="9" name="文本框 8"/>
          <p:cNvSpPr txBox="1"/>
          <p:nvPr>
            <p:custDataLst>
              <p:tags r:id="rId4"/>
            </p:custDataLst>
          </p:nvPr>
        </p:nvSpPr>
        <p:spPr>
          <a:xfrm>
            <a:off x="7810500" y="3182620"/>
            <a:ext cx="3169285" cy="1889760"/>
          </a:xfrm>
          <a:prstGeom prst="rect">
            <a:avLst/>
          </a:prstGeom>
          <a:noFill/>
        </p:spPr>
        <p:txBody>
          <a:bodyPr wrap="square" rtlCol="0" anchor="t">
            <a:spAutoFit/>
          </a:bodyPr>
          <a:p>
            <a:pPr algn="just">
              <a:lnSpc>
                <a:spcPct val="130000"/>
              </a:lnSpc>
            </a:pPr>
            <a:r>
              <a:rPr lang="zh-CN" altLang="en-US" dirty="0">
                <a:latin typeface="Arial" panose="020B0604020202020204" pitchFamily="34" charset="0"/>
                <a:sym typeface="+mn-ea"/>
              </a:rPr>
              <a:t>利用游戏规则和奖惩机制能够有效地控制活动秩序</a:t>
            </a:r>
            <a:r>
              <a:rPr lang="en-US" altLang="zh-CN" dirty="0">
                <a:latin typeface="Arial" panose="020B0604020202020204" pitchFamily="34" charset="0"/>
                <a:sym typeface="+mn-ea"/>
              </a:rPr>
              <a:t>,</a:t>
            </a:r>
            <a:r>
              <a:rPr lang="zh-CN" altLang="en-US" dirty="0">
                <a:latin typeface="Arial" panose="020B0604020202020204" pitchFamily="34" charset="0"/>
                <a:sym typeface="+mn-ea"/>
              </a:rPr>
              <a:t>能够提高幼儿积极地参与活动的兴趣</a:t>
            </a:r>
            <a:r>
              <a:rPr lang="en-US" altLang="zh-CN" dirty="0">
                <a:latin typeface="Arial" panose="020B0604020202020204" pitchFamily="34" charset="0"/>
                <a:sym typeface="+mn-ea"/>
              </a:rPr>
              <a:t>,</a:t>
            </a:r>
            <a:r>
              <a:rPr lang="zh-CN" altLang="en-US" dirty="0">
                <a:latin typeface="Arial" panose="020B0604020202020204" pitchFamily="34" charset="0"/>
                <a:sym typeface="+mn-ea"/>
              </a:rPr>
              <a:t>培养幼儿遵守规则的行为习惯和力争上游的的学习态度。</a:t>
            </a:r>
            <a:endParaRPr lang="zh-CN" altLang="en-US" dirty="0">
              <a:solidFill>
                <a:schemeClr val="tx1">
                  <a:lumMod val="65000"/>
                  <a:lumOff val="35000"/>
                </a:schemeClr>
              </a:solidFill>
              <a:latin typeface="+mn-ea"/>
              <a:sym typeface="+mn-ea"/>
            </a:endParaRPr>
          </a:p>
        </p:txBody>
      </p:sp>
      <p:sp>
        <p:nvSpPr>
          <p:cNvPr id="10" name="文本框 9"/>
          <p:cNvSpPr txBox="1"/>
          <p:nvPr>
            <p:custDataLst>
              <p:tags r:id="rId5"/>
            </p:custDataLst>
          </p:nvPr>
        </p:nvSpPr>
        <p:spPr>
          <a:xfrm>
            <a:off x="1032510" y="2660650"/>
            <a:ext cx="2875280" cy="398780"/>
          </a:xfrm>
          <a:prstGeom prst="rect">
            <a:avLst/>
          </a:prstGeom>
          <a:noFill/>
        </p:spPr>
        <p:txBody>
          <a:bodyPr wrap="square" rtlCol="0" anchor="t">
            <a:spAutoFit/>
          </a:bodyPr>
          <a:p>
            <a:pPr lvl="0" algn="ctr">
              <a:defRPr/>
            </a:pPr>
            <a:r>
              <a:rPr kumimoji="1" lang="zh-CN" altLang="en-US" sz="2000" b="1" dirty="0">
                <a:solidFill>
                  <a:srgbClr val="EC7219"/>
                </a:solidFill>
                <a:latin typeface="+mn-ea"/>
                <a:cs typeface="+mn-lt"/>
                <a:sym typeface="+mn-ea"/>
              </a:rPr>
              <a:t>1. 游戏活动的目的性：</a:t>
            </a:r>
            <a:endParaRPr kumimoji="1" lang="zh-CN" altLang="en-US" sz="2000" b="1" dirty="0">
              <a:solidFill>
                <a:srgbClr val="EC7219"/>
              </a:solidFill>
              <a:latin typeface="+mn-ea"/>
              <a:cs typeface="+mn-lt"/>
              <a:sym typeface="+mn-ea"/>
            </a:endParaRPr>
          </a:p>
        </p:txBody>
      </p:sp>
      <p:sp>
        <p:nvSpPr>
          <p:cNvPr id="12" name="文本框 11"/>
          <p:cNvSpPr txBox="1"/>
          <p:nvPr>
            <p:custDataLst>
              <p:tags r:id="rId6"/>
            </p:custDataLst>
          </p:nvPr>
        </p:nvSpPr>
        <p:spPr>
          <a:xfrm>
            <a:off x="7964170" y="2642235"/>
            <a:ext cx="2940050" cy="398780"/>
          </a:xfrm>
          <a:prstGeom prst="rect">
            <a:avLst/>
          </a:prstGeom>
          <a:noFill/>
        </p:spPr>
        <p:txBody>
          <a:bodyPr wrap="square" rtlCol="0" anchor="t">
            <a:spAutoFit/>
          </a:bodyPr>
          <a:p>
            <a:pPr lvl="0" algn="ctr">
              <a:defRPr/>
            </a:pPr>
            <a:r>
              <a:rPr kumimoji="1" lang="zh-CN" altLang="en-US" sz="2000" b="1" dirty="0">
                <a:solidFill>
                  <a:srgbClr val="EC7219"/>
                </a:solidFill>
                <a:latin typeface="+mn-ea"/>
                <a:cs typeface="+mn-lt"/>
                <a:sym typeface="+mn-ea"/>
              </a:rPr>
              <a:t>2. 游戏活动的奖惩机制：</a:t>
            </a:r>
            <a:endParaRPr kumimoji="1" lang="zh-CN" altLang="en-US" sz="2000" b="1" dirty="0">
              <a:solidFill>
                <a:srgbClr val="EC7219"/>
              </a:solidFill>
              <a:latin typeface="+mn-ea"/>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47"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edge">
                                      <p:cBhvr>
                                        <p:cTn id="20" dur="20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500" fill="hold">
                                          <p:stCondLst>
                                            <p:cond delay="0"/>
                                          </p:stCondLst>
                                        </p:cTn>
                                        <p:tgtEl>
                                          <p:spTgt spid="10"/>
                                        </p:tgtEl>
                                        <p:attrNameLst>
                                          <p:attrName>style.visibility</p:attrName>
                                        </p:attrNameLst>
                                      </p:cBhvr>
                                      <p:to>
                                        <p:strVal val="visible"/>
                                      </p:to>
                                    </p:set>
                                    <p:animEffect transition="in" filter="wedge">
                                      <p:cBhvr>
                                        <p:cTn id="25" dur="500"/>
                                        <p:tgtEl>
                                          <p:spTgt spid="10"/>
                                        </p:tgtEl>
                                      </p:cBhvr>
                                    </p:animEffect>
                                  </p:childTnLst>
                                </p:cTn>
                              </p:par>
                            </p:childTnLst>
                          </p:cTn>
                        </p:par>
                        <p:par>
                          <p:cTn id="26" fill="hold">
                            <p:stCondLst>
                              <p:cond delay="500"/>
                            </p:stCondLst>
                            <p:childTnLst>
                              <p:par>
                                <p:cTn id="27" presetID="18" presetClass="entr" presetSubtype="1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grpId="0" nodeType="clickEffect">
                                  <p:stCondLst>
                                    <p:cond delay="0"/>
                                  </p:stCondLst>
                                  <p:childTnLst>
                                    <p:set>
                                      <p:cBhvr>
                                        <p:cTn id="33" dur="500" fill="hold">
                                          <p:stCondLst>
                                            <p:cond delay="0"/>
                                          </p:stCondLst>
                                        </p:cTn>
                                        <p:tgtEl>
                                          <p:spTgt spid="12"/>
                                        </p:tgtEl>
                                        <p:attrNameLst>
                                          <p:attrName>style.visibility</p:attrName>
                                        </p:attrNameLst>
                                      </p:cBhvr>
                                      <p:to>
                                        <p:strVal val="visible"/>
                                      </p:to>
                                    </p:set>
                                    <p:animEffect transition="in" filter="wedge">
                                      <p:cBhvr>
                                        <p:cTn id="34" dur="500"/>
                                        <p:tgtEl>
                                          <p:spTgt spid="12"/>
                                        </p:tgtEl>
                                      </p:cBhvr>
                                    </p:animEffect>
                                  </p:childTnLst>
                                </p:cTn>
                              </p:par>
                            </p:childTnLst>
                          </p:cTn>
                        </p:par>
                        <p:par>
                          <p:cTn id="35" fill="hold">
                            <p:stCondLst>
                              <p:cond delay="500"/>
                            </p:stCondLst>
                            <p:childTnLst>
                              <p:par>
                                <p:cTn id="36" presetID="18" presetClass="entr" presetSubtype="12"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strips(downLeft)">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4" grpId="0"/>
      <p:bldP spid="10273" grpId="1" animBg="1"/>
      <p:bldP spid="4" grpId="1"/>
      <p:bldP spid="2" grpId="0"/>
      <p:bldP spid="2" grpId="1"/>
      <p:bldP spid="10" grpId="0"/>
      <p:bldP spid="10" grpId="1"/>
      <p:bldP spid="8" grpId="0"/>
      <p:bldP spid="8" grpId="1"/>
      <p:bldP spid="12" grpId="0"/>
      <p:bldP spid="12" grpId="1"/>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二、专门性的幼儿英语教育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1032510" y="1391920"/>
            <a:ext cx="6096000" cy="460375"/>
          </a:xfrm>
          <a:prstGeom prst="rect">
            <a:avLst/>
          </a:prstGeom>
          <a:noFill/>
        </p:spPr>
        <p:txBody>
          <a:bodyPr wrap="square" rtlCol="0" anchor="t">
            <a:spAutoFit/>
          </a:bodyPr>
          <a:p>
            <a:r>
              <a:rPr lang="zh-CN" altLang="zh-CN" sz="2400" dirty="0">
                <a:sym typeface="+mn-ea"/>
              </a:rPr>
              <a:t>（一）英语教学游戏</a:t>
            </a:r>
            <a:endParaRPr lang="zh-CN" altLang="zh-CN" sz="2400" dirty="0">
              <a:sym typeface="+mn-ea"/>
            </a:endParaRPr>
          </a:p>
        </p:txBody>
      </p:sp>
      <p:sp>
        <p:nvSpPr>
          <p:cNvPr id="2" name="文本框 1"/>
          <p:cNvSpPr txBox="1"/>
          <p:nvPr/>
        </p:nvSpPr>
        <p:spPr>
          <a:xfrm>
            <a:off x="1032510" y="2026285"/>
            <a:ext cx="9749790" cy="398780"/>
          </a:xfrm>
          <a:prstGeom prst="rect">
            <a:avLst/>
          </a:prstGeom>
          <a:noFill/>
        </p:spPr>
        <p:txBody>
          <a:bodyPr wrap="square">
            <a:spAutoFit/>
          </a:bodyPr>
          <a:p>
            <a:pPr algn="just"/>
            <a:r>
              <a:rPr lang="zh-CN" altLang="en-US" sz="2000" dirty="0">
                <a:solidFill>
                  <a:srgbClr val="23685B"/>
                </a:solidFill>
                <a:latin typeface="汉仪旗黑X1-75W" panose="00020600040101010101" pitchFamily="18" charset="-122"/>
                <a:ea typeface="汉仪旗黑X1-75W" panose="00020600040101010101" pitchFamily="18" charset="-122"/>
                <a:sym typeface="+mn-ea"/>
              </a:rPr>
              <a:t>幼儿英语游戏的种类：</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196" name="文本框 195"/>
          <p:cNvSpPr txBox="1"/>
          <p:nvPr/>
        </p:nvSpPr>
        <p:spPr>
          <a:xfrm>
            <a:off x="1032414" y="2860543"/>
            <a:ext cx="9749347" cy="1476375"/>
          </a:xfrm>
          <a:prstGeom prst="rect">
            <a:avLst/>
          </a:prstGeom>
          <a:noFill/>
        </p:spPr>
        <p:txBody>
          <a:bodyPr wrap="square">
            <a:spAutoFit/>
          </a:bodyPr>
          <a:p>
            <a:pPr>
              <a:lnSpc>
                <a:spcPct val="150000"/>
              </a:lnSpc>
              <a:buFont typeface="Wingdings" panose="05000000000000000000" charset="0"/>
            </a:pPr>
            <a:r>
              <a:rPr lang="zh-CN" altLang="en-US" sz="2000" dirty="0">
                <a:latin typeface="Arial" panose="020B0604020202020204" pitchFamily="34" charset="0"/>
                <a:sym typeface="+mn-ea"/>
              </a:rPr>
              <a:t>以活动性质分类的</a:t>
            </a:r>
            <a:r>
              <a:rPr lang="zh-CN" altLang="en-US" sz="2000" dirty="0">
                <a:solidFill>
                  <a:schemeClr val="accent6"/>
                </a:solidFill>
                <a:latin typeface="Arial" panose="020B0604020202020204" pitchFamily="34" charset="0"/>
                <a:sym typeface="+mn-ea"/>
              </a:rPr>
              <a:t>竞赛游戏</a:t>
            </a:r>
            <a:r>
              <a:rPr lang="zh-CN" altLang="en-US" sz="2000" dirty="0">
                <a:latin typeface="Arial" panose="020B0604020202020204" pitchFamily="34" charset="0"/>
                <a:sym typeface="+mn-ea"/>
              </a:rPr>
              <a:t>和</a:t>
            </a:r>
            <a:r>
              <a:rPr lang="zh-CN" altLang="en-US" sz="2000" dirty="0">
                <a:solidFill>
                  <a:schemeClr val="accent6"/>
                </a:solidFill>
                <a:latin typeface="Arial" panose="020B0604020202020204" pitchFamily="34" charset="0"/>
                <a:sym typeface="+mn-ea"/>
              </a:rPr>
              <a:t>非竞赛游戏</a:t>
            </a:r>
            <a:r>
              <a:rPr lang="zh-CN" altLang="en-US" sz="2000" dirty="0">
                <a:latin typeface="Arial" panose="020B0604020202020204" pitchFamily="34" charset="0"/>
                <a:sym typeface="+mn-ea"/>
              </a:rPr>
              <a:t>；以参与活动人数分类的</a:t>
            </a:r>
            <a:r>
              <a:rPr lang="zh-CN" altLang="en-US" sz="2000" dirty="0">
                <a:solidFill>
                  <a:schemeClr val="accent6"/>
                </a:solidFill>
                <a:latin typeface="Arial" panose="020B0604020202020204" pitchFamily="34" charset="0"/>
                <a:sym typeface="+mn-ea"/>
              </a:rPr>
              <a:t>独自（单人）游戏、多人游戏、小组游戏、合作游戏和联合游戏</a:t>
            </a:r>
            <a:r>
              <a:rPr lang="zh-CN" altLang="en-US" sz="2000" dirty="0">
                <a:latin typeface="Arial" panose="020B0604020202020204" pitchFamily="34" charset="0"/>
                <a:sym typeface="+mn-ea"/>
              </a:rPr>
              <a:t>；以活动内容分类的</a:t>
            </a:r>
            <a:r>
              <a:rPr lang="zh-CN" altLang="en-US" sz="2000" dirty="0">
                <a:solidFill>
                  <a:schemeClr val="accent6"/>
                </a:solidFill>
                <a:latin typeface="Arial" panose="020B0604020202020204" pitchFamily="34" charset="0"/>
                <a:sym typeface="+mn-ea"/>
              </a:rPr>
              <a:t>字母游戏、数字游戏、语音、词汇、句型和听读游戏</a:t>
            </a:r>
            <a:r>
              <a:rPr lang="zh-CN" altLang="en-US" sz="2000" dirty="0">
                <a:latin typeface="Arial" panose="020B0604020202020204" pitchFamily="34" charset="0"/>
                <a:sym typeface="+mn-ea"/>
              </a:rPr>
              <a:t>等。</a:t>
            </a:r>
            <a:endParaRPr lang="zh-CN" altLang="en-US" sz="2000" dirty="0">
              <a:latin typeface="Arial" panose="020B0604020202020204" pitchFamily="34" charset="0"/>
              <a:ea typeface="汉仪旗黑-50S"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6"/>
                                        </p:tgtEl>
                                        <p:attrNameLst>
                                          <p:attrName>style.visibility</p:attrName>
                                        </p:attrNameLst>
                                      </p:cBhvr>
                                      <p:to>
                                        <p:strVal val="visible"/>
                                      </p:to>
                                    </p:set>
                                    <p:animEffect transition="in" filter="barn(inVertical)">
                                      <p:cBhvr>
                                        <p:cTn id="1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96" grpId="0"/>
      <p:bldP spid="19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二、专门性的幼儿英语教育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1032510" y="1391920"/>
            <a:ext cx="6096000" cy="460375"/>
          </a:xfrm>
          <a:prstGeom prst="rect">
            <a:avLst/>
          </a:prstGeom>
          <a:noFill/>
        </p:spPr>
        <p:txBody>
          <a:bodyPr wrap="square" rtlCol="0" anchor="t">
            <a:spAutoFit/>
          </a:bodyPr>
          <a:p>
            <a:r>
              <a:rPr lang="zh-CN" altLang="zh-CN" sz="2400" dirty="0">
                <a:sym typeface="+mn-ea"/>
              </a:rPr>
              <a:t>（一）英语教学游戏</a:t>
            </a:r>
            <a:endParaRPr lang="zh-CN" altLang="zh-CN" sz="2400" dirty="0">
              <a:sym typeface="+mn-ea"/>
            </a:endParaRPr>
          </a:p>
        </p:txBody>
      </p:sp>
      <p:sp>
        <p:nvSpPr>
          <p:cNvPr id="2" name="文本框 1"/>
          <p:cNvSpPr txBox="1"/>
          <p:nvPr/>
        </p:nvSpPr>
        <p:spPr>
          <a:xfrm>
            <a:off x="1032510" y="2026285"/>
            <a:ext cx="9749790" cy="398780"/>
          </a:xfrm>
          <a:prstGeom prst="rect">
            <a:avLst/>
          </a:prstGeom>
          <a:noFill/>
        </p:spPr>
        <p:txBody>
          <a:bodyPr wrap="square">
            <a:spAutoFit/>
          </a:bodyPr>
          <a:p>
            <a:pPr algn="just"/>
            <a:r>
              <a:rPr lang="zh-CN" altLang="en-US" sz="2000" dirty="0">
                <a:solidFill>
                  <a:srgbClr val="23685B"/>
                </a:solidFill>
                <a:latin typeface="汉仪旗黑X1-75W" panose="00020600040101010101" pitchFamily="18" charset="-122"/>
                <a:ea typeface="汉仪旗黑X1-75W" panose="00020600040101010101" pitchFamily="18" charset="-122"/>
                <a:sym typeface="+mn-ea"/>
              </a:rPr>
              <a:t>幼儿英语游戏的种类：</a:t>
            </a:r>
            <a:endParaRPr lang="zh-CN" altLang="en-US" sz="2000" dirty="0">
              <a:solidFill>
                <a:schemeClr val="accent5">
                  <a:lumMod val="75000"/>
                </a:schemeClr>
              </a:solidFill>
              <a:latin typeface="Arial" panose="020B0604020202020204" pitchFamily="34" charset="0"/>
              <a:ea typeface="汉仪旗黑X1-75W" panose="00020600040101010101" pitchFamily="18" charset="-122"/>
              <a:sym typeface="+mn-ea"/>
            </a:endParaRPr>
          </a:p>
        </p:txBody>
      </p:sp>
      <p:sp>
        <p:nvSpPr>
          <p:cNvPr id="196" name="文本框 195"/>
          <p:cNvSpPr txBox="1"/>
          <p:nvPr/>
        </p:nvSpPr>
        <p:spPr>
          <a:xfrm>
            <a:off x="1032510" y="2599055"/>
            <a:ext cx="9749155" cy="3322955"/>
          </a:xfrm>
          <a:prstGeom prst="rect">
            <a:avLst/>
          </a:prstGeom>
          <a:noFill/>
        </p:spPr>
        <p:txBody>
          <a:bodyPr wrap="square">
            <a:spAutoFit/>
          </a:bodyPr>
          <a:p>
            <a:pPr fontAlgn="auto">
              <a:lnSpc>
                <a:spcPct val="150000"/>
              </a:lnSpc>
              <a:spcAft>
                <a:spcPts val="1200"/>
              </a:spcAft>
              <a:buFont typeface="Wingdings" panose="05000000000000000000" charset="0"/>
            </a:pPr>
            <a:r>
              <a:rPr lang="zh-CN" altLang="en-US" sz="2000" dirty="0">
                <a:sym typeface="+mn-ea"/>
              </a:rPr>
              <a:t>例如：在做教学游戏</a:t>
            </a:r>
            <a:r>
              <a:rPr lang="en-US" altLang="zh-CN" sz="2000" dirty="0">
                <a:sym typeface="+mn-ea"/>
              </a:rPr>
              <a:t>Whisper</a:t>
            </a:r>
            <a:r>
              <a:rPr lang="zh-CN" altLang="en-US" sz="2000" dirty="0">
                <a:sym typeface="+mn-ea"/>
              </a:rPr>
              <a:t>（悄悄话）时，教师小声将一单词或指令耳语给一名幼儿，由他耳语传给下一名，依次一个传给一个，最后听到的幼儿可用动作表现，也可在纸上或到黑板上画出来。在做教学游戏</a:t>
            </a:r>
            <a:r>
              <a:rPr lang="en-US" altLang="zh-CN" sz="2000" dirty="0">
                <a:sym typeface="+mn-ea"/>
              </a:rPr>
              <a:t>Ring Up </a:t>
            </a:r>
            <a:r>
              <a:rPr lang="zh-CN" altLang="en-US" sz="2000" dirty="0">
                <a:sym typeface="+mn-ea"/>
              </a:rPr>
              <a:t>（打电话）时，每名学生随机写出一组阿拉伯数字，写好后一起举起来让教师看到，教师挑选一个学生的数字序列，做打电话状用英语读出那组数字，被选中的幼儿听到教师读出数字后，立刻做出反应</a:t>
            </a:r>
            <a:r>
              <a:rPr lang="en-US" altLang="zh-CN" sz="2000" dirty="0">
                <a:sym typeface="+mn-ea"/>
              </a:rPr>
              <a:t>——</a:t>
            </a:r>
            <a:r>
              <a:rPr lang="zh-CN" altLang="en-US" sz="2000" dirty="0">
                <a:sym typeface="+mn-ea"/>
              </a:rPr>
              <a:t>接起电话，与教师对话，然后，完成对话的幼儿上来做打电话者。每轮过后，学生继续写新的电话号码进行游戏。</a:t>
            </a:r>
            <a:endParaRPr lang="zh-CN" altLang="en-US" sz="2000" dirty="0">
              <a:latin typeface="Arial" panose="020B0604020202020204" pitchFamily="34" charset="0"/>
              <a:ea typeface="汉仪旗黑-50S"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500" fill="hold">
                                          <p:stCondLst>
                                            <p:cond delay="0"/>
                                          </p:stCondLst>
                                        </p:cTn>
                                        <p:tgtEl>
                                          <p:spTgt spid="196"/>
                                        </p:tgtEl>
                                        <p:attrNameLst>
                                          <p:attrName>style.visibility</p:attrName>
                                        </p:attrNameLst>
                                      </p:cBhvr>
                                      <p:to>
                                        <p:strVal val="visible"/>
                                      </p:to>
                                    </p:set>
                                    <p:animEffect transition="in" filter="plus(in)">
                                      <p:cBhvr>
                                        <p:cTn id="1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96" grpId="0"/>
      <p:bldP spid="19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二、专门性的幼儿英语教育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1032510" y="1391920"/>
            <a:ext cx="6096000" cy="460375"/>
          </a:xfrm>
          <a:prstGeom prst="rect">
            <a:avLst/>
          </a:prstGeom>
          <a:noFill/>
        </p:spPr>
        <p:txBody>
          <a:bodyPr wrap="square" rtlCol="0" anchor="t">
            <a:spAutoFit/>
          </a:bodyPr>
          <a:p>
            <a:r>
              <a:rPr lang="zh-CN" altLang="zh-CN" sz="2400" dirty="0">
                <a:sym typeface="+mn-ea"/>
              </a:rPr>
              <a:t>（二）</a:t>
            </a:r>
            <a:r>
              <a:rPr lang="zh-CN" altLang="en-US" sz="2400" b="1" dirty="0">
                <a:sym typeface="+mn-ea"/>
              </a:rPr>
              <a:t>英语歌曲歌谣活动</a:t>
            </a:r>
            <a:endParaRPr lang="zh-CN" altLang="zh-CN" sz="2400" dirty="0">
              <a:sym typeface="+mn-ea"/>
            </a:endParaRPr>
          </a:p>
        </p:txBody>
      </p:sp>
      <p:sp>
        <p:nvSpPr>
          <p:cNvPr id="196" name="文本框 195"/>
          <p:cNvSpPr txBox="1"/>
          <p:nvPr/>
        </p:nvSpPr>
        <p:spPr>
          <a:xfrm>
            <a:off x="1033145" y="2425065"/>
            <a:ext cx="9749155" cy="3784600"/>
          </a:xfrm>
          <a:prstGeom prst="rect">
            <a:avLst/>
          </a:prstGeom>
          <a:noFill/>
        </p:spPr>
        <p:txBody>
          <a:bodyPr wrap="square">
            <a:spAutoFit/>
          </a:bodyPr>
          <a:p>
            <a:pPr marL="342900" indent="-342900" algn="just">
              <a:lnSpc>
                <a:spcPct val="150000"/>
              </a:lnSpc>
              <a:spcBef>
                <a:spcPts val="0"/>
              </a:spcBef>
              <a:spcAft>
                <a:spcPts val="0"/>
              </a:spcAft>
              <a:buFont typeface="Wingdings" panose="05000000000000000000" charset="0"/>
              <a:buChar char=""/>
            </a:pPr>
            <a:r>
              <a:rPr lang="zh-CN" altLang="en-US" sz="2000" dirty="0">
                <a:sym typeface="+mn-ea"/>
              </a:rPr>
              <a:t>英语歌曲、歌谣教学活动是通过聆听和吟唱英语歌曲、儿歌、童谣、民谣来学习英语的专门教学活动。英语歌曲歌谣教学是幼儿英语教育的内容的一部分，也是英语教育活动的一个重要途径。歌曲歌谣中的英语语言精炼，重复性高，易于掌握；歌曲歌谣的内容题材取自生活，真实、生动，能使幼儿产生共鸣，并激发想象；歌曲歌谣的旋律、韵律轻松、明快，富于节奏感，能激发幼儿喜欢音乐和律动。</a:t>
            </a:r>
            <a:endParaRPr lang="zh-CN" altLang="en-US" sz="2000" dirty="0">
              <a:sym typeface="+mn-ea"/>
            </a:endParaRPr>
          </a:p>
          <a:p>
            <a:pPr marL="342900" indent="-342900" algn="just">
              <a:lnSpc>
                <a:spcPct val="150000"/>
              </a:lnSpc>
              <a:spcBef>
                <a:spcPts val="0"/>
              </a:spcBef>
              <a:spcAft>
                <a:spcPts val="0"/>
              </a:spcAft>
              <a:buFont typeface="Wingdings" panose="05000000000000000000" charset="0"/>
              <a:buChar char=""/>
            </a:pPr>
            <a:endParaRPr lang="zh-CN" altLang="en-US" sz="2000" dirty="0">
              <a:latin typeface="Arial" panose="020B0604020202020204" pitchFamily="34" charset="0"/>
              <a:sym typeface="+mn-ea"/>
            </a:endParaRPr>
          </a:p>
          <a:p>
            <a:pPr marL="342900" indent="-342900" algn="just">
              <a:lnSpc>
                <a:spcPct val="150000"/>
              </a:lnSpc>
              <a:spcBef>
                <a:spcPts val="0"/>
              </a:spcBef>
              <a:spcAft>
                <a:spcPts val="0"/>
              </a:spcAft>
              <a:buFont typeface="Wingdings" panose="05000000000000000000" charset="0"/>
              <a:buChar char=""/>
            </a:pPr>
            <a:r>
              <a:rPr lang="zh-CN" altLang="en-US" sz="2000" dirty="0">
                <a:sym typeface="+mn-ea"/>
              </a:rPr>
              <a:t>幼儿英语歌曲、歌谣有数数歌、游戏歌和问答歌等几种类型。幼儿英语歌曲、歌谣的教学方法有全身反应法（</a:t>
            </a:r>
            <a:r>
              <a:rPr lang="en-US" altLang="zh-CN" sz="2000" dirty="0">
                <a:sym typeface="+mn-ea"/>
              </a:rPr>
              <a:t>TPR</a:t>
            </a:r>
            <a:r>
              <a:rPr lang="zh-CN" altLang="en-US" sz="2000" dirty="0">
                <a:sym typeface="+mn-ea"/>
              </a:rPr>
              <a:t>）、游戏法、操作法等。</a:t>
            </a:r>
            <a:endParaRPr lang="zh-CN" altLang="en-US" sz="2000" dirty="0">
              <a:latin typeface="Arial" panose="020B0604020202020204" pitchFamily="34" charset="0"/>
              <a:ea typeface="汉仪旗黑-50S"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96">
                                            <p:txEl>
                                              <p:pRg st="0" end="0"/>
                                            </p:txEl>
                                          </p:spTgt>
                                        </p:tgtEl>
                                        <p:attrNameLst>
                                          <p:attrName>style.visibility</p:attrName>
                                        </p:attrNameLst>
                                      </p:cBhvr>
                                      <p:to>
                                        <p:strVal val="visible"/>
                                      </p:to>
                                    </p:set>
                                    <p:animEffect transition="in" filter="strips(downLeft)">
                                      <p:cBhvr>
                                        <p:cTn id="12" dur="500"/>
                                        <p:tgtEl>
                                          <p:spTgt spid="19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96">
                                            <p:txEl>
                                              <p:pRg st="2" end="2"/>
                                            </p:txEl>
                                          </p:spTgt>
                                        </p:tgtEl>
                                        <p:attrNameLst>
                                          <p:attrName>style.visibility</p:attrName>
                                        </p:attrNameLst>
                                      </p:cBhvr>
                                      <p:to>
                                        <p:strVal val="visible"/>
                                      </p:to>
                                    </p:set>
                                    <p:animEffect transition="in" filter="strips(downLeft)">
                                      <p:cBhvr>
                                        <p:cTn id="17" dur="500"/>
                                        <p:tgtEl>
                                          <p:spTgt spid="1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9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二、专门性的幼儿英语教育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1032510" y="1391920"/>
            <a:ext cx="6096000" cy="460375"/>
          </a:xfrm>
          <a:prstGeom prst="rect">
            <a:avLst/>
          </a:prstGeom>
          <a:noFill/>
        </p:spPr>
        <p:txBody>
          <a:bodyPr wrap="square" rtlCol="0" anchor="t">
            <a:spAutoFit/>
          </a:bodyPr>
          <a:p>
            <a:r>
              <a:rPr lang="zh-CN" altLang="zh-CN" sz="2400" dirty="0">
                <a:sym typeface="+mn-ea"/>
              </a:rPr>
              <a:t>（二）</a:t>
            </a:r>
            <a:r>
              <a:rPr lang="zh-CN" altLang="en-US" sz="2400" b="1" dirty="0">
                <a:sym typeface="+mn-ea"/>
              </a:rPr>
              <a:t>英语歌曲歌谣活动</a:t>
            </a:r>
            <a:endParaRPr lang="zh-CN" altLang="zh-CN" sz="2400" dirty="0">
              <a:sym typeface="+mn-ea"/>
            </a:endParaRPr>
          </a:p>
        </p:txBody>
      </p:sp>
      <p:sp>
        <p:nvSpPr>
          <p:cNvPr id="2" name="文本框 1"/>
          <p:cNvSpPr txBox="1"/>
          <p:nvPr/>
        </p:nvSpPr>
        <p:spPr>
          <a:xfrm>
            <a:off x="1032510" y="2026285"/>
            <a:ext cx="9749790" cy="398780"/>
          </a:xfrm>
          <a:prstGeom prst="rect">
            <a:avLst/>
          </a:prstGeom>
          <a:noFill/>
        </p:spPr>
        <p:txBody>
          <a:bodyPr wrap="square">
            <a:spAutoFit/>
          </a:bodyPr>
          <a:p>
            <a:pPr algn="just"/>
            <a:r>
              <a:rPr lang="zh-CN" altLang="en-US" sz="2000" dirty="0">
                <a:solidFill>
                  <a:srgbClr val="23685B"/>
                </a:solidFill>
                <a:latin typeface="汉仪旗黑X1-75W" panose="00020600040101010101" pitchFamily="18" charset="-122"/>
                <a:ea typeface="汉仪旗黑X1-75W" panose="00020600040101010101" pitchFamily="18" charset="-122"/>
                <a:sym typeface="+mn-ea"/>
              </a:rPr>
              <a:t>如数数歌谣Number Chant语调生动，能够让学生自然地掌握标准的语音语调：</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196" name="文本框 195"/>
          <p:cNvSpPr txBox="1"/>
          <p:nvPr/>
        </p:nvSpPr>
        <p:spPr>
          <a:xfrm>
            <a:off x="1033145" y="2425065"/>
            <a:ext cx="3991610" cy="2399665"/>
          </a:xfrm>
          <a:prstGeom prst="rect">
            <a:avLst/>
          </a:prstGeom>
          <a:noFill/>
        </p:spPr>
        <p:txBody>
          <a:bodyPr wrap="square">
            <a:spAutoFit/>
          </a:bodyPr>
          <a:p>
            <a:pPr fontAlgn="auto">
              <a:lnSpc>
                <a:spcPct val="150000"/>
              </a:lnSpc>
              <a:buFont typeface="Wingdings" panose="05000000000000000000" charset="0"/>
            </a:pPr>
            <a:r>
              <a:rPr lang="en-US" altLang="zh-CN" sz="2000" dirty="0">
                <a:sym typeface="+mn-ea"/>
              </a:rPr>
              <a:t>One- there is one sun.    </a:t>
            </a:r>
            <a:endParaRPr lang="zh-CN" altLang="en-US" sz="2000" dirty="0">
              <a:latin typeface="Arial" panose="020B0604020202020204" pitchFamily="34" charset="0"/>
            </a:endParaRPr>
          </a:p>
          <a:p>
            <a:pPr fontAlgn="auto">
              <a:lnSpc>
                <a:spcPct val="150000"/>
              </a:lnSpc>
              <a:buFont typeface="Wingdings" panose="05000000000000000000" charset="0"/>
            </a:pPr>
            <a:r>
              <a:rPr lang="en-US" altLang="zh-CN" sz="2000" dirty="0">
                <a:sym typeface="+mn-ea"/>
              </a:rPr>
              <a:t>Two-there are two shoes. </a:t>
            </a:r>
            <a:endParaRPr lang="zh-CN" altLang="en-US" sz="2000" dirty="0">
              <a:latin typeface="Arial" panose="020B0604020202020204" pitchFamily="34" charset="0"/>
            </a:endParaRPr>
          </a:p>
          <a:p>
            <a:pPr fontAlgn="auto">
              <a:lnSpc>
                <a:spcPct val="150000"/>
              </a:lnSpc>
              <a:buFont typeface="Wingdings" panose="05000000000000000000" charset="0"/>
            </a:pPr>
            <a:r>
              <a:rPr lang="en-US" altLang="zh-CN" sz="2000" dirty="0">
                <a:sym typeface="+mn-ea"/>
              </a:rPr>
              <a:t>Three- there are three trees.</a:t>
            </a:r>
            <a:endParaRPr lang="en-US" altLang="zh-CN" sz="2000" dirty="0">
              <a:latin typeface="Arial" panose="020B0604020202020204" pitchFamily="34" charset="0"/>
            </a:endParaRPr>
          </a:p>
          <a:p>
            <a:pPr fontAlgn="auto">
              <a:lnSpc>
                <a:spcPct val="150000"/>
              </a:lnSpc>
              <a:buFont typeface="Wingdings" panose="05000000000000000000" charset="0"/>
            </a:pPr>
            <a:r>
              <a:rPr lang="en-US" altLang="zh-CN" sz="2000" dirty="0">
                <a:sym typeface="+mn-ea"/>
              </a:rPr>
              <a:t>Four-there are four doors.</a:t>
            </a:r>
            <a:endParaRPr lang="en-US" altLang="zh-CN" sz="2000" dirty="0">
              <a:sym typeface="+mn-ea"/>
            </a:endParaRPr>
          </a:p>
          <a:p>
            <a:pPr fontAlgn="auto">
              <a:lnSpc>
                <a:spcPct val="150000"/>
              </a:lnSpc>
              <a:buFont typeface="Wingdings" panose="05000000000000000000" charset="0"/>
            </a:pPr>
            <a:r>
              <a:rPr lang="en-US" altLang="zh-CN" sz="2000" dirty="0">
                <a:sym typeface="+mn-ea"/>
              </a:rPr>
              <a:t>Five-there are five knives.</a:t>
            </a:r>
            <a:endParaRPr lang="zh-CN" altLang="en-US" sz="2000" dirty="0">
              <a:latin typeface="Arial" panose="020B0604020202020204" pitchFamily="34" charset="0"/>
              <a:ea typeface="汉仪旗黑-50S" panose="00020600040101010101" pitchFamily="18" charset="-122"/>
              <a:sym typeface="+mn-ea"/>
            </a:endParaRPr>
          </a:p>
        </p:txBody>
      </p:sp>
      <p:sp>
        <p:nvSpPr>
          <p:cNvPr id="5" name="文本框 4"/>
          <p:cNvSpPr txBox="1"/>
          <p:nvPr>
            <p:custDataLst>
              <p:tags r:id="rId1"/>
            </p:custDataLst>
          </p:nvPr>
        </p:nvSpPr>
        <p:spPr>
          <a:xfrm>
            <a:off x="1033145" y="4824730"/>
            <a:ext cx="9796145" cy="1476375"/>
          </a:xfrm>
          <a:prstGeom prst="rect">
            <a:avLst/>
          </a:prstGeom>
          <a:noFill/>
        </p:spPr>
        <p:txBody>
          <a:bodyPr wrap="square" rtlCol="0" anchor="t">
            <a:spAutoFit/>
          </a:bodyPr>
          <a:p>
            <a:pPr indent="457200" algn="just" fontAlgn="auto">
              <a:lnSpc>
                <a:spcPct val="150000"/>
              </a:lnSpc>
              <a:buNone/>
            </a:pPr>
            <a:r>
              <a:rPr lang="en-US" altLang="zh-CN" sz="2000" dirty="0">
                <a:sym typeface="+mn-ea"/>
              </a:rPr>
              <a:t>1 2 3 4 5</a:t>
            </a:r>
            <a:r>
              <a:rPr lang="zh-CN" altLang="en-US" sz="2000" dirty="0">
                <a:sym typeface="+mn-ea"/>
              </a:rPr>
              <a:t>这个</a:t>
            </a:r>
            <a:r>
              <a:rPr lang="en-US" altLang="zh-CN" sz="2000" dirty="0">
                <a:sym typeface="+mn-ea"/>
              </a:rPr>
              <a:t>number chant </a:t>
            </a:r>
            <a:r>
              <a:rPr lang="zh-CN" altLang="en-US" sz="2000" dirty="0">
                <a:sym typeface="+mn-ea"/>
              </a:rPr>
              <a:t>的每一句的重拍，有相应语调的变化；</a:t>
            </a:r>
            <a:r>
              <a:rPr lang="en-US" altLang="zh-CN" sz="2000" dirty="0">
                <a:sym typeface="+mn-ea"/>
              </a:rPr>
              <a:t>London Bridge</a:t>
            </a:r>
            <a:r>
              <a:rPr lang="zh-CN" altLang="en-US" sz="2000" dirty="0">
                <a:sym typeface="+mn-ea"/>
              </a:rPr>
              <a:t>歌词里的</a:t>
            </a:r>
            <a:r>
              <a:rPr lang="en-US" altLang="zh-CN" sz="2000" dirty="0">
                <a:sym typeface="+mn-ea"/>
              </a:rPr>
              <a:t> build it up </a:t>
            </a:r>
            <a:r>
              <a:rPr lang="zh-CN" altLang="en-US" sz="2000" dirty="0">
                <a:sym typeface="+mn-ea"/>
              </a:rPr>
              <a:t>和</a:t>
            </a:r>
            <a:r>
              <a:rPr lang="en-US" altLang="zh-CN" sz="2000" dirty="0">
                <a:sym typeface="+mn-ea"/>
              </a:rPr>
              <a:t> bend and break</a:t>
            </a:r>
            <a:r>
              <a:rPr lang="zh-CN" altLang="en-US" sz="2000" dirty="0">
                <a:sym typeface="+mn-ea"/>
              </a:rPr>
              <a:t>中有比较复杂而流畅的连读，可以让孩子感受语流，增强语感。</a:t>
            </a:r>
            <a:endParaRPr lang="zh-CN" altLang="en-US" sz="20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96"/>
                                        </p:tgtEl>
                                        <p:attrNameLst>
                                          <p:attrName>style.visibility</p:attrName>
                                        </p:attrNameLst>
                                      </p:cBhvr>
                                      <p:to>
                                        <p:strVal val="visible"/>
                                      </p:to>
                                    </p:set>
                                    <p:animEffect transition="in" filter="strips(downLeft)">
                                      <p:cBhvr>
                                        <p:cTn id="12" dur="500"/>
                                        <p:tgtEl>
                                          <p:spTgt spid="19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17" dur="1000" fill="hold"/>
                                              <p:tgtEl>
                                                <p:spTgt spid="5"/>
                                              </p:tgtEl>
                                              <p:attrNameLst>
                                                <p:attrName>num.show</p:attrName>
                                              </p:attrNameLst>
                                            </p:cBhvr>
                                            <p:tavLst>
                                              <p:tav tm="0">
                                                <p:val>
                                                  <p:fltVal val="0"/>
                                                </p:val>
                                              </p:tav>
                                              <p:tav tm="100000">
                                                <p:val>
                                                  <p:strVal val="#ppt_v"/>
                                                </p:val>
                                              </p:tav>
                                            </p:tavLst>
                                          </p:anim>
                                        </wppc:dynamicDigit>
                                      </p:ext>
                                    </p:extLs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96" grpId="0"/>
      <p:bldP spid="196" grpId="1"/>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二、专门性的幼儿英语教育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1032510" y="1391920"/>
            <a:ext cx="6096000" cy="460375"/>
          </a:xfrm>
          <a:prstGeom prst="rect">
            <a:avLst/>
          </a:prstGeom>
          <a:noFill/>
        </p:spPr>
        <p:txBody>
          <a:bodyPr wrap="square" rtlCol="0" anchor="t">
            <a:spAutoFit/>
          </a:bodyPr>
          <a:p>
            <a:r>
              <a:rPr lang="zh-CN" altLang="zh-CN" sz="2400" dirty="0">
                <a:sym typeface="+mn-ea"/>
              </a:rPr>
              <a:t>（二）</a:t>
            </a:r>
            <a:r>
              <a:rPr lang="zh-CN" altLang="en-US" sz="2400" b="1" dirty="0">
                <a:sym typeface="+mn-ea"/>
              </a:rPr>
              <a:t>英语歌曲歌谣活动</a:t>
            </a:r>
            <a:endParaRPr lang="zh-CN" altLang="zh-CN" sz="2400" dirty="0">
              <a:sym typeface="+mn-ea"/>
            </a:endParaRPr>
          </a:p>
        </p:txBody>
      </p:sp>
      <p:sp>
        <p:nvSpPr>
          <p:cNvPr id="2" name="文本框 1"/>
          <p:cNvSpPr txBox="1"/>
          <p:nvPr/>
        </p:nvSpPr>
        <p:spPr>
          <a:xfrm>
            <a:off x="1032510" y="2026285"/>
            <a:ext cx="9749790" cy="491490"/>
          </a:xfrm>
          <a:prstGeom prst="rect">
            <a:avLst/>
          </a:prstGeom>
          <a:noFill/>
        </p:spPr>
        <p:txBody>
          <a:bodyPr wrap="square">
            <a:spAutoFit/>
          </a:bodyPr>
          <a:p>
            <a:pPr algn="just">
              <a:lnSpc>
                <a:spcPct val="130000"/>
              </a:lnSpc>
              <a:spcBef>
                <a:spcPts val="0"/>
              </a:spcBef>
              <a:spcAft>
                <a:spcPts val="0"/>
              </a:spcAft>
              <a:buClrTx/>
              <a:buSzTx/>
              <a:buFontTx/>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又如用操作法学习儿歌One, One, One:</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196" name="文本框 195"/>
          <p:cNvSpPr txBox="1"/>
          <p:nvPr/>
        </p:nvSpPr>
        <p:spPr>
          <a:xfrm>
            <a:off x="1033145" y="2425065"/>
            <a:ext cx="5833745" cy="1938020"/>
          </a:xfrm>
          <a:prstGeom prst="rect">
            <a:avLst/>
          </a:prstGeom>
          <a:noFill/>
        </p:spPr>
        <p:txBody>
          <a:bodyPr wrap="square">
            <a:spAutoFit/>
          </a:bodyPr>
          <a:p>
            <a:pPr indent="457200" algn="just" fontAlgn="auto">
              <a:lnSpc>
                <a:spcPct val="150000"/>
              </a:lnSpc>
              <a:buNone/>
            </a:pPr>
            <a:r>
              <a:rPr lang="en-US" altLang="zh-CN" sz="2000" dirty="0">
                <a:sym typeface="+mn-ea"/>
              </a:rPr>
              <a:t>One, one, one, little dog run, </a:t>
            </a:r>
            <a:endParaRPr lang="en-US" altLang="zh-CN" sz="2000" dirty="0">
              <a:sym typeface="+mn-ea"/>
            </a:endParaRPr>
          </a:p>
          <a:p>
            <a:pPr indent="457200" algn="just" fontAlgn="auto">
              <a:lnSpc>
                <a:spcPct val="150000"/>
              </a:lnSpc>
              <a:buNone/>
            </a:pPr>
            <a:r>
              <a:rPr lang="en-US" altLang="zh-CN" sz="2000" dirty="0">
                <a:sym typeface="+mn-ea"/>
              </a:rPr>
              <a:t>Two, two, two, cats see you.</a:t>
            </a:r>
            <a:endParaRPr lang="zh-CN" altLang="en-US" sz="2000" dirty="0">
              <a:latin typeface="Arial" panose="020B0604020202020204" pitchFamily="34" charset="0"/>
            </a:endParaRPr>
          </a:p>
          <a:p>
            <a:pPr indent="508000" algn="just" fontAlgn="auto">
              <a:lnSpc>
                <a:spcPct val="150000"/>
              </a:lnSpc>
              <a:buNone/>
              <a:extLst>
                <a:ext uri="{35155182-B16C-46BC-9424-99874614C6A1}">
                  <wpsdc:indentchars xmlns:wpsdc="http://www.wps.cn/officeDocument/2017/drawingmlCustomData" val="200" checksum="282533468"/>
                </a:ext>
              </a:extLst>
            </a:pPr>
            <a:r>
              <a:rPr lang="en-US" altLang="zh-CN" sz="2000" dirty="0">
                <a:sym typeface="+mn-ea"/>
              </a:rPr>
              <a:t>Three, three, three, birds on the trees. </a:t>
            </a:r>
            <a:endParaRPr lang="en-US" altLang="zh-CN" sz="2000" dirty="0">
              <a:sym typeface="+mn-ea"/>
            </a:endParaRPr>
          </a:p>
          <a:p>
            <a:pPr indent="508000" algn="just" fontAlgn="auto">
              <a:lnSpc>
                <a:spcPct val="150000"/>
              </a:lnSpc>
              <a:buNone/>
              <a:extLst>
                <a:ext uri="{35155182-B16C-46BC-9424-99874614C6A1}">
                  <wpsdc:indentchars xmlns:wpsdc="http://www.wps.cn/officeDocument/2017/drawingmlCustomData" val="200" checksum="282533468"/>
                </a:ext>
              </a:extLst>
            </a:pPr>
            <a:r>
              <a:rPr lang="en-US" altLang="zh-CN" sz="2000" dirty="0">
                <a:sym typeface="+mn-ea"/>
              </a:rPr>
              <a:t>Four, four, four, mice on the floors.</a:t>
            </a:r>
            <a:endParaRPr lang="zh-CN" altLang="en-US" sz="2000" dirty="0">
              <a:latin typeface="Arial" panose="020B0604020202020204" pitchFamily="34" charset="0"/>
              <a:ea typeface="汉仪旗黑-50S" panose="00020600040101010101" pitchFamily="18" charset="-122"/>
              <a:sym typeface="+mn-ea"/>
            </a:endParaRPr>
          </a:p>
        </p:txBody>
      </p:sp>
      <p:sp>
        <p:nvSpPr>
          <p:cNvPr id="5" name="文本框 4"/>
          <p:cNvSpPr txBox="1"/>
          <p:nvPr>
            <p:custDataLst>
              <p:tags r:id="rId1"/>
            </p:custDataLst>
          </p:nvPr>
        </p:nvSpPr>
        <p:spPr>
          <a:xfrm>
            <a:off x="986155" y="4594225"/>
            <a:ext cx="9796145" cy="1476375"/>
          </a:xfrm>
          <a:prstGeom prst="rect">
            <a:avLst/>
          </a:prstGeom>
          <a:noFill/>
        </p:spPr>
        <p:txBody>
          <a:bodyPr wrap="square" rtlCol="0" anchor="t">
            <a:spAutoFit/>
          </a:bodyPr>
          <a:p>
            <a:pPr indent="457200" algn="just" fontAlgn="auto">
              <a:lnSpc>
                <a:spcPct val="150000"/>
              </a:lnSpc>
              <a:buNone/>
            </a:pPr>
            <a:r>
              <a:rPr sz="2000" dirty="0">
                <a:sym typeface="+mn-ea"/>
              </a:rPr>
              <a:t>幼儿带上小动物头饰，根据儿歌内容，分别扮演不同的小动物，孩子们边学边玩。不但学习了英语，也满足了他们模仿的乐趣。节奏鲜明、朗朗上口的歌曲歌谣是训练幼儿英语语音、语调和语流的绝佳材料。</a:t>
            </a:r>
            <a:endParaRPr sz="20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96"/>
                                        </p:tgtEl>
                                        <p:attrNameLst>
                                          <p:attrName>style.visibility</p:attrName>
                                        </p:attrNameLst>
                                      </p:cBhvr>
                                      <p:to>
                                        <p:strVal val="visible"/>
                                      </p:to>
                                    </p:set>
                                    <p:animEffect transition="in" filter="strips(downLeft)">
                                      <p:cBhvr>
                                        <p:cTn id="12" dur="500"/>
                                        <p:tgtEl>
                                          <p:spTgt spid="19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17" dur="1000" fill="hold"/>
                                              <p:tgtEl>
                                                <p:spTgt spid="5"/>
                                              </p:tgtEl>
                                              <p:attrNameLst>
                                                <p:attrName>num.show</p:attrName>
                                              </p:attrNameLst>
                                            </p:cBhvr>
                                            <p:tavLst>
                                              <p:tav tm="0">
                                                <p:val>
                                                  <p:fltVal val="0"/>
                                                </p:val>
                                              </p:tav>
                                              <p:tav tm="100000">
                                                <p:val>
                                                  <p:strVal val="#ppt_v"/>
                                                </p:val>
                                              </p:tav>
                                            </p:tavLst>
                                          </p:anim>
                                        </wppc:dynamicDigit>
                                      </p:ext>
                                    </p:extLs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96" grpId="0"/>
      <p:bldP spid="196"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二、专门性的幼儿英语教育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1010920" y="1330325"/>
            <a:ext cx="6096000" cy="460375"/>
          </a:xfrm>
          <a:prstGeom prst="rect">
            <a:avLst/>
          </a:prstGeom>
          <a:noFill/>
        </p:spPr>
        <p:txBody>
          <a:bodyPr wrap="square" rtlCol="0" anchor="t">
            <a:spAutoFit/>
          </a:bodyPr>
          <a:p>
            <a:r>
              <a:rPr lang="zh-CN" altLang="zh-CN" sz="2400" dirty="0">
                <a:sym typeface="+mn-ea"/>
              </a:rPr>
              <a:t>（三）</a:t>
            </a:r>
            <a:r>
              <a:rPr lang="zh-CN" altLang="en-US" sz="2400" b="1" dirty="0">
                <a:sym typeface="+mn-ea"/>
              </a:rPr>
              <a:t>英语故事教学活动</a:t>
            </a:r>
            <a:endParaRPr lang="zh-CN" altLang="zh-CN" sz="2400" dirty="0">
              <a:sym typeface="+mn-ea"/>
            </a:endParaRPr>
          </a:p>
        </p:txBody>
      </p:sp>
      <p:sp>
        <p:nvSpPr>
          <p:cNvPr id="5" name="文本框 4"/>
          <p:cNvSpPr txBox="1"/>
          <p:nvPr/>
        </p:nvSpPr>
        <p:spPr>
          <a:xfrm>
            <a:off x="765175" y="2017395"/>
            <a:ext cx="9959340" cy="3876675"/>
          </a:xfrm>
          <a:prstGeom prst="rect">
            <a:avLst/>
          </a:prstGeom>
          <a:noFill/>
        </p:spPr>
        <p:txBody>
          <a:bodyPr wrap="square" rtlCol="0" anchor="t">
            <a:spAutoFit/>
          </a:bodyPr>
          <a:p>
            <a:pPr>
              <a:lnSpc>
                <a:spcPct val="150000"/>
              </a:lnSpc>
            </a:pPr>
            <a:r>
              <a:rPr lang="en-US" altLang="zh-CN" sz="2000"/>
              <a:t>       </a:t>
            </a:r>
            <a:r>
              <a:rPr lang="zh-CN" altLang="en-US" sz="1800"/>
              <a:t>英语故事教学是幼儿英语教育活动颇有成效的一个途径。每个人的童年都是伴随着故事长大的，因此故事对于儿童具有普遍的吸引力。英语故事语言形象生动、富于变幻，故事叙述情节生动、高潮迭起，故事内容贴近生活、寓意深刻。通过英语故事教学，能极大地调动幼儿的好奇心，从而激发幼儿学习英语的兴趣。英语故事能为幼儿提供真实、自然和丰富的输入语言，有利于幼儿对英语语言的习得。</a:t>
            </a:r>
            <a:endParaRPr lang="zh-CN" altLang="en-US" sz="1800"/>
          </a:p>
          <a:p>
            <a:pPr>
              <a:lnSpc>
                <a:spcPct val="150000"/>
              </a:lnSpc>
            </a:pPr>
            <a:r>
              <a:rPr lang="en-US" altLang="zh-CN" sz="1800"/>
              <a:t>        </a:t>
            </a:r>
            <a:r>
              <a:rPr lang="zh-CN" altLang="en-US" sz="1800">
                <a:sym typeface="+mn-ea"/>
              </a:rPr>
              <a:t>幼儿在故事教学中主要以聆听的方式获得故事内容的信息，不仅有助于英语听力的发展，而且还训练了幼儿的想象力。英语故事里面渗透的寓意和道理还有助于幼儿的行为养成和社会性发展。英语教学故事的类型包括民间故事、童话故事、科幻故事等。英语故事。教学法有直观法（reading）和表演法（role play）。</a:t>
            </a:r>
            <a:endParaRPr lang="en-US" altLang="zh-CN" sz="18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strips(down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strips(downLeft)">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二、专门性的幼儿英语教育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1010920" y="1330325"/>
            <a:ext cx="6096000" cy="460375"/>
          </a:xfrm>
          <a:prstGeom prst="rect">
            <a:avLst/>
          </a:prstGeom>
          <a:noFill/>
        </p:spPr>
        <p:txBody>
          <a:bodyPr wrap="square" rtlCol="0" anchor="t">
            <a:spAutoFit/>
          </a:bodyPr>
          <a:p>
            <a:r>
              <a:rPr lang="zh-CN" altLang="zh-CN" sz="2400" dirty="0">
                <a:sym typeface="+mn-ea"/>
              </a:rPr>
              <a:t>（三）</a:t>
            </a:r>
            <a:r>
              <a:rPr lang="zh-CN" altLang="en-US" sz="2400" b="1" dirty="0">
                <a:sym typeface="+mn-ea"/>
              </a:rPr>
              <a:t>英语故事教学活动</a:t>
            </a:r>
            <a:endParaRPr lang="zh-CN" altLang="zh-CN" sz="2400" dirty="0">
              <a:sym typeface="+mn-ea"/>
            </a:endParaRPr>
          </a:p>
        </p:txBody>
      </p:sp>
      <p:sp>
        <p:nvSpPr>
          <p:cNvPr id="5" name="文本框 4"/>
          <p:cNvSpPr txBox="1"/>
          <p:nvPr/>
        </p:nvSpPr>
        <p:spPr>
          <a:xfrm>
            <a:off x="811530" y="2017395"/>
            <a:ext cx="10570845" cy="2999740"/>
          </a:xfrm>
          <a:prstGeom prst="rect">
            <a:avLst/>
          </a:prstGeom>
          <a:noFill/>
        </p:spPr>
        <p:txBody>
          <a:bodyPr wrap="square" rtlCol="0" anchor="t">
            <a:spAutoFit/>
          </a:bodyPr>
          <a:p>
            <a:pPr>
              <a:lnSpc>
                <a:spcPct val="150000"/>
              </a:lnSpc>
            </a:pPr>
            <a:r>
              <a:rPr lang="zh-CN" altLang="en-US" sz="1800"/>
              <a:t>例如：故事Five Little Monkeys Jumping on the   Bed 的教学活动中，可以根据幼儿的年龄，设计一些动作，配合教师声情并茂的朗读，可以大大地增加活动的趣味性：</a:t>
            </a:r>
            <a:endParaRPr lang="zh-CN" altLang="en-US" sz="1800"/>
          </a:p>
          <a:p>
            <a:pPr>
              <a:lnSpc>
                <a:spcPct val="150000"/>
              </a:lnSpc>
            </a:pPr>
            <a:endParaRPr lang="zh-CN" altLang="en-US" sz="1800"/>
          </a:p>
          <a:p>
            <a:pPr>
              <a:lnSpc>
                <a:spcPct val="150000"/>
              </a:lnSpc>
            </a:pPr>
            <a:r>
              <a:rPr lang="zh-CN" altLang="en-US" sz="1800"/>
              <a:t>Five little monkeys jumping on the bed,</a:t>
            </a:r>
            <a:endParaRPr lang="zh-CN" altLang="en-US" sz="1800"/>
          </a:p>
          <a:p>
            <a:pPr>
              <a:lnSpc>
                <a:spcPct val="150000"/>
              </a:lnSpc>
            </a:pPr>
            <a:r>
              <a:rPr lang="zh-CN" altLang="en-US" sz="1800"/>
              <a:t>One fell off and bumped his head.</a:t>
            </a:r>
            <a:endParaRPr lang="zh-CN" altLang="en-US" sz="1800"/>
          </a:p>
          <a:p>
            <a:pPr>
              <a:lnSpc>
                <a:spcPct val="150000"/>
              </a:lnSpc>
            </a:pPr>
            <a:r>
              <a:rPr lang="zh-CN" altLang="en-US" sz="1800"/>
              <a:t>The mama called the doctor, and the doctor said,</a:t>
            </a:r>
            <a:endParaRPr lang="zh-CN" altLang="en-US" sz="1800"/>
          </a:p>
          <a:p>
            <a:pPr>
              <a:lnSpc>
                <a:spcPct val="150000"/>
              </a:lnSpc>
            </a:pPr>
            <a:r>
              <a:rPr lang="zh-CN" altLang="en-US" sz="1800"/>
              <a:t>No more monkeys jumping on the bed!</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strips(downLeft)">
                                      <p:cBhvr>
                                        <p:cTn id="12" dur="500"/>
                                        <p:tgtEl>
                                          <p:spTgt spid="5">
                                            <p:txEl>
                                              <p:pRg st="2" end="2"/>
                                            </p:txEl>
                                          </p:spTgt>
                                        </p:tgtEl>
                                      </p:cBhvr>
                                    </p:animEffect>
                                  </p:childTnLst>
                                </p:cTn>
                              </p:par>
                              <p:par>
                                <p:cTn id="13" presetID="18" presetClass="entr" presetSubtype="12"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strips(downLeft)">
                                      <p:cBhvr>
                                        <p:cTn id="15" dur="500"/>
                                        <p:tgtEl>
                                          <p:spTgt spid="5">
                                            <p:txEl>
                                              <p:pRg st="3" end="3"/>
                                            </p:txEl>
                                          </p:spTgt>
                                        </p:tgtEl>
                                      </p:cBhvr>
                                    </p:animEffect>
                                  </p:childTnLst>
                                </p:cTn>
                              </p:par>
                              <p:par>
                                <p:cTn id="16" presetID="18" presetClass="entr" presetSubtype="12" fill="hold"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strips(downLeft)">
                                      <p:cBhvr>
                                        <p:cTn id="18" dur="500"/>
                                        <p:tgtEl>
                                          <p:spTgt spid="5">
                                            <p:txEl>
                                              <p:pRg st="4" end="4"/>
                                            </p:txEl>
                                          </p:spTgt>
                                        </p:tgtEl>
                                      </p:cBhvr>
                                    </p:animEffect>
                                  </p:childTnLst>
                                </p:cTn>
                              </p:par>
                              <p:par>
                                <p:cTn id="19" presetID="18" presetClass="entr" presetSubtype="12"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strips(downLeft)">
                                      <p:cBhvr>
                                        <p:cTn id="21"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366000" y="2182495"/>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5" name="文本框 4"/>
          <p:cNvSpPr txBox="1"/>
          <p:nvPr/>
        </p:nvSpPr>
        <p:spPr>
          <a:xfrm>
            <a:off x="811530" y="1998345"/>
            <a:ext cx="6271895" cy="2861310"/>
          </a:xfrm>
          <a:prstGeom prst="rect">
            <a:avLst/>
          </a:prstGeom>
          <a:noFill/>
        </p:spPr>
        <p:txBody>
          <a:bodyPr wrap="square" rtlCol="0" anchor="t">
            <a:spAutoFit/>
          </a:bodyPr>
          <a:p>
            <a:pPr>
              <a:lnSpc>
                <a:spcPct val="150000"/>
              </a:lnSpc>
            </a:pPr>
            <a:r>
              <a:rPr lang="en-US" altLang="zh-CN" sz="2000"/>
              <a:t>       </a:t>
            </a:r>
            <a:r>
              <a:rPr lang="zh-CN" altLang="en-US" sz="2000"/>
              <a:t>渗透性幼儿英语教育所指的范畴比较广泛，是将英语学习渗透于幼儿一日生活中，包括集中活动的英语教学、游戏活动和幼儿园日常生活中的英语学习等。</a:t>
            </a:r>
            <a:endParaRPr lang="zh-CN" altLang="en-US" sz="2000"/>
          </a:p>
          <a:p>
            <a:pPr>
              <a:lnSpc>
                <a:spcPct val="150000"/>
              </a:lnSpc>
            </a:pPr>
            <a:endParaRPr lang="zh-CN" altLang="en-US" sz="2000"/>
          </a:p>
          <a:p>
            <a:pPr>
              <a:lnSpc>
                <a:spcPct val="150000"/>
              </a:lnSpc>
            </a:pPr>
            <a:r>
              <a:rPr lang="zh-CN" altLang="en-US" sz="2000"/>
              <a:t>（一）渗透式英语教育的作用</a:t>
            </a:r>
            <a:endParaRPr lang="zh-CN" altLang="en-US" sz="2000"/>
          </a:p>
          <a:p>
            <a:pPr>
              <a:lnSpc>
                <a:spcPct val="150000"/>
              </a:lnSpc>
            </a:pPr>
            <a:r>
              <a:rPr lang="zh-CN" altLang="en-US" sz="2000"/>
              <a:t>（二）渗透式英语教育的形式</a:t>
            </a:r>
            <a:endParaRPr lang="zh-CN" altLang="en-US" sz="2000"/>
          </a:p>
        </p:txBody>
      </p:sp>
      <p:grpSp>
        <p:nvGrpSpPr>
          <p:cNvPr id="238" name="图形 232"/>
          <p:cNvGrpSpPr/>
          <p:nvPr/>
        </p:nvGrpSpPr>
        <p:grpSpPr>
          <a:xfrm>
            <a:off x="7267932" y="2468951"/>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edge">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strips(downLeft)">
                                      <p:cBhvr>
                                        <p:cTn id="17" dur="500"/>
                                        <p:tgtEl>
                                          <p:spTgt spid="5">
                                            <p:txEl>
                                              <p:pRg st="2" end="2"/>
                                            </p:txEl>
                                          </p:spTgt>
                                        </p:tgtEl>
                                      </p:cBhvr>
                                    </p:animEffect>
                                  </p:childTnLst>
                                </p:cTn>
                              </p:par>
                              <p:par>
                                <p:cTn id="18" presetID="18" presetClass="entr" presetSubtype="12"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strips(downLeft)">
                                      <p:cBhvr>
                                        <p:cTn id="2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1027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1010920" y="1552575"/>
            <a:ext cx="9749790" cy="460375"/>
          </a:xfrm>
          <a:prstGeom prst="rect">
            <a:avLst/>
          </a:prstGeom>
          <a:noFill/>
        </p:spPr>
        <p:txBody>
          <a:bodyPr wrap="square">
            <a:spAutoFit/>
          </a:bodyPr>
          <a:p>
            <a:pPr algn="just"/>
            <a:r>
              <a:rPr lang="zh-CN" altLang="en-US" sz="2400" dirty="0">
                <a:solidFill>
                  <a:schemeClr val="tx1"/>
                </a:solidFill>
                <a:sym typeface="+mn-ea"/>
              </a:rPr>
              <a:t>（一）渗透式英语教育的作用</a:t>
            </a:r>
            <a:endParaRPr lang="zh-CN" altLang="en-US" sz="2400" dirty="0">
              <a:solidFill>
                <a:schemeClr val="tx1"/>
              </a:solidFill>
              <a:sym typeface="+mn-ea"/>
            </a:endParaRPr>
          </a:p>
        </p:txBody>
      </p:sp>
      <p:sp>
        <p:nvSpPr>
          <p:cNvPr id="5" name="文本框 4"/>
          <p:cNvSpPr txBox="1"/>
          <p:nvPr/>
        </p:nvSpPr>
        <p:spPr>
          <a:xfrm>
            <a:off x="811530" y="2461895"/>
            <a:ext cx="10570845" cy="378460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dirty="0">
                <a:sym typeface="+mn-ea"/>
              </a:rPr>
              <a:t>幼儿在自然宽松的语言环境中习得语言。第二语言及外语的能力，更需要经过大量的不断反复的语言应用过程才能得到发展。渗透性的、非正规的英语教育活动能给幼儿提供大量的实践和运用英语的机会，是不可忽视的重要教育途径。</a:t>
            </a:r>
            <a:endParaRPr lang="zh-CN" altLang="en-US" sz="2000" dirty="0">
              <a:sym typeface="+mn-ea"/>
            </a:endParaRPr>
          </a:p>
          <a:p>
            <a:pPr marL="342900" indent="-342900" algn="just">
              <a:lnSpc>
                <a:spcPct val="150000"/>
              </a:lnSpc>
              <a:buFont typeface="Wingdings" panose="05000000000000000000" charset="0"/>
              <a:buChar char=""/>
            </a:pPr>
            <a:endParaRPr lang="zh-CN" altLang="en-US" sz="2000" dirty="0">
              <a:latin typeface="Arial" panose="020B0604020202020204" pitchFamily="34" charset="0"/>
              <a:sym typeface="+mn-ea"/>
            </a:endParaRPr>
          </a:p>
          <a:p>
            <a:pPr marL="342900" indent="-342900" algn="just">
              <a:lnSpc>
                <a:spcPct val="150000"/>
              </a:lnSpc>
              <a:buFont typeface="Wingdings" panose="05000000000000000000" charset="0"/>
              <a:buChar char=""/>
            </a:pPr>
            <a:r>
              <a:rPr lang="zh-CN" altLang="en-US" sz="2000" dirty="0">
                <a:sym typeface="+mn-ea"/>
              </a:rPr>
              <a:t>渗透性幼儿英语教育不直接以英语教育为内容，而是以英语为教育媒介语言进行日常生活活动、各领域教育活动、区域活动以及家庭生活的交流等，提供给幼儿运用英语这一工具与人交流，学习其他方面知识和能力的机会，给幼儿更多运用英语进行交流交际的锻炼机会，从而促进幼儿英语听力，理解力和表达能力的提高。</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edge">
                                      <p:cBhvr>
                                        <p:cTn id="16" dur="20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wedge">
                                      <p:cBhvr>
                                        <p:cTn id="21"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343650" y="1950720"/>
            <a:ext cx="4109085" cy="2553335"/>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sym typeface="+mn-ea"/>
              </a:rPr>
              <a:t>项目五　幼儿英语教育教学活动</a:t>
            </a:r>
            <a:endParaRPr lang="zh-CN" altLang="en-US" sz="2000">
              <a:solidFill>
                <a:srgbClr val="F86B2A"/>
              </a:solidFill>
              <a:latin typeface="黑体" panose="02010609060101010101" charset="-122"/>
              <a:ea typeface="黑体" panose="02010609060101010101" charset="-122"/>
              <a:sym typeface="+mn-ea"/>
            </a:endParaRPr>
          </a:p>
          <a:p>
            <a:pPr algn="l">
              <a:lnSpc>
                <a:spcPct val="200000"/>
              </a:lnSpc>
            </a:pPr>
            <a:r>
              <a:rPr lang="zh-CN" altLang="en-US" sz="2000">
                <a:solidFill>
                  <a:srgbClr val="F86B2A"/>
                </a:solidFill>
                <a:latin typeface="黑体" panose="02010609060101010101" charset="-122"/>
                <a:ea typeface="黑体" panose="02010609060101010101" charset="-122"/>
              </a:rPr>
              <a:t>项目六　幼儿英语教学活动的设计</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项目七　幼儿英语教育评价与说课</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项目八　幼儿英语教育科研</a:t>
            </a:r>
            <a:endParaRPr lang="zh-CN" altLang="en-US" sz="2000">
              <a:solidFill>
                <a:srgbClr val="F86B2A"/>
              </a:solidFill>
              <a:latin typeface="黑体" panose="02010609060101010101" charset="-122"/>
              <a:ea typeface="黑体" panose="0201060906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9060101010101" charset="-122"/>
                <a:ea typeface="黑体" panose="02010609060101010101" charset="-122"/>
              </a:rPr>
              <a:t>目   录</a:t>
            </a:r>
            <a:endParaRPr lang="zh-CN" altLang="en-US" sz="3600">
              <a:solidFill>
                <a:schemeClr val="bg1"/>
              </a:solidFill>
              <a:latin typeface="黑体" panose="02010609060101010101" charset="-122"/>
              <a:ea typeface="黑体" panose="02010609060101010101" charset="-122"/>
            </a:endParaRPr>
          </a:p>
        </p:txBody>
      </p:sp>
      <p:sp>
        <p:nvSpPr>
          <p:cNvPr id="2" name="文本框 1"/>
          <p:cNvSpPr txBox="1"/>
          <p:nvPr/>
        </p:nvSpPr>
        <p:spPr>
          <a:xfrm>
            <a:off x="2059940" y="1950720"/>
            <a:ext cx="4348480" cy="3014980"/>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rPr>
              <a:t>项目一</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幼儿英语教育概述</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项目二　幼儿英语教育的途径</a:t>
            </a:r>
            <a:endParaRPr lang="zh-CN" altLang="en-US" sz="2000">
              <a:solidFill>
                <a:srgbClr val="F86B2A"/>
              </a:solidFill>
              <a:latin typeface="黑体" panose="02010609060101010101" charset="-122"/>
              <a:ea typeface="黑体" panose="02010609060101010101" charset="-122"/>
            </a:endParaRPr>
          </a:p>
          <a:p>
            <a:pPr algn="l">
              <a:lnSpc>
                <a:spcPct val="150000"/>
              </a:lnSpc>
            </a:pP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及双语教育师资培养</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项目三</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幼儿英语教育的目标与内容</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项目四　</a:t>
            </a:r>
            <a:r>
              <a:rPr lang="zh-CN" altLang="en-US" sz="2000">
                <a:solidFill>
                  <a:srgbClr val="F86B2A"/>
                </a:solidFill>
                <a:latin typeface="黑体" panose="02010609060101010101" charset="-122"/>
                <a:ea typeface="黑体" panose="02010609060101010101" charset="-122"/>
                <a:sym typeface="+mn-lt"/>
              </a:rPr>
              <a:t>幼儿英语教育教学模式</a:t>
            </a:r>
            <a:endParaRPr lang="zh-CN" altLang="en-US" sz="2000">
              <a:solidFill>
                <a:srgbClr val="F86B2A"/>
              </a:solidFill>
              <a:latin typeface="黑体" panose="02010609060101010101" charset="-122"/>
              <a:ea typeface="黑体" panose="0201060906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59375" y="2331085"/>
            <a:ext cx="2292350" cy="3532505"/>
          </a:xfrm>
          <a:prstGeom prst="rect">
            <a:avLst/>
          </a:prstGeom>
        </p:spPr>
      </p:pic>
      <p:sp>
        <p:nvSpPr>
          <p:cNvPr id="8" name="文本框 7"/>
          <p:cNvSpPr txBox="1"/>
          <p:nvPr/>
        </p:nvSpPr>
        <p:spPr>
          <a:xfrm>
            <a:off x="751840" y="3466465"/>
            <a:ext cx="4399280" cy="922020"/>
          </a:xfrm>
          <a:prstGeom prst="rect">
            <a:avLst/>
          </a:prstGeom>
          <a:noFill/>
        </p:spPr>
        <p:txBody>
          <a:bodyPr wrap="square" rtlCol="0" anchor="t">
            <a:spAutoFit/>
          </a:bodyPr>
          <a:p>
            <a:pPr indent="0" algn="just">
              <a:lnSpc>
                <a:spcPct val="150000"/>
              </a:lnSpc>
            </a:pPr>
            <a:r>
              <a:rPr lang="zh-CN" altLang="en-US" dirty="0">
                <a:latin typeface="Arial" panose="020B0604020202020204" pitchFamily="34" charset="0"/>
                <a:sym typeface="+mn-ea"/>
              </a:rPr>
              <a:t>（</a:t>
            </a:r>
            <a:r>
              <a:rPr lang="en-US" altLang="zh-CN" dirty="0">
                <a:latin typeface="Arial" panose="020B0604020202020204" pitchFamily="34" charset="0"/>
                <a:sym typeface="+mn-ea"/>
              </a:rPr>
              <a:t>1</a:t>
            </a:r>
            <a:r>
              <a:rPr lang="zh-CN" altLang="en-US" dirty="0">
                <a:latin typeface="Arial" panose="020B0604020202020204" pitchFamily="34" charset="0"/>
                <a:sym typeface="+mn-ea"/>
              </a:rPr>
              <a:t>）在各领域教学活动中的英语渗透</a:t>
            </a:r>
            <a:endParaRPr lang="zh-CN" altLang="en-US" dirty="0">
              <a:latin typeface="Arial" panose="020B0604020202020204" pitchFamily="34" charset="0"/>
            </a:endParaRPr>
          </a:p>
          <a:p>
            <a:pPr indent="0" algn="just">
              <a:lnSpc>
                <a:spcPct val="150000"/>
              </a:lnSpc>
            </a:pPr>
            <a:r>
              <a:rPr lang="zh-CN" altLang="en-US" dirty="0">
                <a:latin typeface="Arial" panose="020B0604020202020204" pitchFamily="34" charset="0"/>
                <a:sym typeface="+mn-ea"/>
              </a:rPr>
              <a:t>（</a:t>
            </a:r>
            <a:r>
              <a:rPr lang="en-US" altLang="zh-CN" dirty="0">
                <a:latin typeface="Arial" panose="020B0604020202020204" pitchFamily="34" charset="0"/>
                <a:sym typeface="+mn-ea"/>
              </a:rPr>
              <a:t>2</a:t>
            </a:r>
            <a:r>
              <a:rPr lang="zh-CN" altLang="en-US" dirty="0">
                <a:latin typeface="Arial" panose="020B0604020202020204" pitchFamily="34" charset="0"/>
                <a:sym typeface="+mn-ea"/>
              </a:rPr>
              <a:t>）区域活动中的英语渗透</a:t>
            </a:r>
            <a:endParaRPr lang="zh-CN" altLang="en-US" dirty="0">
              <a:solidFill>
                <a:schemeClr val="tx1">
                  <a:lumMod val="65000"/>
                  <a:lumOff val="35000"/>
                </a:schemeClr>
              </a:solidFill>
              <a:latin typeface="+mn-ea"/>
              <a:sym typeface="+mn-ea"/>
            </a:endParaRPr>
          </a:p>
        </p:txBody>
      </p:sp>
      <p:sp>
        <p:nvSpPr>
          <p:cNvPr id="9" name="文本框 8"/>
          <p:cNvSpPr txBox="1"/>
          <p:nvPr/>
        </p:nvSpPr>
        <p:spPr>
          <a:xfrm>
            <a:off x="7851775" y="3466465"/>
            <a:ext cx="3240000" cy="1337945"/>
          </a:xfrm>
          <a:prstGeom prst="rect">
            <a:avLst/>
          </a:prstGeom>
          <a:noFill/>
        </p:spPr>
        <p:txBody>
          <a:bodyPr wrap="square" rtlCol="0" anchor="t">
            <a:spAutoFit/>
          </a:bodyPr>
          <a:p>
            <a:pPr indent="0" algn="just">
              <a:lnSpc>
                <a:spcPct val="150000"/>
              </a:lnSpc>
            </a:pPr>
            <a:r>
              <a:rPr lang="zh-CN" altLang="en-US" dirty="0">
                <a:latin typeface="Arial" panose="020B0604020202020204" pitchFamily="34" charset="0"/>
                <a:sym typeface="+mn-ea"/>
              </a:rPr>
              <a:t>（</a:t>
            </a:r>
            <a:r>
              <a:rPr lang="en-US" altLang="zh-CN" dirty="0">
                <a:latin typeface="Arial" panose="020B0604020202020204" pitchFamily="34" charset="0"/>
                <a:sym typeface="+mn-ea"/>
              </a:rPr>
              <a:t>1</a:t>
            </a:r>
            <a:r>
              <a:rPr lang="zh-CN" altLang="en-US" dirty="0">
                <a:latin typeface="Arial" panose="020B0604020202020204" pitchFamily="34" charset="0"/>
                <a:sym typeface="+mn-ea"/>
              </a:rPr>
              <a:t>）自然渗透式教育</a:t>
            </a:r>
            <a:endParaRPr lang="zh-CN" altLang="en-US" dirty="0">
              <a:latin typeface="Arial" panose="020B0604020202020204" pitchFamily="34" charset="0"/>
            </a:endParaRPr>
          </a:p>
          <a:p>
            <a:pPr indent="0" algn="just">
              <a:lnSpc>
                <a:spcPct val="150000"/>
              </a:lnSpc>
            </a:pPr>
            <a:r>
              <a:rPr lang="zh-CN" altLang="en-US" dirty="0">
                <a:latin typeface="Arial" panose="020B0604020202020204" pitchFamily="34" charset="0"/>
                <a:sym typeface="+mn-ea"/>
              </a:rPr>
              <a:t>（</a:t>
            </a:r>
            <a:r>
              <a:rPr lang="en-US" altLang="zh-CN" dirty="0">
                <a:latin typeface="Arial" panose="020B0604020202020204" pitchFamily="34" charset="0"/>
                <a:sym typeface="+mn-ea"/>
              </a:rPr>
              <a:t>2</a:t>
            </a:r>
            <a:r>
              <a:rPr lang="zh-CN" altLang="en-US" dirty="0">
                <a:latin typeface="Arial" panose="020B0604020202020204" pitchFamily="34" charset="0"/>
                <a:sym typeface="+mn-ea"/>
              </a:rPr>
              <a:t>）娱乐式教育</a:t>
            </a:r>
            <a:endParaRPr lang="zh-CN" altLang="en-US" dirty="0">
              <a:latin typeface="Arial" panose="020B0604020202020204" pitchFamily="34" charset="0"/>
            </a:endParaRPr>
          </a:p>
          <a:p>
            <a:pPr indent="0" algn="just">
              <a:lnSpc>
                <a:spcPct val="150000"/>
              </a:lnSpc>
            </a:pPr>
            <a:r>
              <a:rPr lang="zh-CN" altLang="en-US" dirty="0">
                <a:latin typeface="Arial" panose="020B0604020202020204" pitchFamily="34" charset="0"/>
                <a:sym typeface="+mn-ea"/>
              </a:rPr>
              <a:t>（</a:t>
            </a:r>
            <a:r>
              <a:rPr lang="en-US" altLang="zh-CN" dirty="0">
                <a:latin typeface="Arial" panose="020B0604020202020204" pitchFamily="34" charset="0"/>
                <a:sym typeface="+mn-ea"/>
              </a:rPr>
              <a:t>3</a:t>
            </a:r>
            <a:r>
              <a:rPr lang="zh-CN" altLang="en-US" dirty="0">
                <a:latin typeface="Arial" panose="020B0604020202020204" pitchFamily="34" charset="0"/>
                <a:sym typeface="+mn-ea"/>
              </a:rPr>
              <a:t>）家园结合式教育</a:t>
            </a:r>
            <a:endParaRPr lang="zh-CN" altLang="en-US" dirty="0">
              <a:solidFill>
                <a:schemeClr val="tx1">
                  <a:lumMod val="65000"/>
                  <a:lumOff val="35000"/>
                </a:schemeClr>
              </a:solidFill>
              <a:latin typeface="+mn-ea"/>
              <a:sym typeface="+mn-ea"/>
            </a:endParaRPr>
          </a:p>
        </p:txBody>
      </p:sp>
      <p:sp>
        <p:nvSpPr>
          <p:cNvPr id="10" name="文本框 9"/>
          <p:cNvSpPr txBox="1"/>
          <p:nvPr/>
        </p:nvSpPr>
        <p:spPr>
          <a:xfrm>
            <a:off x="1021715" y="2706370"/>
            <a:ext cx="3737610" cy="398780"/>
          </a:xfrm>
          <a:prstGeom prst="rect">
            <a:avLst/>
          </a:prstGeom>
          <a:noFill/>
        </p:spPr>
        <p:txBody>
          <a:bodyPr wrap="square" rtlCol="0" anchor="t">
            <a:spAutoFit/>
          </a:bodyPr>
          <a:p>
            <a:pPr indent="0">
              <a:lnSpc>
                <a:spcPct val="100000"/>
              </a:lnSpc>
            </a:pPr>
            <a:r>
              <a:rPr kumimoji="1" lang="zh-CN" altLang="en-US" sz="2000" b="1" dirty="0">
                <a:solidFill>
                  <a:srgbClr val="EC7219"/>
                </a:solidFill>
                <a:latin typeface="+mn-ea"/>
                <a:cs typeface="+mn-lt"/>
                <a:sym typeface="+mn-ea"/>
              </a:rPr>
              <a:t>1.幼儿园一日活动的英语渗透</a:t>
            </a:r>
            <a:endParaRPr kumimoji="1" lang="zh-CN" altLang="en-US" sz="2000" b="1" dirty="0">
              <a:solidFill>
                <a:srgbClr val="EC7219"/>
              </a:solidFill>
              <a:latin typeface="+mn-ea"/>
              <a:cs typeface="+mn-lt"/>
              <a:sym typeface="+mn-ea"/>
            </a:endParaRPr>
          </a:p>
        </p:txBody>
      </p:sp>
      <p:sp>
        <p:nvSpPr>
          <p:cNvPr id="12" name="文本框 11"/>
          <p:cNvSpPr txBox="1"/>
          <p:nvPr/>
        </p:nvSpPr>
        <p:spPr>
          <a:xfrm>
            <a:off x="8031480" y="2706370"/>
            <a:ext cx="3060000" cy="398780"/>
          </a:xfrm>
          <a:prstGeom prst="rect">
            <a:avLst/>
          </a:prstGeom>
          <a:noFill/>
        </p:spPr>
        <p:txBody>
          <a:bodyPr wrap="square" rtlCol="0" anchor="t">
            <a:spAutoFit/>
          </a:bodyPr>
          <a:p>
            <a:pPr lvl="0" algn="l">
              <a:lnSpc>
                <a:spcPct val="100000"/>
              </a:lnSpc>
              <a:defRPr/>
            </a:pPr>
            <a:r>
              <a:rPr kumimoji="1" lang="zh-CN" altLang="en-US" sz="2000" b="1" dirty="0">
                <a:solidFill>
                  <a:srgbClr val="EC7219"/>
                </a:solidFill>
                <a:latin typeface="+mn-ea"/>
                <a:cs typeface="+mn-lt"/>
                <a:sym typeface="+mn-ea"/>
              </a:rPr>
              <a:t>2.家庭环境中的英语渗透</a:t>
            </a:r>
            <a:endParaRPr kumimoji="1" lang="zh-CN" altLang="en-US" sz="2000" b="1" dirty="0">
              <a:solidFill>
                <a:srgbClr val="EC7219"/>
              </a:solidFill>
              <a:latin typeface="+mn-ea"/>
              <a:cs typeface="+mn-lt"/>
              <a:sym typeface="+mn-ea"/>
            </a:endParaRPr>
          </a:p>
        </p:txBody>
      </p:sp>
      <p:sp>
        <p:nvSpPr>
          <p:cNvPr id="6" name="文本框 5"/>
          <p:cNvSpPr txBox="1"/>
          <p:nvPr/>
        </p:nvSpPr>
        <p:spPr>
          <a:xfrm>
            <a:off x="821690" y="1487170"/>
            <a:ext cx="6096000" cy="460375"/>
          </a:xfrm>
          <a:prstGeom prst="rect">
            <a:avLst/>
          </a:prstGeom>
          <a:noFill/>
        </p:spPr>
        <p:txBody>
          <a:bodyPr wrap="square" rtlCol="0" anchor="t">
            <a:spAutoFit/>
          </a:bodyPr>
          <a:p>
            <a:pPr algn="just"/>
            <a:r>
              <a:rPr lang="zh-CN" altLang="en-US" sz="2400" dirty="0">
                <a:sym typeface="+mn-ea"/>
              </a:rPr>
              <a:t>（二）渗透式英语教育的形式</a:t>
            </a:r>
            <a:endParaRPr lang="zh-CN" altLang="en-US" sz="24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47"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Left)">
                                      <p:cBhvr>
                                        <p:cTn id="17" dur="500"/>
                                        <p:tgtEl>
                                          <p:spTgt spid="10"/>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trips(down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trips(downLeft)">
                                      <p:cBhvr>
                                        <p:cTn id="25" dur="500"/>
                                        <p:tgtEl>
                                          <p:spTgt spid="9"/>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strips(down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0" grpId="0"/>
      <p:bldP spid="8" grpId="0"/>
      <p:bldP spid="10" grpId="1"/>
      <p:bldP spid="8" grpId="1"/>
      <p:bldP spid="9" grpId="0"/>
      <p:bldP spid="12" grpId="0"/>
      <p:bldP spid="9" grpId="1"/>
      <p:bldP spid="1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1010920" y="1330325"/>
            <a:ext cx="9749790" cy="460375"/>
          </a:xfrm>
          <a:prstGeom prst="rect">
            <a:avLst/>
          </a:prstGeom>
          <a:noFill/>
        </p:spPr>
        <p:txBody>
          <a:bodyPr wrap="square">
            <a:spAutoFit/>
          </a:bodyPr>
          <a:p>
            <a:pPr algn="just"/>
            <a:r>
              <a:rPr lang="zh-CN" altLang="en-US" sz="2400" dirty="0">
                <a:solidFill>
                  <a:schemeClr val="tx1"/>
                </a:solidFill>
                <a:sym typeface="+mn-ea"/>
              </a:rPr>
              <a:t>（二）渗透式英语教育的形式</a:t>
            </a:r>
            <a:endParaRPr lang="zh-CN" altLang="en-US" sz="2400" dirty="0">
              <a:solidFill>
                <a:schemeClr val="tx1"/>
              </a:solidFill>
              <a:sym typeface="+mn-ea"/>
            </a:endParaRPr>
          </a:p>
        </p:txBody>
      </p:sp>
      <p:sp>
        <p:nvSpPr>
          <p:cNvPr id="5" name="文本框 4"/>
          <p:cNvSpPr txBox="1"/>
          <p:nvPr/>
        </p:nvSpPr>
        <p:spPr>
          <a:xfrm>
            <a:off x="1010920" y="2461895"/>
            <a:ext cx="10201275" cy="1938020"/>
          </a:xfrm>
          <a:prstGeom prst="rect">
            <a:avLst/>
          </a:prstGeom>
          <a:noFill/>
        </p:spPr>
        <p:txBody>
          <a:bodyPr wrap="square" rtlCol="0" anchor="t">
            <a:spAutoFit/>
          </a:bodyPr>
          <a:p>
            <a:pPr algn="just">
              <a:lnSpc>
                <a:spcPct val="150000"/>
              </a:lnSpc>
              <a:buFont typeface="Wingdings" panose="05000000000000000000" charset="0"/>
            </a:pPr>
            <a:r>
              <a:rPr lang="en-US" altLang="zh-CN" sz="2000" dirty="0">
                <a:sym typeface="+mn-ea"/>
              </a:rPr>
              <a:t>       </a:t>
            </a:r>
            <a:r>
              <a:rPr lang="zh-CN" altLang="en-US" sz="2000" dirty="0">
                <a:sym typeface="+mn-ea"/>
              </a:rPr>
              <a:t>为了使幼儿在幼儿园的时间里更多地感受英语，越来越多的幼儿园尝试用英语来组织幼儿的一日活动。这些活动包括教学活动、区域活动、游戏活动、运动、生活活动等。虽然这种渗透模式尚未达到真正意义上的双语教育，但是作为一种非正式的英语教育，具有更大的价值。</a:t>
            </a:r>
            <a:endParaRPr lang="zh-CN" altLang="en-US" sz="2000"/>
          </a:p>
        </p:txBody>
      </p:sp>
      <p:sp>
        <p:nvSpPr>
          <p:cNvPr id="3" name="文本框 2"/>
          <p:cNvSpPr txBox="1"/>
          <p:nvPr>
            <p:custDataLst>
              <p:tags r:id="rId1"/>
            </p:custDataLst>
          </p:nvPr>
        </p:nvSpPr>
        <p:spPr>
          <a:xfrm>
            <a:off x="1010920" y="1896110"/>
            <a:ext cx="9749790" cy="491490"/>
          </a:xfrm>
          <a:prstGeom prst="rect">
            <a:avLst/>
          </a:prstGeom>
          <a:noFill/>
        </p:spPr>
        <p:txBody>
          <a:bodyPr wrap="square">
            <a:spAutoFit/>
          </a:bodyPr>
          <a:p>
            <a:pPr algn="just">
              <a:lnSpc>
                <a:spcPct val="130000"/>
              </a:lnSpc>
              <a:spcBef>
                <a:spcPts val="0"/>
              </a:spcBef>
              <a:spcAft>
                <a:spcPts val="0"/>
              </a:spcAft>
              <a:buClrTx/>
              <a:buSzTx/>
              <a:buFontTx/>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1.幼儿园一日活动的英语渗透</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1010920" y="1330325"/>
            <a:ext cx="9749790" cy="460375"/>
          </a:xfrm>
          <a:prstGeom prst="rect">
            <a:avLst/>
          </a:prstGeom>
          <a:noFill/>
        </p:spPr>
        <p:txBody>
          <a:bodyPr wrap="square">
            <a:spAutoFit/>
          </a:bodyPr>
          <a:p>
            <a:pPr algn="just"/>
            <a:r>
              <a:rPr lang="zh-CN" altLang="en-US" sz="2400" dirty="0">
                <a:solidFill>
                  <a:schemeClr val="tx1"/>
                </a:solidFill>
                <a:sym typeface="+mn-ea"/>
              </a:rPr>
              <a:t>（二）渗透式英语教育的形式</a:t>
            </a:r>
            <a:endParaRPr lang="zh-CN" altLang="en-US" sz="2400" dirty="0">
              <a:solidFill>
                <a:schemeClr val="tx1"/>
              </a:solidFill>
              <a:sym typeface="+mn-ea"/>
            </a:endParaRPr>
          </a:p>
        </p:txBody>
      </p:sp>
      <p:sp>
        <p:nvSpPr>
          <p:cNvPr id="5" name="文本框 4"/>
          <p:cNvSpPr txBox="1"/>
          <p:nvPr/>
        </p:nvSpPr>
        <p:spPr>
          <a:xfrm>
            <a:off x="791210" y="3180080"/>
            <a:ext cx="10201275" cy="2399665"/>
          </a:xfrm>
          <a:prstGeom prst="rect">
            <a:avLst/>
          </a:prstGeom>
          <a:noFill/>
        </p:spPr>
        <p:txBody>
          <a:bodyPr wrap="square" rtlCol="0" anchor="t">
            <a:spAutoFit/>
          </a:bodyPr>
          <a:p>
            <a:pPr algn="just">
              <a:lnSpc>
                <a:spcPct val="150000"/>
              </a:lnSpc>
              <a:buFont typeface="Wingdings" panose="05000000000000000000" charset="0"/>
            </a:pPr>
            <a:r>
              <a:rPr lang="en-US" altLang="zh-CN" sz="2000" dirty="0">
                <a:sym typeface="+mn-ea"/>
              </a:rPr>
              <a:t>       </a:t>
            </a:r>
            <a:r>
              <a:rPr sz="2000" dirty="0">
                <a:sym typeface="+mn-ea"/>
              </a:rPr>
              <a:t>幼儿园有语言、艺术、健康、社会、科学五大教学领域，除了语言领域外，其他领域的教育活动虽然不是以语言为主要内容，但都包含着大量的语言教育因素。①在健康教育活动中，可以开展各种游戏活动，英语成为游戏的规则，让幼儿在运用的过程中能够主动地去建构，成为语言的加工者，而不是一个被动的主体。如“老狼，老狼，几点钟？②在社会教学活动中，幼儿通过各种形式与人交往，大量的日常交际性语言得以实践和运用。</a:t>
            </a:r>
            <a:endParaRPr sz="2000" dirty="0">
              <a:sym typeface="+mn-ea"/>
            </a:endParaRPr>
          </a:p>
        </p:txBody>
      </p:sp>
      <p:sp>
        <p:nvSpPr>
          <p:cNvPr id="3" name="文本框 2"/>
          <p:cNvSpPr txBox="1"/>
          <p:nvPr>
            <p:custDataLst>
              <p:tags r:id="rId1"/>
            </p:custDataLst>
          </p:nvPr>
        </p:nvSpPr>
        <p:spPr>
          <a:xfrm>
            <a:off x="1010920" y="1896110"/>
            <a:ext cx="9749790" cy="491490"/>
          </a:xfrm>
          <a:prstGeom prst="rect">
            <a:avLst/>
          </a:prstGeom>
          <a:noFill/>
        </p:spPr>
        <p:txBody>
          <a:bodyPr wrap="square">
            <a:spAutoFit/>
          </a:bodyPr>
          <a:p>
            <a:pPr algn="just">
              <a:lnSpc>
                <a:spcPct val="130000"/>
              </a:lnSpc>
              <a:spcBef>
                <a:spcPts val="0"/>
              </a:spcBef>
              <a:spcAft>
                <a:spcPts val="0"/>
              </a:spcAft>
              <a:buClrTx/>
              <a:buSzTx/>
              <a:buFontTx/>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1.幼儿园一日活动的英语渗透</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4" name="文本框 3"/>
          <p:cNvSpPr txBox="1"/>
          <p:nvPr/>
        </p:nvSpPr>
        <p:spPr>
          <a:xfrm>
            <a:off x="1010920" y="2584450"/>
            <a:ext cx="6096000" cy="398780"/>
          </a:xfrm>
          <a:prstGeom prst="rect">
            <a:avLst/>
          </a:prstGeom>
          <a:noFill/>
        </p:spPr>
        <p:txBody>
          <a:bodyPr wrap="square" rtlCol="0" anchor="t">
            <a:spAutoFit/>
          </a:bodyPr>
          <a:p>
            <a:r>
              <a:rPr sz="2000" dirty="0">
                <a:sym typeface="+mn-ea"/>
              </a:rPr>
              <a:t>（1）在各领域教学活动中的英语渗透</a:t>
            </a:r>
            <a:endParaRPr lang="zh-CN" altLang="en-US" sz="20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1010920" y="1330325"/>
            <a:ext cx="9749790" cy="460375"/>
          </a:xfrm>
          <a:prstGeom prst="rect">
            <a:avLst/>
          </a:prstGeom>
          <a:noFill/>
        </p:spPr>
        <p:txBody>
          <a:bodyPr wrap="square">
            <a:spAutoFit/>
          </a:bodyPr>
          <a:p>
            <a:pPr algn="just"/>
            <a:r>
              <a:rPr lang="zh-CN" altLang="en-US" sz="2400" dirty="0">
                <a:solidFill>
                  <a:schemeClr val="tx1"/>
                </a:solidFill>
                <a:sym typeface="+mn-ea"/>
              </a:rPr>
              <a:t>（二）渗透式英语教育的形式</a:t>
            </a:r>
            <a:endParaRPr lang="zh-CN" altLang="en-US" sz="2400" dirty="0">
              <a:solidFill>
                <a:schemeClr val="tx1"/>
              </a:solidFill>
              <a:sym typeface="+mn-ea"/>
            </a:endParaRPr>
          </a:p>
        </p:txBody>
      </p:sp>
      <p:sp>
        <p:nvSpPr>
          <p:cNvPr id="5" name="文本框 4"/>
          <p:cNvSpPr txBox="1"/>
          <p:nvPr/>
        </p:nvSpPr>
        <p:spPr>
          <a:xfrm>
            <a:off x="791210" y="3180080"/>
            <a:ext cx="10201275" cy="2861310"/>
          </a:xfrm>
          <a:prstGeom prst="rect">
            <a:avLst/>
          </a:prstGeom>
          <a:noFill/>
        </p:spPr>
        <p:txBody>
          <a:bodyPr wrap="square" rtlCol="0" anchor="t">
            <a:spAutoFit/>
          </a:bodyPr>
          <a:p>
            <a:pPr algn="just">
              <a:lnSpc>
                <a:spcPct val="150000"/>
              </a:lnSpc>
              <a:buFont typeface="Wingdings" panose="05000000000000000000" charset="0"/>
            </a:pPr>
            <a:r>
              <a:rPr lang="en-US" altLang="zh-CN" sz="2000" dirty="0">
                <a:sym typeface="+mn-ea"/>
              </a:rPr>
              <a:t>       </a:t>
            </a:r>
            <a:r>
              <a:rPr lang="zh-CN" altLang="en-US" sz="2000" dirty="0">
                <a:sym typeface="+mn-ea"/>
              </a:rPr>
              <a:t>例如，通过角色扮演活动。③在科学教育活动中，让幼儿通过对幼儿所熟悉数、量、形、色等操作活动，充分发挥幼儿的想象力和创造力，在整个教学过程中，教师将重点放在对活动内容的认识和巩固上，无需提出和突出某一种英语语言知识点的学习和操练。如</a:t>
            </a:r>
            <a:r>
              <a:rPr lang="en-US" altLang="zh-CN" sz="2000" dirty="0">
                <a:sym typeface="+mn-ea"/>
              </a:rPr>
              <a:t>“</a:t>
            </a:r>
            <a:r>
              <a:rPr lang="zh-CN" altLang="en-US" sz="2000" dirty="0">
                <a:sym typeface="+mn-ea"/>
              </a:rPr>
              <a:t>事物变变变</a:t>
            </a:r>
            <a:r>
              <a:rPr lang="en-US" altLang="zh-CN" sz="2000" dirty="0">
                <a:sym typeface="+mn-ea"/>
              </a:rPr>
              <a:t>(Big and Small)”</a:t>
            </a:r>
            <a:r>
              <a:rPr lang="zh-CN" altLang="en-US" sz="2000" dirty="0">
                <a:sym typeface="+mn-ea"/>
              </a:rPr>
              <a:t>活动。④在艺术教育活动中，借助美妙的音乐、色彩斑斓的美术美工制作、生动夸张的表演，将英语教育融入其中，既陶冶了幼儿的情操，又促进了英语语言的实践和运用。</a:t>
            </a:r>
            <a:endParaRPr sz="2000" dirty="0">
              <a:sym typeface="+mn-ea"/>
            </a:endParaRPr>
          </a:p>
        </p:txBody>
      </p:sp>
      <p:sp>
        <p:nvSpPr>
          <p:cNvPr id="3" name="文本框 2"/>
          <p:cNvSpPr txBox="1"/>
          <p:nvPr>
            <p:custDataLst>
              <p:tags r:id="rId1"/>
            </p:custDataLst>
          </p:nvPr>
        </p:nvSpPr>
        <p:spPr>
          <a:xfrm>
            <a:off x="1010920" y="1896110"/>
            <a:ext cx="9749790" cy="491490"/>
          </a:xfrm>
          <a:prstGeom prst="rect">
            <a:avLst/>
          </a:prstGeom>
          <a:noFill/>
        </p:spPr>
        <p:txBody>
          <a:bodyPr wrap="square">
            <a:spAutoFit/>
          </a:bodyPr>
          <a:p>
            <a:pPr algn="just">
              <a:lnSpc>
                <a:spcPct val="130000"/>
              </a:lnSpc>
              <a:spcBef>
                <a:spcPts val="0"/>
              </a:spcBef>
              <a:spcAft>
                <a:spcPts val="0"/>
              </a:spcAft>
              <a:buClrTx/>
              <a:buSzTx/>
              <a:buFontTx/>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1.幼儿园一日活动的英语渗透</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4" name="文本框 3"/>
          <p:cNvSpPr txBox="1"/>
          <p:nvPr/>
        </p:nvSpPr>
        <p:spPr>
          <a:xfrm>
            <a:off x="1010920" y="2584450"/>
            <a:ext cx="6096000" cy="398780"/>
          </a:xfrm>
          <a:prstGeom prst="rect">
            <a:avLst/>
          </a:prstGeom>
          <a:noFill/>
        </p:spPr>
        <p:txBody>
          <a:bodyPr wrap="square" rtlCol="0" anchor="t">
            <a:spAutoFit/>
          </a:bodyPr>
          <a:p>
            <a:r>
              <a:rPr sz="2000" dirty="0">
                <a:sym typeface="+mn-ea"/>
              </a:rPr>
              <a:t>（1）在各领域教学活动中的英语渗透</a:t>
            </a:r>
            <a:endParaRPr lang="zh-CN" altLang="en-US" sz="20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1010920" y="1330325"/>
            <a:ext cx="9749790" cy="460375"/>
          </a:xfrm>
          <a:prstGeom prst="rect">
            <a:avLst/>
          </a:prstGeom>
          <a:noFill/>
        </p:spPr>
        <p:txBody>
          <a:bodyPr wrap="square">
            <a:spAutoFit/>
          </a:bodyPr>
          <a:p>
            <a:pPr algn="just"/>
            <a:r>
              <a:rPr lang="zh-CN" altLang="en-US" sz="2400" dirty="0">
                <a:solidFill>
                  <a:schemeClr val="tx1"/>
                </a:solidFill>
                <a:sym typeface="+mn-ea"/>
              </a:rPr>
              <a:t>（二）渗透式英语教育的形式</a:t>
            </a:r>
            <a:endParaRPr lang="zh-CN" altLang="en-US" sz="2400" dirty="0">
              <a:solidFill>
                <a:schemeClr val="tx1"/>
              </a:solidFill>
              <a:sym typeface="+mn-ea"/>
            </a:endParaRPr>
          </a:p>
        </p:txBody>
      </p:sp>
      <p:sp>
        <p:nvSpPr>
          <p:cNvPr id="5" name="文本框 4"/>
          <p:cNvSpPr txBox="1"/>
          <p:nvPr/>
        </p:nvSpPr>
        <p:spPr>
          <a:xfrm>
            <a:off x="791210" y="2493010"/>
            <a:ext cx="10201275" cy="1476375"/>
          </a:xfrm>
          <a:prstGeom prst="rect">
            <a:avLst/>
          </a:prstGeom>
          <a:noFill/>
        </p:spPr>
        <p:txBody>
          <a:bodyPr wrap="square" rtlCol="0" anchor="t">
            <a:spAutoFit/>
          </a:bodyPr>
          <a:p>
            <a:pPr algn="just">
              <a:lnSpc>
                <a:spcPct val="150000"/>
              </a:lnSpc>
              <a:buFont typeface="Wingdings" panose="05000000000000000000" charset="0"/>
            </a:pPr>
            <a:r>
              <a:rPr lang="en-US" altLang="zh-CN" sz="2000" dirty="0">
                <a:sym typeface="+mn-ea"/>
              </a:rPr>
              <a:t>       </a:t>
            </a:r>
            <a:r>
              <a:rPr lang="zh-CN" altLang="en-US" sz="2000" dirty="0">
                <a:sym typeface="+mn-ea"/>
              </a:rPr>
              <a:t>家庭幼儿英语教育具有学习环境的稳定性、学习时间的随机性、学习氛围的娱乐性、方式方法的灵活性和幼儿接受心理的亲和性等特征。一般说来，家庭幼儿英语教育方式通常有以下几种：</a:t>
            </a:r>
            <a:endParaRPr sz="2000" dirty="0">
              <a:sym typeface="+mn-ea"/>
            </a:endParaRPr>
          </a:p>
        </p:txBody>
      </p:sp>
      <p:sp>
        <p:nvSpPr>
          <p:cNvPr id="3" name="文本框 2"/>
          <p:cNvSpPr txBox="1"/>
          <p:nvPr>
            <p:custDataLst>
              <p:tags r:id="rId1"/>
            </p:custDataLst>
          </p:nvPr>
        </p:nvSpPr>
        <p:spPr>
          <a:xfrm>
            <a:off x="1010920" y="1896110"/>
            <a:ext cx="9749790" cy="491490"/>
          </a:xfrm>
          <a:prstGeom prst="rect">
            <a:avLst/>
          </a:prstGeom>
          <a:noFill/>
        </p:spPr>
        <p:txBody>
          <a:bodyPr wrap="square">
            <a:spAutoFit/>
          </a:bodyPr>
          <a:p>
            <a:pPr algn="just">
              <a:lnSpc>
                <a:spcPct val="130000"/>
              </a:lnSpc>
              <a:spcBef>
                <a:spcPts val="0"/>
              </a:spcBef>
              <a:spcAft>
                <a:spcPts val="0"/>
              </a:spcAft>
              <a:buClrTx/>
              <a:buSzTx/>
              <a:buFontTx/>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2．家庭环境中的英语渗透</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1010920" y="1330325"/>
            <a:ext cx="9749790" cy="460375"/>
          </a:xfrm>
          <a:prstGeom prst="rect">
            <a:avLst/>
          </a:prstGeom>
          <a:noFill/>
        </p:spPr>
        <p:txBody>
          <a:bodyPr wrap="square">
            <a:spAutoFit/>
          </a:bodyPr>
          <a:p>
            <a:pPr algn="just"/>
            <a:r>
              <a:rPr lang="zh-CN" altLang="en-US" sz="2400" dirty="0">
                <a:solidFill>
                  <a:schemeClr val="tx1"/>
                </a:solidFill>
                <a:sym typeface="+mn-ea"/>
              </a:rPr>
              <a:t>（二）渗透式英语教育的形式</a:t>
            </a:r>
            <a:endParaRPr lang="zh-CN" altLang="en-US" sz="2400" dirty="0">
              <a:solidFill>
                <a:schemeClr val="tx1"/>
              </a:solidFill>
              <a:sym typeface="+mn-ea"/>
            </a:endParaRPr>
          </a:p>
        </p:txBody>
      </p:sp>
      <p:sp>
        <p:nvSpPr>
          <p:cNvPr id="5" name="文本框 4"/>
          <p:cNvSpPr txBox="1"/>
          <p:nvPr/>
        </p:nvSpPr>
        <p:spPr>
          <a:xfrm>
            <a:off x="791210" y="2493010"/>
            <a:ext cx="10201275" cy="2861310"/>
          </a:xfrm>
          <a:prstGeom prst="rect">
            <a:avLst/>
          </a:prstGeom>
          <a:noFill/>
        </p:spPr>
        <p:txBody>
          <a:bodyPr wrap="square" rtlCol="0" anchor="t">
            <a:spAutoFit/>
          </a:bodyPr>
          <a:p>
            <a:pPr algn="just">
              <a:lnSpc>
                <a:spcPct val="150000"/>
              </a:lnSpc>
              <a:buFont typeface="Wingdings" panose="05000000000000000000" charset="0"/>
            </a:pPr>
            <a:r>
              <a:rPr lang="zh-CN" altLang="en-US" sz="2000" dirty="0">
                <a:sym typeface="+mn-ea"/>
              </a:rPr>
              <a:t>（</a:t>
            </a:r>
            <a:r>
              <a:rPr lang="en-US" altLang="zh-CN" sz="2000" dirty="0">
                <a:sym typeface="+mn-ea"/>
              </a:rPr>
              <a:t>1</a:t>
            </a:r>
            <a:r>
              <a:rPr lang="zh-CN" altLang="en-US" sz="2000" dirty="0">
                <a:sym typeface="+mn-ea"/>
              </a:rPr>
              <a:t>）</a:t>
            </a:r>
            <a:r>
              <a:rPr sz="2000" dirty="0">
                <a:sym typeface="+mn-ea"/>
              </a:rPr>
              <a:t>自然渗透式教育，即模仿母语习得方法，使英语教育生活化。通过生活场景，将教育内容和生活联系进来，给英语语言赋予完整的生活概念。但这种教育方式需要家长有一定的英语基础，并且家长要有教育意识。家庭生活日常用语中加入英语口语，也可以达到自然学习的效果。家庭英语教育应利用幼儿每天在家的时间与幼儿一起学习、游戏，增强亲子交流的同时，帮助幼儿养成学习英语的习惯。家庭英语教育不要刻意创设情景，而应结合实情实景进行随机教育。</a:t>
            </a:r>
            <a:endParaRPr sz="2000" dirty="0">
              <a:sym typeface="+mn-ea"/>
            </a:endParaRPr>
          </a:p>
        </p:txBody>
      </p:sp>
      <p:sp>
        <p:nvSpPr>
          <p:cNvPr id="3" name="文本框 2"/>
          <p:cNvSpPr txBox="1"/>
          <p:nvPr>
            <p:custDataLst>
              <p:tags r:id="rId1"/>
            </p:custDataLst>
          </p:nvPr>
        </p:nvSpPr>
        <p:spPr>
          <a:xfrm>
            <a:off x="1010920" y="1896110"/>
            <a:ext cx="9749790" cy="491490"/>
          </a:xfrm>
          <a:prstGeom prst="rect">
            <a:avLst/>
          </a:prstGeom>
          <a:noFill/>
        </p:spPr>
        <p:txBody>
          <a:bodyPr wrap="square">
            <a:spAutoFit/>
          </a:bodyPr>
          <a:p>
            <a:pPr algn="just">
              <a:lnSpc>
                <a:spcPct val="130000"/>
              </a:lnSpc>
              <a:spcBef>
                <a:spcPts val="0"/>
              </a:spcBef>
              <a:spcAft>
                <a:spcPts val="0"/>
              </a:spcAft>
              <a:buClrTx/>
              <a:buSzTx/>
              <a:buFontTx/>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2．家庭环境中的英语渗透</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1010920" y="1330325"/>
            <a:ext cx="9749790" cy="460375"/>
          </a:xfrm>
          <a:prstGeom prst="rect">
            <a:avLst/>
          </a:prstGeom>
          <a:noFill/>
        </p:spPr>
        <p:txBody>
          <a:bodyPr wrap="square">
            <a:spAutoFit/>
          </a:bodyPr>
          <a:p>
            <a:pPr algn="just"/>
            <a:r>
              <a:rPr lang="zh-CN" altLang="en-US" sz="2400" dirty="0">
                <a:solidFill>
                  <a:schemeClr val="tx1"/>
                </a:solidFill>
                <a:sym typeface="+mn-ea"/>
              </a:rPr>
              <a:t>（二）渗透式英语教育的形式</a:t>
            </a:r>
            <a:endParaRPr lang="zh-CN" altLang="en-US" sz="2400" dirty="0">
              <a:solidFill>
                <a:schemeClr val="tx1"/>
              </a:solidFill>
              <a:sym typeface="+mn-ea"/>
            </a:endParaRPr>
          </a:p>
        </p:txBody>
      </p:sp>
      <p:sp>
        <p:nvSpPr>
          <p:cNvPr id="3" name="文本框 2"/>
          <p:cNvSpPr txBox="1"/>
          <p:nvPr>
            <p:custDataLst>
              <p:tags r:id="rId1"/>
            </p:custDataLst>
          </p:nvPr>
        </p:nvSpPr>
        <p:spPr>
          <a:xfrm>
            <a:off x="1010920" y="1896110"/>
            <a:ext cx="9749790" cy="491490"/>
          </a:xfrm>
          <a:prstGeom prst="rect">
            <a:avLst/>
          </a:prstGeom>
          <a:noFill/>
        </p:spPr>
        <p:txBody>
          <a:bodyPr wrap="square">
            <a:spAutoFit/>
          </a:bodyPr>
          <a:p>
            <a:pPr algn="just">
              <a:lnSpc>
                <a:spcPct val="130000"/>
              </a:lnSpc>
              <a:spcBef>
                <a:spcPts val="0"/>
              </a:spcBef>
              <a:spcAft>
                <a:spcPts val="0"/>
              </a:spcAft>
              <a:buClrTx/>
              <a:buSzTx/>
              <a:buFontTx/>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2．家庭环境中的英语渗透</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4" name="文本框 3"/>
          <p:cNvSpPr txBox="1"/>
          <p:nvPr/>
        </p:nvSpPr>
        <p:spPr>
          <a:xfrm>
            <a:off x="1010920" y="2544445"/>
            <a:ext cx="10056495" cy="2861310"/>
          </a:xfrm>
          <a:prstGeom prst="rect">
            <a:avLst/>
          </a:prstGeom>
          <a:noFill/>
        </p:spPr>
        <p:txBody>
          <a:bodyPr wrap="square" rtlCol="0" anchor="t">
            <a:spAutoFit/>
          </a:bodyPr>
          <a:p>
            <a:pPr algn="just">
              <a:lnSpc>
                <a:spcPct val="150000"/>
              </a:lnSpc>
              <a:buFont typeface="Wingdings" panose="05000000000000000000" charset="0"/>
            </a:pPr>
            <a:r>
              <a:rPr lang="zh-CN" altLang="en-US" sz="2000" dirty="0">
                <a:sym typeface="+mn-ea"/>
              </a:rPr>
              <a:t>（</a:t>
            </a:r>
            <a:r>
              <a:rPr sz="2000" dirty="0">
                <a:sym typeface="+mn-ea"/>
              </a:rPr>
              <a:t>2）娱乐式教育，即采用娱乐（如玩游戏、念儿歌、看英语故事碟等）的方式，在与幼儿的玩乐中渗透英语教育。</a:t>
            </a:r>
            <a:endParaRPr sz="2000" dirty="0">
              <a:sym typeface="+mn-ea"/>
            </a:endParaRPr>
          </a:p>
          <a:p>
            <a:pPr algn="just">
              <a:lnSpc>
                <a:spcPct val="150000"/>
              </a:lnSpc>
              <a:buFont typeface="Wingdings" panose="05000000000000000000" charset="0"/>
            </a:pPr>
            <a:endParaRPr sz="2000" dirty="0">
              <a:sym typeface="+mn-ea"/>
            </a:endParaRPr>
          </a:p>
          <a:p>
            <a:pPr algn="just">
              <a:lnSpc>
                <a:spcPct val="150000"/>
              </a:lnSpc>
              <a:buFont typeface="Wingdings" panose="05000000000000000000" charset="0"/>
            </a:pPr>
            <a:r>
              <a:rPr sz="2000" dirty="0">
                <a:sym typeface="+mn-ea"/>
              </a:rPr>
              <a:t>（3）家园结合，家长应随时了解幼儿在幼儿园的英语学习教育情况，及时地将幼儿在幼儿园学习的知识与家庭教育结合起来，</a:t>
            </a:r>
            <a:r>
              <a:rPr lang="zh-CN" altLang="en-US" sz="2000" dirty="0">
                <a:sym typeface="+mn-ea"/>
              </a:rPr>
              <a:t>提高知识的重复率，加强幼儿的记忆，保证学习效果。</a:t>
            </a:r>
            <a:endParaRPr lang="zh-CN" altLang="en-US" sz="20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99440"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三、渗透式的幼儿英语教育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1010920" y="1330325"/>
            <a:ext cx="9749790" cy="460375"/>
          </a:xfrm>
          <a:prstGeom prst="rect">
            <a:avLst/>
          </a:prstGeom>
          <a:noFill/>
        </p:spPr>
        <p:txBody>
          <a:bodyPr wrap="square">
            <a:spAutoFit/>
          </a:bodyPr>
          <a:p>
            <a:pPr algn="just"/>
            <a:r>
              <a:rPr lang="zh-CN" altLang="en-US" sz="2400" dirty="0">
                <a:solidFill>
                  <a:schemeClr val="tx1"/>
                </a:solidFill>
                <a:sym typeface="+mn-ea"/>
              </a:rPr>
              <a:t>（二）渗透式英语教育的形式</a:t>
            </a:r>
            <a:endParaRPr lang="zh-CN" altLang="en-US" sz="2400" dirty="0">
              <a:solidFill>
                <a:schemeClr val="tx1"/>
              </a:solidFill>
              <a:sym typeface="+mn-ea"/>
            </a:endParaRPr>
          </a:p>
        </p:txBody>
      </p:sp>
      <p:sp>
        <p:nvSpPr>
          <p:cNvPr id="5" name="文本框 4"/>
          <p:cNvSpPr txBox="1"/>
          <p:nvPr/>
        </p:nvSpPr>
        <p:spPr>
          <a:xfrm>
            <a:off x="791210" y="2586990"/>
            <a:ext cx="10218420" cy="2399665"/>
          </a:xfrm>
          <a:prstGeom prst="rect">
            <a:avLst/>
          </a:prstGeom>
          <a:noFill/>
        </p:spPr>
        <p:txBody>
          <a:bodyPr wrap="square" rtlCol="0" anchor="t">
            <a:spAutoFit/>
          </a:bodyPr>
          <a:p>
            <a:pPr algn="just">
              <a:lnSpc>
                <a:spcPct val="150000"/>
              </a:lnSpc>
              <a:buFont typeface="Wingdings" panose="05000000000000000000" charset="0"/>
            </a:pPr>
            <a:r>
              <a:rPr lang="zh-CN" altLang="en-US" sz="2000" dirty="0">
                <a:sym typeface="+mn-ea"/>
              </a:rPr>
              <a:t>在进行家庭英语教育时应注意以下问题：</a:t>
            </a:r>
            <a:r>
              <a:rPr lang="en-US" altLang="zh-CN" sz="2000" dirty="0">
                <a:sym typeface="+mn-ea"/>
              </a:rPr>
              <a:t>①</a:t>
            </a:r>
            <a:r>
              <a:rPr lang="zh-CN" altLang="en-US" sz="2000" dirty="0">
                <a:sym typeface="+mn-ea"/>
              </a:rPr>
              <a:t>家长应该端正态度，不应赶时髦和攀比，对幼儿的进步及时给予肯定和鼓励，激发幼儿的学习兴趣；</a:t>
            </a:r>
            <a:r>
              <a:rPr lang="en-US" altLang="zh-CN" sz="2000" dirty="0">
                <a:sym typeface="+mn-ea"/>
              </a:rPr>
              <a:t>②</a:t>
            </a:r>
            <a:r>
              <a:rPr lang="zh-CN" altLang="en-US" sz="2000" dirty="0">
                <a:sym typeface="+mn-ea"/>
              </a:rPr>
              <a:t>了解幼儿的生理发展特点，遵循幼儿语言发展规律，采用直观形象的教育方式，并加强重复性的练习；</a:t>
            </a:r>
            <a:r>
              <a:rPr lang="en-US" altLang="zh-CN" sz="2000" dirty="0">
                <a:sym typeface="+mn-ea"/>
              </a:rPr>
              <a:t>  </a:t>
            </a:r>
            <a:r>
              <a:rPr lang="zh-CN" altLang="en-US" sz="2000" dirty="0">
                <a:sym typeface="+mn-ea"/>
              </a:rPr>
              <a:t>同时了解和理解幼儿的语言沉默期，制订合理目标，以免幼儿对学习英语失去信心甚至产生抵触情绪。</a:t>
            </a:r>
            <a:r>
              <a:rPr lang="en-US" altLang="zh-CN" sz="2000" dirty="0">
                <a:sym typeface="+mn-ea"/>
              </a:rPr>
              <a:t>③</a:t>
            </a:r>
            <a:r>
              <a:rPr lang="zh-CN" altLang="en-US" sz="2000" dirty="0">
                <a:sym typeface="+mn-ea"/>
              </a:rPr>
              <a:t>不应排斥和忽视母语学习。</a:t>
            </a:r>
            <a:endParaRPr sz="2000" dirty="0">
              <a:sym typeface="+mn-ea"/>
            </a:endParaRPr>
          </a:p>
        </p:txBody>
      </p:sp>
      <p:sp>
        <p:nvSpPr>
          <p:cNvPr id="3" name="文本框 2"/>
          <p:cNvSpPr txBox="1"/>
          <p:nvPr>
            <p:custDataLst>
              <p:tags r:id="rId1"/>
            </p:custDataLst>
          </p:nvPr>
        </p:nvSpPr>
        <p:spPr>
          <a:xfrm>
            <a:off x="1010920" y="1896110"/>
            <a:ext cx="9749790" cy="491490"/>
          </a:xfrm>
          <a:prstGeom prst="rect">
            <a:avLst/>
          </a:prstGeom>
          <a:noFill/>
        </p:spPr>
        <p:txBody>
          <a:bodyPr wrap="square">
            <a:spAutoFit/>
          </a:bodyPr>
          <a:p>
            <a:pPr algn="just">
              <a:lnSpc>
                <a:spcPct val="130000"/>
              </a:lnSpc>
              <a:spcBef>
                <a:spcPts val="0"/>
              </a:spcBef>
              <a:spcAft>
                <a:spcPts val="0"/>
              </a:spcAft>
              <a:buClrTx/>
              <a:buSzTx/>
              <a:buFontTx/>
            </a:pPr>
            <a:r>
              <a:rPr sz="2000" dirty="0">
                <a:solidFill>
                  <a:srgbClr val="23685B"/>
                </a:solidFill>
                <a:latin typeface="汉仪旗黑X1-75W" panose="00020600040101010101" pitchFamily="18" charset="-122"/>
                <a:ea typeface="汉仪旗黑X1-75W" panose="00020600040101010101" pitchFamily="18" charset="-122"/>
                <a:sym typeface="+mn-ea"/>
              </a:rPr>
              <a:t>2．家庭环境中的英语渗透</a:t>
            </a:r>
            <a:endParaRPr sz="2000" dirty="0">
              <a:solidFill>
                <a:srgbClr val="23685B"/>
              </a:solidFill>
              <a:latin typeface="汉仪旗黑X1-75W" panose="00020600040101010101" pitchFamily="18" charset="-122"/>
              <a:ea typeface="汉仪旗黑X1-75W"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416800" y="1644650"/>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四、英语主题教育活动</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499110" y="1574800"/>
            <a:ext cx="6893560" cy="3604895"/>
          </a:xfrm>
          <a:prstGeom prst="rect">
            <a:avLst/>
          </a:prstGeom>
          <a:noFill/>
        </p:spPr>
        <p:txBody>
          <a:bodyPr wrap="square">
            <a:noAutofit/>
          </a:bodyPr>
          <a:p>
            <a:pPr algn="just">
              <a:lnSpc>
                <a:spcPct val="150000"/>
              </a:lnSpc>
              <a:buFont typeface="Wingdings" panose="05000000000000000000" charset="0"/>
            </a:pPr>
            <a:r>
              <a:rPr lang="en-US">
                <a:sym typeface="+mn-ea"/>
              </a:rPr>
              <a:t>       </a:t>
            </a:r>
            <a:r>
              <a:rPr>
                <a:sym typeface="+mn-ea"/>
              </a:rPr>
              <a:t>幼儿园主题教育活动的模式即是一种整合学习。在一个特定时期，围绕一个主题，综合运用各种教学形式和方法，以主题为核心编排、整合教育内容，开展系列教育活动。这种母语与英语整合的主题活动为幼儿园的英语教育教学活动的开展带来很多便利。主题教育活动中，结合汉语教育内容可以更有针对性地选择英语教育活动内容，不再游离于汉语教学内容之外，各自为战。</a:t>
            </a:r>
            <a:endParaRPr>
              <a:sym typeface="+mn-ea"/>
            </a:endParaRPr>
          </a:p>
          <a:p>
            <a:pPr algn="just">
              <a:lnSpc>
                <a:spcPct val="150000"/>
              </a:lnSpc>
              <a:buFont typeface="Wingdings" panose="05000000000000000000" charset="0"/>
            </a:pPr>
            <a:r>
              <a:rPr lang="en-US">
                <a:sym typeface="+mn-ea"/>
              </a:rPr>
              <a:t>        </a:t>
            </a:r>
            <a:r>
              <a:rPr>
                <a:sym typeface="+mn-ea"/>
              </a:rPr>
              <a:t>在主题活动中，英语教育活动能够确保教育内容符合幼儿已有的生活经验，从而提高活动效率。如，“森林动物园”主题活动期间，五大领域的活动内容都围绕森林动物的主题展开，活动过程使幼儿获得关于森林动物的名称、形象特征及生活习性的知识和经验，与此同时，有关森林动物概念的英语知识就会更加容易理解和掌握。</a:t>
            </a:r>
            <a:endParaRPr>
              <a:sym typeface="+mn-ea"/>
            </a:endParaRPr>
          </a:p>
        </p:txBody>
      </p:sp>
      <p:grpSp>
        <p:nvGrpSpPr>
          <p:cNvPr id="238" name="图形 232"/>
          <p:cNvGrpSpPr/>
          <p:nvPr/>
        </p:nvGrpSpPr>
        <p:grpSpPr>
          <a:xfrm>
            <a:off x="7317462" y="1786961"/>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blinds(horizontal)">
                                      <p:cBhvr>
                                        <p:cTn id="1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1027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四、英语主题教育活动</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785495" y="1626235"/>
            <a:ext cx="10317480" cy="3185160"/>
          </a:xfrm>
          <a:prstGeom prst="rect">
            <a:avLst/>
          </a:prstGeom>
          <a:noFill/>
        </p:spPr>
        <p:txBody>
          <a:bodyPr wrap="square">
            <a:noAutofit/>
          </a:bodyPr>
          <a:p>
            <a:pPr indent="611505" algn="just">
              <a:lnSpc>
                <a:spcPct val="150000"/>
              </a:lnSpc>
            </a:pPr>
            <a:r>
              <a:rPr lang="zh-CN" altLang="en-US" dirty="0">
                <a:sym typeface="+mn-ea"/>
              </a:rPr>
              <a:t>幼儿园主题活动中的英语主题活动可以将专门性的英语教育活动与渗透性的英语教育活动综合在一起。如，在</a:t>
            </a:r>
            <a:r>
              <a:rPr lang="en-US" altLang="zh-CN" dirty="0">
                <a:sym typeface="+mn-ea"/>
              </a:rPr>
              <a:t>“Hello Spring</a:t>
            </a:r>
            <a:r>
              <a:rPr lang="zh-CN" altLang="en-US" dirty="0">
                <a:sym typeface="+mn-ea"/>
              </a:rPr>
              <a:t>！</a:t>
            </a:r>
            <a:r>
              <a:rPr lang="en-US" altLang="zh-CN" dirty="0">
                <a:sym typeface="+mn-ea"/>
              </a:rPr>
              <a:t>”</a:t>
            </a:r>
            <a:r>
              <a:rPr lang="zh-CN" altLang="en-US" dirty="0">
                <a:sym typeface="+mn-ea"/>
              </a:rPr>
              <a:t>的英语主题活动中，英语教学活动的各种形式都围绕</a:t>
            </a:r>
            <a:r>
              <a:rPr lang="en-US" altLang="zh-CN" dirty="0">
                <a:sym typeface="+mn-ea"/>
              </a:rPr>
              <a:t>“spring”</a:t>
            </a:r>
            <a:r>
              <a:rPr lang="zh-CN" altLang="en-US" dirty="0">
                <a:sym typeface="+mn-ea"/>
              </a:rPr>
              <a:t>的内容，活动环境背景的创设、教具的准备，词汇学习、听说训练、歌曲歌谣、故事、游戏等专门性教育活动内容，以及区域活动的各个活动区的内容和材料投放等无不与</a:t>
            </a:r>
            <a:r>
              <a:rPr lang="en-US" altLang="zh-CN" dirty="0">
                <a:sym typeface="+mn-ea"/>
              </a:rPr>
              <a:t>“spring”</a:t>
            </a:r>
            <a:r>
              <a:rPr lang="zh-CN" altLang="en-US" dirty="0">
                <a:sym typeface="+mn-ea"/>
              </a:rPr>
              <a:t>相关。</a:t>
            </a:r>
            <a:endParaRPr lang="zh-CN" altLang="en-US" dirty="0">
              <a:sym typeface="+mn-ea"/>
            </a:endParaRPr>
          </a:p>
          <a:p>
            <a:pPr indent="611505" algn="just">
              <a:lnSpc>
                <a:spcPct val="150000"/>
              </a:lnSpc>
            </a:pPr>
            <a:endParaRPr lang="zh-CN" altLang="en-US" dirty="0">
              <a:sym typeface="+mn-ea"/>
            </a:endParaRPr>
          </a:p>
          <a:p>
            <a:pPr indent="611505" algn="just">
              <a:lnSpc>
                <a:spcPct val="150000"/>
              </a:lnSpc>
            </a:pPr>
            <a:r>
              <a:rPr lang="zh-CN" altLang="en-US" dirty="0">
                <a:sym typeface="+mn-ea"/>
              </a:rPr>
              <a:t>通过英语主题系列活动，可以使幼儿在多种有趣的活动中反复地感知和练习与</a:t>
            </a:r>
            <a:r>
              <a:rPr lang="en-US" altLang="zh-CN" dirty="0">
                <a:sym typeface="+mn-ea"/>
              </a:rPr>
              <a:t>spring</a:t>
            </a:r>
            <a:r>
              <a:rPr lang="zh-CN" altLang="en-US" dirty="0">
                <a:sym typeface="+mn-ea"/>
              </a:rPr>
              <a:t>有关词汇的语音、词义及表达运用，引导幼儿在生动的活动情境中学习语言。</a:t>
            </a:r>
            <a:endParaRPr lang="zh-CN" altLang="en-US" dirty="0">
              <a:sym typeface="+mn-ea"/>
            </a:endParaRPr>
          </a:p>
          <a:p>
            <a:pPr indent="611505" algn="just">
              <a:lnSpc>
                <a:spcPct val="150000"/>
              </a:lnSpc>
            </a:pP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1027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382645" y="12065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657283" y="2370773"/>
            <a:ext cx="4673600" cy="673100"/>
          </a:xfrm>
          <a:prstGeom prst="rect">
            <a:avLst/>
          </a:prstGeom>
          <a:noFill/>
          <a:ln w="9525">
            <a:noFill/>
          </a:ln>
        </p:spPr>
      </p:pic>
      <p:sp>
        <p:nvSpPr>
          <p:cNvPr id="4" name="文本框 3"/>
          <p:cNvSpPr txBox="1"/>
          <p:nvPr/>
        </p:nvSpPr>
        <p:spPr>
          <a:xfrm>
            <a:off x="4816793" y="237109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9060101010101" charset="-122"/>
              </a:rPr>
              <a:t>项目二</a:t>
            </a:r>
            <a:endParaRPr lang="zh-CN" altLang="zh-CN" sz="3600">
              <a:solidFill>
                <a:schemeClr val="bg1"/>
              </a:solidFill>
              <a:latin typeface="Arial Black" panose="020B0A04020102020204" charset="0"/>
              <a:ea typeface="黑体" panose="02010609060101010101" charset="-122"/>
            </a:endParaRPr>
          </a:p>
        </p:txBody>
      </p:sp>
      <p:sp>
        <p:nvSpPr>
          <p:cNvPr id="5" name="文本框 4"/>
          <p:cNvSpPr txBox="1"/>
          <p:nvPr/>
        </p:nvSpPr>
        <p:spPr>
          <a:xfrm>
            <a:off x="2646045" y="3043873"/>
            <a:ext cx="7040880" cy="1938020"/>
          </a:xfrm>
          <a:prstGeom prst="rect">
            <a:avLst/>
          </a:prstGeom>
          <a:noFill/>
          <a:ln w="9525">
            <a:noFill/>
          </a:ln>
        </p:spPr>
        <p:txBody>
          <a:bodyPr wrap="none" anchor="t">
            <a:spAutoFit/>
          </a:bodyPr>
          <a:p>
            <a:pPr algn="l"/>
            <a:r>
              <a:rPr lang="zh-CN" altLang="en-US" sz="6000">
                <a:solidFill>
                  <a:srgbClr val="F86B2A"/>
                </a:solidFill>
                <a:latin typeface="黑体" panose="02010609060101010101" charset="-122"/>
                <a:ea typeface="黑体" panose="02010609060101010101" charset="-122"/>
                <a:sym typeface="+mn-ea"/>
              </a:rPr>
              <a:t>幼儿英语教育的途径</a:t>
            </a:r>
            <a:endParaRPr lang="zh-CN" altLang="en-US" sz="6000">
              <a:solidFill>
                <a:srgbClr val="F86B2A"/>
              </a:solidFill>
              <a:latin typeface="黑体" panose="02010609060101010101" charset="-122"/>
              <a:ea typeface="黑体" panose="02010609060101010101" charset="-122"/>
              <a:sym typeface="+mn-ea"/>
            </a:endParaRPr>
          </a:p>
          <a:p>
            <a:pPr algn="l"/>
            <a:r>
              <a:rPr lang="zh-CN" altLang="en-US" sz="6000">
                <a:solidFill>
                  <a:srgbClr val="F86B2A"/>
                </a:solidFill>
                <a:latin typeface="黑体" panose="02010609060101010101" charset="-122"/>
                <a:ea typeface="黑体" panose="02010609060101010101" charset="-122"/>
                <a:sym typeface="+mn-ea"/>
              </a:rPr>
              <a:t>及双语教育师资培养</a:t>
            </a:r>
            <a:endParaRPr lang="zh-CN" altLang="en-US" sz="6000">
              <a:solidFill>
                <a:srgbClr val="FF0000"/>
              </a:solidFill>
              <a:latin typeface="汉仪帅线体W" panose="00020600040101010101" charset="-122"/>
              <a:ea typeface="汉仪帅线体W" panose="00020600040101010101" charset="-122"/>
              <a:sym typeface="+mn-ea"/>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0" y="2574608"/>
            <a:ext cx="6309360" cy="583565"/>
          </a:xfrm>
          <a:prstGeom prst="rect">
            <a:avLst/>
          </a:prstGeom>
          <a:noFill/>
          <a:ln w="9525">
            <a:noFill/>
          </a:ln>
        </p:spPr>
        <p:txBody>
          <a:bodyPr wrap="non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任务二  </a:t>
            </a:r>
            <a:r>
              <a:rPr lang="zh-CN" altLang="zh-CN" sz="3200" b="1">
                <a:solidFill>
                  <a:srgbClr val="C55A11"/>
                </a:solidFill>
                <a:latin typeface="Arial" panose="020B0604020202020204" pitchFamily="34" charset="0"/>
                <a:ea typeface="黑体" panose="02010609060101010101" charset="-122"/>
              </a:rPr>
              <a:t>幼儿双语教育师资的发展</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416800" y="1630045"/>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25602" name="Rectangle 2"/>
          <p:cNvSpPr>
            <a:spLocks noGrp="1"/>
          </p:cNvSpPr>
          <p:nvPr>
            <p:ph type="title"/>
          </p:nvPr>
        </p:nvSpPr>
        <p:spPr>
          <a:xfrm>
            <a:off x="461963" y="558165"/>
            <a:ext cx="6573837" cy="792163"/>
          </a:xfrm>
        </p:spPr>
        <p:txBody>
          <a:bodyPr vert="horz" wrap="square" lIns="91440" tIns="45720" rIns="91440" bIns="45720" anchor="ctr" anchorCtr="0"/>
          <a:p>
            <a:r>
              <a:rPr lang="zh-CN" altLang="en-US" sz="3200" dirty="0">
                <a:solidFill>
                  <a:srgbClr val="8D38C2"/>
                </a:solidFill>
                <a:ea typeface="黑体" panose="02010609060101010101" charset="-122"/>
              </a:rPr>
              <a:t>一、</a:t>
            </a:r>
            <a:r>
              <a:rPr lang="zh-CN" altLang="en-US" sz="3200" dirty="0">
                <a:solidFill>
                  <a:srgbClr val="8D38C2"/>
                </a:solidFill>
                <a:ea typeface="黑体" panose="02010609060101010101" charset="-122"/>
                <a:sym typeface="+mn-ea"/>
              </a:rPr>
              <a:t>幼儿双语教育教师的基本素质</a:t>
            </a:r>
            <a:endParaRPr lang="zh-CN" altLang="en-US" sz="3200" dirty="0">
              <a:solidFill>
                <a:srgbClr val="8D38C2"/>
              </a:solidFill>
              <a:ea typeface="黑体" panose="02010609060101010101" charset="-122"/>
              <a:sym typeface="+mn-ea"/>
            </a:endParaRPr>
          </a:p>
        </p:txBody>
      </p:sp>
      <p:sp>
        <p:nvSpPr>
          <p:cNvPr id="2" name="文本框 1"/>
          <p:cNvSpPr txBox="1"/>
          <p:nvPr/>
        </p:nvSpPr>
        <p:spPr>
          <a:xfrm>
            <a:off x="939800" y="1540510"/>
            <a:ext cx="6096000" cy="398780"/>
          </a:xfrm>
          <a:prstGeom prst="rect">
            <a:avLst/>
          </a:prstGeom>
          <a:noFill/>
        </p:spPr>
        <p:txBody>
          <a:bodyPr wrap="square" rtlCol="0" anchor="t">
            <a:spAutoFit/>
          </a:bodyPr>
          <a:p>
            <a:pPr algn="just"/>
            <a:r>
              <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rPr>
              <a:t>（一）良好的专业素养：</a:t>
            </a:r>
            <a:endPar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endParaRPr>
          </a:p>
        </p:txBody>
      </p:sp>
      <p:sp>
        <p:nvSpPr>
          <p:cNvPr id="5" name="文本框 4"/>
          <p:cNvSpPr txBox="1"/>
          <p:nvPr/>
        </p:nvSpPr>
        <p:spPr>
          <a:xfrm>
            <a:off x="939800" y="2382520"/>
            <a:ext cx="4988560" cy="2168525"/>
          </a:xfrm>
          <a:prstGeom prst="rect">
            <a:avLst/>
          </a:prstGeom>
          <a:noFill/>
        </p:spPr>
        <p:txBody>
          <a:bodyPr wrap="square" rtlCol="0" anchor="t">
            <a:spAutoFit/>
          </a:bodyPr>
          <a:p>
            <a:pPr algn="just">
              <a:lnSpc>
                <a:spcPct val="150000"/>
              </a:lnSpc>
              <a:buFont typeface="Wingdings" panose="05000000000000000000" charset="0"/>
            </a:pPr>
            <a:r>
              <a:rPr lang="en-US" altLang="zh-CN" dirty="0">
                <a:sym typeface="+mn-ea"/>
              </a:rPr>
              <a:t>       </a:t>
            </a:r>
            <a:r>
              <a:rPr lang="zh-CN" altLang="en-US" dirty="0">
                <a:sym typeface="+mn-ea"/>
              </a:rPr>
              <a:t>热爱幼儿英语教学工作，有高度的责任感；有耐心与爱心，公平、宽容地对待幼儿；有良好的个性品质和个人修养，活泼开朗、热情大方、待人诚恳、沉着冷静，有感染力，有亲和力，有幽默感。</a:t>
            </a:r>
            <a:endParaRPr lang="zh-CN" altLang="en-US" dirty="0">
              <a:sym typeface="+mn-ea"/>
            </a:endParaRPr>
          </a:p>
        </p:txBody>
      </p:sp>
      <p:grpSp>
        <p:nvGrpSpPr>
          <p:cNvPr id="238" name="图形 232"/>
          <p:cNvGrpSpPr/>
          <p:nvPr/>
        </p:nvGrpSpPr>
        <p:grpSpPr>
          <a:xfrm>
            <a:off x="7317462" y="1786961"/>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2" grpId="0"/>
      <p:bldP spid="2" grpId="1"/>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xfrm>
            <a:off x="461963" y="558165"/>
            <a:ext cx="6573837" cy="792163"/>
          </a:xfrm>
        </p:spPr>
        <p:txBody>
          <a:bodyPr vert="horz" wrap="square" lIns="91440" tIns="45720" rIns="91440" bIns="45720" anchor="ctr" anchorCtr="0"/>
          <a:p>
            <a:r>
              <a:rPr lang="zh-CN" altLang="en-US" sz="3200" dirty="0">
                <a:solidFill>
                  <a:srgbClr val="8D38C2"/>
                </a:solidFill>
                <a:ea typeface="黑体" panose="02010609060101010101" charset="-122"/>
              </a:rPr>
              <a:t>一、</a:t>
            </a:r>
            <a:r>
              <a:rPr lang="zh-CN" altLang="en-US" sz="3200" dirty="0">
                <a:solidFill>
                  <a:srgbClr val="8D38C2"/>
                </a:solidFill>
                <a:ea typeface="黑体" panose="02010609060101010101" charset="-122"/>
                <a:sym typeface="+mn-ea"/>
              </a:rPr>
              <a:t>幼儿双语教育教师的基本素质</a:t>
            </a:r>
            <a:endParaRPr lang="zh-CN" altLang="en-US" sz="3200" dirty="0">
              <a:solidFill>
                <a:srgbClr val="8D38C2"/>
              </a:solidFill>
              <a:ea typeface="黑体" panose="02010609060101010101" charset="-122"/>
              <a:sym typeface="+mn-ea"/>
            </a:endParaRPr>
          </a:p>
        </p:txBody>
      </p:sp>
      <p:sp>
        <p:nvSpPr>
          <p:cNvPr id="2" name="文本框 1"/>
          <p:cNvSpPr txBox="1"/>
          <p:nvPr/>
        </p:nvSpPr>
        <p:spPr>
          <a:xfrm>
            <a:off x="939800" y="1540510"/>
            <a:ext cx="6096000" cy="398780"/>
          </a:xfrm>
          <a:prstGeom prst="rect">
            <a:avLst/>
          </a:prstGeom>
          <a:noFill/>
        </p:spPr>
        <p:txBody>
          <a:bodyPr wrap="square" rtlCol="0" anchor="t">
            <a:spAutoFit/>
          </a:bodyPr>
          <a:p>
            <a:pPr algn="just"/>
            <a:r>
              <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rPr>
              <a:t>（二）完备的专业知识</a:t>
            </a:r>
            <a:endPar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endParaRPr>
          </a:p>
        </p:txBody>
      </p:sp>
      <p:sp>
        <p:nvSpPr>
          <p:cNvPr id="18" name="TextBox 97"/>
          <p:cNvSpPr txBox="1"/>
          <p:nvPr/>
        </p:nvSpPr>
        <p:spPr>
          <a:xfrm>
            <a:off x="6226175" y="2251075"/>
            <a:ext cx="3298190" cy="415290"/>
          </a:xfrm>
          <a:prstGeom prst="rect">
            <a:avLst/>
          </a:prstGeom>
          <a:noFill/>
        </p:spPr>
        <p:txBody>
          <a:bodyPr vert="horz" wrap="square" lIns="102974" tIns="0" rIns="102974" bIns="0" rtlCol="0" anchor="t">
            <a:spAutoFit/>
          </a:bodyPr>
          <a:p>
            <a:pPr marL="342900" indent="-342900">
              <a:lnSpc>
                <a:spcPct val="150000"/>
              </a:lnSpc>
              <a:buClr>
                <a:schemeClr val="tx1">
                  <a:lumMod val="75000"/>
                  <a:lumOff val="25000"/>
                </a:schemeClr>
              </a:buClr>
              <a:buFont typeface="Wingdings" panose="05000000000000000000" pitchFamily="2" charset="2"/>
              <a:buChar char="u"/>
            </a:pPr>
            <a:r>
              <a:rPr lang="en-US" altLang="zh-CN" b="1" dirty="0">
                <a:latin typeface="Microsoft YaHei Bold" panose="020B0503020204020204" charset="-122"/>
                <a:ea typeface="Microsoft YaHei Bold" panose="020B0503020204020204" charset="-122"/>
                <a:cs typeface="Microsoft YaHei Bold" panose="020B0503020204020204" charset="-122"/>
                <a:sym typeface="+mn-ea"/>
              </a:rPr>
              <a:t>1.</a:t>
            </a:r>
            <a:r>
              <a:rPr lang="zh-CN" altLang="en-US" b="1" dirty="0">
                <a:latin typeface="Microsoft YaHei Bold" panose="020B0503020204020204" charset="-122"/>
                <a:ea typeface="Microsoft YaHei Bold" panose="020B0503020204020204" charset="-122"/>
                <a:cs typeface="Microsoft YaHei Bold" panose="020B0503020204020204" charset="-122"/>
                <a:sym typeface="+mn-ea"/>
              </a:rPr>
              <a:t>幼儿教育理论知识：</a:t>
            </a:r>
            <a:endParaRPr lang="zh-CN" altLang="en-US" sz="2000" b="1" dirty="0">
              <a:solidFill>
                <a:schemeClr val="tx1">
                  <a:lumMod val="65000"/>
                  <a:lumOff val="35000"/>
                </a:schemeClr>
              </a:solidFill>
              <a:latin typeface="Microsoft YaHei Bold" panose="020B0503020204020204" charset="-122"/>
              <a:ea typeface="Microsoft YaHei Bold" panose="020B0503020204020204" charset="-122"/>
              <a:cs typeface="Microsoft YaHei Bold" panose="020B0503020204020204" charset="-122"/>
              <a:sym typeface="+mn-lt"/>
            </a:endParaRPr>
          </a:p>
        </p:txBody>
      </p:sp>
      <p:sp>
        <p:nvSpPr>
          <p:cNvPr id="19" name="矩形 18"/>
          <p:cNvSpPr/>
          <p:nvPr/>
        </p:nvSpPr>
        <p:spPr>
          <a:xfrm>
            <a:off x="6226175" y="2675890"/>
            <a:ext cx="4584700" cy="1198880"/>
          </a:xfrm>
          <a:prstGeom prst="rect">
            <a:avLst/>
          </a:prstGeom>
        </p:spPr>
        <p:txBody>
          <a:bodyPr wrap="square">
            <a:spAutoFit/>
          </a:bodyPr>
          <a:p>
            <a:pPr>
              <a:lnSpc>
                <a:spcPct val="150000"/>
              </a:lnSpc>
            </a:pPr>
            <a:r>
              <a:rPr lang="zh-CN" altLang="en-US" sz="1600" dirty="0">
                <a:latin typeface="宋体" panose="02010600030101010101" pitchFamily="2" charset="-122"/>
                <a:sym typeface="+mn-ea"/>
              </a:rPr>
              <a:t>了解和掌握幼儿卫生学、教育学及心理学的基础理论知识。了解和掌握幼儿英语教学法的实践性知识。</a:t>
            </a:r>
            <a:endParaRPr lang="zh-CN" altLang="en-US" sz="1600" spc="200" dirty="0">
              <a:solidFill>
                <a:schemeClr val="tx1">
                  <a:lumMod val="65000"/>
                  <a:lumOff val="35000"/>
                </a:schemeClr>
              </a:solidFill>
              <a:latin typeface="宋体" panose="02010600030101010101" pitchFamily="2" charset="-122"/>
              <a:cs typeface="+mn-ea"/>
              <a:sym typeface="+mn-ea"/>
            </a:endParaRPr>
          </a:p>
        </p:txBody>
      </p:sp>
      <p:sp>
        <p:nvSpPr>
          <p:cNvPr id="20" name="TextBox 97"/>
          <p:cNvSpPr txBox="1"/>
          <p:nvPr/>
        </p:nvSpPr>
        <p:spPr>
          <a:xfrm>
            <a:off x="6226175" y="3872865"/>
            <a:ext cx="3298825" cy="415290"/>
          </a:xfrm>
          <a:prstGeom prst="rect">
            <a:avLst/>
          </a:prstGeom>
          <a:noFill/>
        </p:spPr>
        <p:txBody>
          <a:bodyPr vert="horz" wrap="square" lIns="102974" tIns="0" rIns="102974" bIns="0" rtlCol="0" anchor="t">
            <a:spAutoFit/>
          </a:bodyPr>
          <a:p>
            <a:pPr marL="342900" indent="-342900">
              <a:lnSpc>
                <a:spcPct val="150000"/>
              </a:lnSpc>
              <a:buClr>
                <a:schemeClr val="tx1">
                  <a:lumMod val="75000"/>
                  <a:lumOff val="25000"/>
                </a:schemeClr>
              </a:buClr>
              <a:buFont typeface="Wingdings" panose="05000000000000000000" pitchFamily="2" charset="2"/>
              <a:buChar char="u"/>
            </a:pPr>
            <a:r>
              <a:rPr lang="en-US" altLang="zh-CN" b="1" dirty="0">
                <a:latin typeface="Microsoft YaHei Bold" panose="020B0503020204020204" charset="-122"/>
                <a:ea typeface="Microsoft YaHei Bold" panose="020B0503020204020204" charset="-122"/>
                <a:cs typeface="Microsoft YaHei Bold" panose="020B0503020204020204" charset="-122"/>
                <a:sym typeface="+mn-ea"/>
              </a:rPr>
              <a:t>2.</a:t>
            </a:r>
            <a:r>
              <a:rPr lang="zh-CN" altLang="en-US" b="1" dirty="0">
                <a:latin typeface="Microsoft YaHei Bold" panose="020B0503020204020204" charset="-122"/>
                <a:ea typeface="Microsoft YaHei Bold" panose="020B0503020204020204" charset="-122"/>
                <a:cs typeface="Microsoft YaHei Bold" panose="020B0503020204020204" charset="-122"/>
                <a:sym typeface="+mn-ea"/>
              </a:rPr>
              <a:t>必要的英语语言知识：</a:t>
            </a:r>
            <a:endParaRPr lang="zh-CN" altLang="en-US" sz="2000" b="1" dirty="0">
              <a:solidFill>
                <a:schemeClr val="tx1">
                  <a:lumMod val="65000"/>
                  <a:lumOff val="35000"/>
                </a:schemeClr>
              </a:solidFill>
              <a:latin typeface="Microsoft YaHei Bold" panose="020B0503020204020204" charset="-122"/>
              <a:ea typeface="Microsoft YaHei Bold" panose="020B0503020204020204" charset="-122"/>
              <a:cs typeface="Microsoft YaHei Bold" panose="020B0503020204020204" charset="-122"/>
              <a:sym typeface="+mn-lt"/>
            </a:endParaRPr>
          </a:p>
        </p:txBody>
      </p:sp>
      <p:sp>
        <p:nvSpPr>
          <p:cNvPr id="21" name="矩形 20"/>
          <p:cNvSpPr/>
          <p:nvPr/>
        </p:nvSpPr>
        <p:spPr>
          <a:xfrm>
            <a:off x="6226175" y="4297680"/>
            <a:ext cx="4584700" cy="829945"/>
          </a:xfrm>
          <a:prstGeom prst="rect">
            <a:avLst/>
          </a:prstGeom>
        </p:spPr>
        <p:txBody>
          <a:bodyPr wrap="square">
            <a:spAutoFit/>
          </a:bodyPr>
          <a:p>
            <a:pPr>
              <a:lnSpc>
                <a:spcPct val="150000"/>
              </a:lnSpc>
            </a:pPr>
            <a:r>
              <a:rPr lang="zh-CN" altLang="en-US" sz="1600" dirty="0">
                <a:latin typeface="宋体" panose="02010600030101010101" pitchFamily="2" charset="-122"/>
                <a:sym typeface="+mn-ea"/>
              </a:rPr>
              <a:t>熟练地掌握一定的英语语音、词汇、语义、语法和语用方面的知识及一定的跨文化的背景知识。</a:t>
            </a:r>
            <a:endParaRPr lang="zh-CN" altLang="en-US" sz="1600" spc="200" dirty="0">
              <a:solidFill>
                <a:schemeClr val="tx1">
                  <a:lumMod val="65000"/>
                  <a:lumOff val="35000"/>
                </a:schemeClr>
              </a:solidFill>
              <a:latin typeface="宋体" panose="02010600030101010101" pitchFamily="2" charset="-122"/>
              <a:cs typeface="+mn-ea"/>
              <a:sym typeface="+mn-ea"/>
            </a:endParaRPr>
          </a:p>
        </p:txBody>
      </p:sp>
      <p:pic>
        <p:nvPicPr>
          <p:cNvPr id="100" name="图片 99"/>
          <p:cNvPicPr/>
          <p:nvPr/>
        </p:nvPicPr>
        <p:blipFill>
          <a:blip r:embed="rId1"/>
          <a:stretch>
            <a:fillRect/>
          </a:stretch>
        </p:blipFill>
        <p:spPr>
          <a:xfrm>
            <a:off x="719455" y="2251075"/>
            <a:ext cx="5276850" cy="31051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par>
                          <p:cTn id="13" fill="hold">
                            <p:stCondLst>
                              <p:cond delay="2000"/>
                            </p:stCondLst>
                            <p:childTnLst>
                              <p:par>
                                <p:cTn id="14" presetID="12" presetClass="entr" presetSubtype="8" fill="hold" nodeType="afterEffect">
                                  <p:stCondLst>
                                    <p:cond delay="250"/>
                                  </p:stCondLst>
                                  <p:childTnLst>
                                    <p:set>
                                      <p:cBhvr>
                                        <p:cTn id="15" dur="1000" fill="hold">
                                          <p:stCondLst>
                                            <p:cond delay="0"/>
                                          </p:stCondLst>
                                        </p:cTn>
                                        <p:tgtEl>
                                          <p:spTgt spid="100"/>
                                        </p:tgtEl>
                                        <p:attrNameLst>
                                          <p:attrName>style.visibility</p:attrName>
                                        </p:attrNameLst>
                                      </p:cBhvr>
                                      <p:to>
                                        <p:strVal val="visible"/>
                                      </p:to>
                                    </p:set>
                                    <p:anim calcmode="lin" valueType="num">
                                      <p:cBhvr additive="base">
                                        <p:cTn id="16" dur="1000"/>
                                        <p:tgtEl>
                                          <p:spTgt spid="100"/>
                                        </p:tgtEl>
                                        <p:attrNameLst>
                                          <p:attrName>ppt_x</p:attrName>
                                        </p:attrNameLst>
                                      </p:cBhvr>
                                      <p:tavLst>
                                        <p:tav tm="0">
                                          <p:val>
                                            <p:strVal val="#ppt_x-#ppt_w*1.125000"/>
                                          </p:val>
                                        </p:tav>
                                        <p:tav tm="100000">
                                          <p:val>
                                            <p:strVal val="#ppt_x"/>
                                          </p:val>
                                        </p:tav>
                                      </p:tavLst>
                                    </p:anim>
                                    <p:animEffect transition="in" filter="wipe(right)">
                                      <p:cBhvr>
                                        <p:cTn id="17" dur="10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500"/>
                                        <p:tgtEl>
                                          <p:spTgt spid="2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2" grpId="0"/>
      <p:bldP spid="2" grpId="1"/>
      <p:bldP spid="18" grpId="0"/>
      <p:bldP spid="19" grpId="0"/>
      <p:bldP spid="18" grpId="1"/>
      <p:bldP spid="19" grpId="1"/>
      <p:bldP spid="20" grpId="0"/>
      <p:bldP spid="21" grpId="0"/>
      <p:bldP spid="20" grpId="1"/>
      <p:bldP spid="2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xfrm>
            <a:off x="461963" y="558165"/>
            <a:ext cx="6573837" cy="792163"/>
          </a:xfrm>
        </p:spPr>
        <p:txBody>
          <a:bodyPr vert="horz" wrap="square" lIns="91440" tIns="45720" rIns="91440" bIns="45720" anchor="ctr" anchorCtr="0"/>
          <a:p>
            <a:r>
              <a:rPr lang="zh-CN" altLang="en-US" sz="3200" dirty="0">
                <a:solidFill>
                  <a:srgbClr val="8D38C2"/>
                </a:solidFill>
                <a:ea typeface="黑体" panose="02010609060101010101" charset="-122"/>
              </a:rPr>
              <a:t>一、</a:t>
            </a:r>
            <a:r>
              <a:rPr lang="zh-CN" altLang="en-US" sz="3200" dirty="0">
                <a:solidFill>
                  <a:srgbClr val="8D38C2"/>
                </a:solidFill>
                <a:ea typeface="黑体" panose="02010609060101010101" charset="-122"/>
                <a:sym typeface="+mn-ea"/>
              </a:rPr>
              <a:t>幼儿双语教育教师的基本素质</a:t>
            </a:r>
            <a:endParaRPr lang="zh-CN" altLang="en-US" sz="3200" dirty="0">
              <a:solidFill>
                <a:srgbClr val="8D38C2"/>
              </a:solidFill>
              <a:ea typeface="黑体" panose="02010609060101010101" charset="-122"/>
              <a:sym typeface="+mn-ea"/>
            </a:endParaRPr>
          </a:p>
        </p:txBody>
      </p:sp>
      <p:sp>
        <p:nvSpPr>
          <p:cNvPr id="2" name="文本框 1"/>
          <p:cNvSpPr txBox="1"/>
          <p:nvPr/>
        </p:nvSpPr>
        <p:spPr>
          <a:xfrm>
            <a:off x="939800" y="1540510"/>
            <a:ext cx="6096000" cy="398780"/>
          </a:xfrm>
          <a:prstGeom prst="rect">
            <a:avLst/>
          </a:prstGeom>
          <a:noFill/>
        </p:spPr>
        <p:txBody>
          <a:bodyPr wrap="square" rtlCol="0" anchor="t">
            <a:spAutoFit/>
          </a:bodyPr>
          <a:p>
            <a:pPr algn="just"/>
            <a:r>
              <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rPr>
              <a:t>（三）较强的专业能力</a:t>
            </a:r>
            <a:endPar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endParaRPr>
          </a:p>
        </p:txBody>
      </p:sp>
      <p:sp>
        <p:nvSpPr>
          <p:cNvPr id="18" name="TextBox 97"/>
          <p:cNvSpPr txBox="1"/>
          <p:nvPr>
            <p:custDataLst>
              <p:tags r:id="rId1"/>
            </p:custDataLst>
          </p:nvPr>
        </p:nvSpPr>
        <p:spPr>
          <a:xfrm>
            <a:off x="1048385" y="2129155"/>
            <a:ext cx="2626995" cy="461645"/>
          </a:xfrm>
          <a:prstGeom prst="rect">
            <a:avLst/>
          </a:prstGeom>
          <a:noFill/>
        </p:spPr>
        <p:txBody>
          <a:bodyPr vert="horz" wrap="square" lIns="102974" tIns="0" rIns="102974" bIns="0" rtlCol="0" anchor="t">
            <a:spAutoFit/>
          </a:bodyPr>
          <a:p>
            <a:pPr marL="342900" indent="-342900">
              <a:lnSpc>
                <a:spcPct val="150000"/>
              </a:lnSpc>
              <a:buClr>
                <a:schemeClr val="tx1">
                  <a:lumMod val="75000"/>
                  <a:lumOff val="25000"/>
                </a:schemeClr>
              </a:buClr>
              <a:buFont typeface="Wingdings" panose="05000000000000000000" pitchFamily="2" charset="2"/>
              <a:buChar char="u"/>
            </a:pPr>
            <a:r>
              <a:rPr lang="en-US" altLang="zh-CN" b="1" dirty="0">
                <a:latin typeface="Microsoft YaHei Bold" panose="020B0503020204020204" charset="-122"/>
                <a:ea typeface="Microsoft YaHei Bold" panose="020B0503020204020204" charset="-122"/>
                <a:cs typeface="Microsoft YaHei Bold" panose="020B0503020204020204" charset="-122"/>
                <a:sym typeface="+mn-ea"/>
              </a:rPr>
              <a:t>1.</a:t>
            </a:r>
            <a:r>
              <a:rPr lang="zh-CN" altLang="en-US" b="1" dirty="0">
                <a:latin typeface="Microsoft YaHei Bold" panose="020B0503020204020204" charset="-122"/>
                <a:ea typeface="Microsoft YaHei Bold" panose="020B0503020204020204" charset="-122"/>
                <a:cs typeface="Microsoft YaHei Bold" panose="020B0503020204020204" charset="-122"/>
                <a:sym typeface="+mn-ea"/>
              </a:rPr>
              <a:t>英语语用能力</a:t>
            </a:r>
            <a:endParaRPr lang="zh-CN" altLang="en-US" sz="2000" b="1" dirty="0">
              <a:solidFill>
                <a:schemeClr val="tx1">
                  <a:lumMod val="65000"/>
                  <a:lumOff val="35000"/>
                </a:schemeClr>
              </a:solidFill>
              <a:latin typeface="Microsoft YaHei Bold" panose="020B0503020204020204" charset="-122"/>
              <a:ea typeface="Microsoft YaHei Bold" panose="020B0503020204020204" charset="-122"/>
              <a:cs typeface="Microsoft YaHei Bold" panose="020B0503020204020204" charset="-122"/>
              <a:sym typeface="+mn-lt"/>
            </a:endParaRPr>
          </a:p>
        </p:txBody>
      </p:sp>
      <p:sp>
        <p:nvSpPr>
          <p:cNvPr id="19" name="矩形 18"/>
          <p:cNvSpPr/>
          <p:nvPr>
            <p:custDataLst>
              <p:tags r:id="rId2"/>
            </p:custDataLst>
          </p:nvPr>
        </p:nvSpPr>
        <p:spPr>
          <a:xfrm>
            <a:off x="1048385" y="2646680"/>
            <a:ext cx="4664075" cy="829945"/>
          </a:xfrm>
          <a:prstGeom prst="rect">
            <a:avLst/>
          </a:prstGeom>
        </p:spPr>
        <p:txBody>
          <a:bodyPr wrap="square">
            <a:spAutoFit/>
          </a:bodyPr>
          <a:p>
            <a:pPr>
              <a:lnSpc>
                <a:spcPct val="150000"/>
              </a:lnSpc>
            </a:pPr>
            <a:r>
              <a:rPr lang="en-US" altLang="zh-CN" sz="1600" dirty="0">
                <a:latin typeface="Arial" panose="020B0604020202020204" pitchFamily="34" charset="0"/>
                <a:sym typeface="+mn-ea"/>
              </a:rPr>
              <a:t>       </a:t>
            </a:r>
            <a:r>
              <a:rPr lang="zh-CN" altLang="en-US" sz="1600" dirty="0">
                <a:latin typeface="Arial" panose="020B0604020202020204" pitchFamily="34" charset="0"/>
                <a:sym typeface="+mn-ea"/>
              </a:rPr>
              <a:t>在英语语言的使用上还须做到语流熟练流畅、富于节奏，语言表述准确得体，具有感染力。</a:t>
            </a:r>
            <a:endParaRPr lang="zh-CN" altLang="en-US" sz="1600" spc="200" dirty="0">
              <a:solidFill>
                <a:schemeClr val="tx1">
                  <a:lumMod val="65000"/>
                  <a:lumOff val="35000"/>
                </a:schemeClr>
              </a:solidFill>
              <a:latin typeface="宋体" panose="02010600030101010101" pitchFamily="2" charset="-122"/>
              <a:cs typeface="+mn-ea"/>
              <a:sym typeface="+mn-ea"/>
            </a:endParaRPr>
          </a:p>
        </p:txBody>
      </p:sp>
      <p:sp>
        <p:nvSpPr>
          <p:cNvPr id="20" name="TextBox 97"/>
          <p:cNvSpPr txBox="1"/>
          <p:nvPr>
            <p:custDataLst>
              <p:tags r:id="rId3"/>
            </p:custDataLst>
          </p:nvPr>
        </p:nvSpPr>
        <p:spPr>
          <a:xfrm>
            <a:off x="1048385" y="3528695"/>
            <a:ext cx="4072890" cy="461645"/>
          </a:xfrm>
          <a:prstGeom prst="rect">
            <a:avLst/>
          </a:prstGeom>
          <a:noFill/>
        </p:spPr>
        <p:txBody>
          <a:bodyPr vert="horz" wrap="square" lIns="102974" tIns="0" rIns="102974" bIns="0" rtlCol="0" anchor="t">
            <a:spAutoFit/>
          </a:bodyPr>
          <a:p>
            <a:pPr marL="342900" indent="-342900">
              <a:lnSpc>
                <a:spcPct val="150000"/>
              </a:lnSpc>
              <a:buClr>
                <a:schemeClr val="tx1">
                  <a:lumMod val="75000"/>
                  <a:lumOff val="25000"/>
                </a:schemeClr>
              </a:buClr>
              <a:buFont typeface="Wingdings" panose="05000000000000000000" pitchFamily="2" charset="2"/>
              <a:buChar char="u"/>
            </a:pPr>
            <a:r>
              <a:rPr lang="en-US" altLang="zh-CN" b="1" dirty="0">
                <a:latin typeface="Microsoft YaHei Bold" panose="020B0503020204020204" charset="-122"/>
                <a:ea typeface="Microsoft YaHei Bold" panose="020B0503020204020204" charset="-122"/>
                <a:cs typeface="Microsoft YaHei Bold" panose="020B0503020204020204" charset="-122"/>
                <a:sym typeface="+mn-ea"/>
              </a:rPr>
              <a:t>2.</a:t>
            </a:r>
            <a:r>
              <a:rPr lang="zh-CN" altLang="en-US" b="1" dirty="0">
                <a:latin typeface="Microsoft YaHei Bold" panose="020B0503020204020204" charset="-122"/>
                <a:ea typeface="Microsoft YaHei Bold" panose="020B0503020204020204" charset="-122"/>
                <a:cs typeface="Microsoft YaHei Bold" panose="020B0503020204020204" charset="-122"/>
                <a:sym typeface="+mn-ea"/>
              </a:rPr>
              <a:t>教育组织能力和教育实施能力</a:t>
            </a:r>
            <a:endParaRPr lang="zh-CN" altLang="en-US" sz="2000" b="1" dirty="0">
              <a:solidFill>
                <a:schemeClr val="tx1">
                  <a:lumMod val="65000"/>
                  <a:lumOff val="35000"/>
                </a:schemeClr>
              </a:solidFill>
              <a:latin typeface="Microsoft YaHei Bold" panose="020B0503020204020204" charset="-122"/>
              <a:ea typeface="Microsoft YaHei Bold" panose="020B0503020204020204" charset="-122"/>
              <a:cs typeface="Microsoft YaHei Bold" panose="020B0503020204020204" charset="-122"/>
              <a:sym typeface="+mn-lt"/>
            </a:endParaRPr>
          </a:p>
        </p:txBody>
      </p:sp>
      <p:sp>
        <p:nvSpPr>
          <p:cNvPr id="21" name="矩形 20"/>
          <p:cNvSpPr/>
          <p:nvPr>
            <p:custDataLst>
              <p:tags r:id="rId4"/>
            </p:custDataLst>
          </p:nvPr>
        </p:nvSpPr>
        <p:spPr>
          <a:xfrm>
            <a:off x="1048385" y="3953510"/>
            <a:ext cx="4112260" cy="1568450"/>
          </a:xfrm>
          <a:prstGeom prst="rect">
            <a:avLst/>
          </a:prstGeom>
        </p:spPr>
        <p:txBody>
          <a:bodyPr wrap="square">
            <a:spAutoFit/>
          </a:bodyPr>
          <a:p>
            <a:pPr>
              <a:lnSpc>
                <a:spcPct val="150000"/>
              </a:lnSpc>
            </a:pPr>
            <a:r>
              <a:rPr lang="en-US" altLang="zh-CN" sz="1600" dirty="0">
                <a:latin typeface="Arial" panose="020B0604020202020204" pitchFamily="34" charset="0"/>
                <a:sym typeface="+mn-ea"/>
              </a:rPr>
              <a:t>1</a:t>
            </a:r>
            <a:r>
              <a:rPr lang="zh-CN" altLang="en-US" sz="1600" dirty="0">
                <a:latin typeface="Arial" panose="020B0604020202020204" pitchFamily="34" charset="0"/>
                <a:sym typeface="+mn-ea"/>
              </a:rPr>
              <a:t>）教育整合能力</a:t>
            </a:r>
            <a:endParaRPr lang="zh-CN" altLang="en-US" sz="1600" dirty="0">
              <a:latin typeface="Arial" panose="020B0604020202020204" pitchFamily="34" charset="0"/>
              <a:sym typeface="+mn-ea"/>
            </a:endParaRPr>
          </a:p>
          <a:p>
            <a:pPr>
              <a:lnSpc>
                <a:spcPct val="150000"/>
              </a:lnSpc>
            </a:pPr>
            <a:r>
              <a:rPr lang="en-US" altLang="zh-CN" sz="1600" dirty="0">
                <a:latin typeface="Arial" panose="020B0604020202020204" pitchFamily="34" charset="0"/>
                <a:sym typeface="+mn-ea"/>
              </a:rPr>
              <a:t>2</a:t>
            </a:r>
            <a:r>
              <a:rPr lang="zh-CN" altLang="en-US" sz="1600" dirty="0">
                <a:latin typeface="Arial" panose="020B0604020202020204" pitchFamily="34" charset="0"/>
                <a:sym typeface="+mn-ea"/>
              </a:rPr>
              <a:t>）教育环境的创设能力</a:t>
            </a:r>
            <a:endParaRPr lang="zh-CN" altLang="en-US" sz="1600" dirty="0">
              <a:latin typeface="Arial" panose="020B0604020202020204" pitchFamily="34" charset="0"/>
              <a:sym typeface="+mn-ea"/>
            </a:endParaRPr>
          </a:p>
          <a:p>
            <a:pPr>
              <a:lnSpc>
                <a:spcPct val="150000"/>
              </a:lnSpc>
            </a:pPr>
            <a:r>
              <a:rPr lang="en-US" altLang="zh-CN" sz="1600" dirty="0">
                <a:latin typeface="Arial" panose="020B0604020202020204" pitchFamily="34" charset="0"/>
                <a:sym typeface="+mn-ea"/>
              </a:rPr>
              <a:t>3</a:t>
            </a:r>
            <a:r>
              <a:rPr lang="zh-CN" altLang="en-US" sz="1600" dirty="0">
                <a:latin typeface="Arial" panose="020B0604020202020204" pitchFamily="34" charset="0"/>
                <a:sym typeface="+mn-ea"/>
              </a:rPr>
              <a:t>）教学的组织能力</a:t>
            </a:r>
            <a:endParaRPr lang="zh-CN" altLang="en-US" sz="1600" dirty="0">
              <a:latin typeface="Arial" panose="020B0604020202020204" pitchFamily="34" charset="0"/>
              <a:sym typeface="+mn-ea"/>
            </a:endParaRPr>
          </a:p>
          <a:p>
            <a:pPr>
              <a:lnSpc>
                <a:spcPct val="150000"/>
              </a:lnSpc>
            </a:pPr>
            <a:r>
              <a:rPr lang="en-US" altLang="zh-CN" sz="1600" dirty="0">
                <a:latin typeface="Arial" panose="020B0604020202020204" pitchFamily="34" charset="0"/>
                <a:sym typeface="+mn-ea"/>
              </a:rPr>
              <a:t>4</a:t>
            </a:r>
            <a:r>
              <a:rPr lang="zh-CN" altLang="en-US" sz="1600" dirty="0">
                <a:latin typeface="Arial" panose="020B0604020202020204" pitchFamily="34" charset="0"/>
                <a:sym typeface="+mn-ea"/>
              </a:rPr>
              <a:t>）教育评价能力和反思能力</a:t>
            </a:r>
            <a:endParaRPr lang="zh-CN" altLang="en-US" sz="1600" spc="200" dirty="0">
              <a:solidFill>
                <a:schemeClr val="tx1">
                  <a:lumMod val="65000"/>
                  <a:lumOff val="35000"/>
                </a:schemeClr>
              </a:solidFill>
              <a:latin typeface="宋体" panose="02010600030101010101" pitchFamily="2" charset="-122"/>
              <a:cs typeface="+mn-ea"/>
              <a:sym typeface="+mn-ea"/>
            </a:endParaRPr>
          </a:p>
        </p:txBody>
      </p:sp>
      <p:pic>
        <p:nvPicPr>
          <p:cNvPr id="105" name="图片 104"/>
          <p:cNvPicPr/>
          <p:nvPr/>
        </p:nvPicPr>
        <p:blipFill>
          <a:blip r:embed="rId5"/>
          <a:stretch>
            <a:fillRect/>
          </a:stretch>
        </p:blipFill>
        <p:spPr>
          <a:xfrm>
            <a:off x="5742305" y="2305050"/>
            <a:ext cx="5650865" cy="32169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par>
                          <p:cTn id="13" fill="hold">
                            <p:stCondLst>
                              <p:cond delay="2000"/>
                            </p:stCondLst>
                            <p:childTnLst>
                              <p:par>
                                <p:cTn id="14" presetID="55" presetClass="entr" presetSubtype="0" fill="hold" nodeType="afterEffect">
                                  <p:stCondLst>
                                    <p:cond delay="0"/>
                                  </p:stCondLst>
                                  <p:childTnLst>
                                    <p:set>
                                      <p:cBhvr>
                                        <p:cTn id="15" dur="1" fill="hold">
                                          <p:stCondLst>
                                            <p:cond delay="0"/>
                                          </p:stCondLst>
                                        </p:cTn>
                                        <p:tgtEl>
                                          <p:spTgt spid="105"/>
                                        </p:tgtEl>
                                        <p:attrNameLst>
                                          <p:attrName>style.visibility</p:attrName>
                                        </p:attrNameLst>
                                      </p:cBhvr>
                                      <p:to>
                                        <p:strVal val="visible"/>
                                      </p:to>
                                    </p:set>
                                    <p:anim calcmode="lin" valueType="num">
                                      <p:cBhvr>
                                        <p:cTn id="16" dur="1000" fill="hold"/>
                                        <p:tgtEl>
                                          <p:spTgt spid="105"/>
                                        </p:tgtEl>
                                        <p:attrNameLst>
                                          <p:attrName>ppt_w</p:attrName>
                                        </p:attrNameLst>
                                      </p:cBhvr>
                                      <p:tavLst>
                                        <p:tav tm="0">
                                          <p:val>
                                            <p:strVal val="#ppt_w*0.70"/>
                                          </p:val>
                                        </p:tav>
                                        <p:tav tm="100000">
                                          <p:val>
                                            <p:strVal val="#ppt_w"/>
                                          </p:val>
                                        </p:tav>
                                      </p:tavLst>
                                    </p:anim>
                                    <p:anim calcmode="lin" valueType="num">
                                      <p:cBhvr>
                                        <p:cTn id="17" dur="1000" fill="hold"/>
                                        <p:tgtEl>
                                          <p:spTgt spid="105"/>
                                        </p:tgtEl>
                                        <p:attrNameLst>
                                          <p:attrName>ppt_h</p:attrName>
                                        </p:attrNameLst>
                                      </p:cBhvr>
                                      <p:tavLst>
                                        <p:tav tm="0">
                                          <p:val>
                                            <p:strVal val="#ppt_h"/>
                                          </p:val>
                                        </p:tav>
                                        <p:tav tm="100000">
                                          <p:val>
                                            <p:strVal val="#ppt_h"/>
                                          </p:val>
                                        </p:tav>
                                      </p:tavLst>
                                    </p:anim>
                                    <p:animEffect transition="in" filter="fade">
                                      <p:cBhvr>
                                        <p:cTn id="18" dur="1000"/>
                                        <p:tgtEl>
                                          <p:spTgt spid="105"/>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2" grpId="0"/>
      <p:bldP spid="2" grpId="1"/>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xfrm>
            <a:off x="461963" y="558165"/>
            <a:ext cx="6573837" cy="792163"/>
          </a:xfrm>
        </p:spPr>
        <p:txBody>
          <a:bodyPr vert="horz" wrap="square" lIns="91440" tIns="45720" rIns="91440" bIns="45720" anchor="ctr" anchorCtr="0"/>
          <a:p>
            <a:r>
              <a:rPr lang="zh-CN" altLang="en-US" sz="3200" dirty="0">
                <a:solidFill>
                  <a:srgbClr val="8D38C2"/>
                </a:solidFill>
                <a:ea typeface="黑体" panose="02010609060101010101" charset="-122"/>
              </a:rPr>
              <a:t>一、</a:t>
            </a:r>
            <a:r>
              <a:rPr lang="zh-CN" altLang="en-US" sz="3200" dirty="0">
                <a:solidFill>
                  <a:srgbClr val="8D38C2"/>
                </a:solidFill>
                <a:ea typeface="黑体" panose="02010609060101010101" charset="-122"/>
                <a:sym typeface="+mn-ea"/>
              </a:rPr>
              <a:t>幼儿双语教育教师的基本素质</a:t>
            </a:r>
            <a:endParaRPr lang="zh-CN" altLang="en-US" sz="3200" dirty="0">
              <a:solidFill>
                <a:srgbClr val="8D38C2"/>
              </a:solidFill>
              <a:ea typeface="黑体" panose="02010609060101010101" charset="-122"/>
              <a:sym typeface="+mn-ea"/>
            </a:endParaRPr>
          </a:p>
        </p:txBody>
      </p:sp>
      <p:sp>
        <p:nvSpPr>
          <p:cNvPr id="2" name="文本框 1"/>
          <p:cNvSpPr txBox="1"/>
          <p:nvPr/>
        </p:nvSpPr>
        <p:spPr>
          <a:xfrm>
            <a:off x="939800" y="1540510"/>
            <a:ext cx="6096000" cy="398780"/>
          </a:xfrm>
          <a:prstGeom prst="rect">
            <a:avLst/>
          </a:prstGeom>
          <a:noFill/>
        </p:spPr>
        <p:txBody>
          <a:bodyPr wrap="square" rtlCol="0" anchor="t">
            <a:spAutoFit/>
          </a:bodyPr>
          <a:p>
            <a:pPr algn="just"/>
            <a:r>
              <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rPr>
              <a:t>（三）较强的专业能力</a:t>
            </a:r>
            <a:endPar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endParaRPr>
          </a:p>
        </p:txBody>
      </p:sp>
      <p:sp>
        <p:nvSpPr>
          <p:cNvPr id="6" name="文本框 5"/>
          <p:cNvSpPr txBox="1"/>
          <p:nvPr/>
        </p:nvSpPr>
        <p:spPr>
          <a:xfrm>
            <a:off x="3783330" y="1939290"/>
            <a:ext cx="4196715" cy="460375"/>
          </a:xfrm>
          <a:prstGeom prst="rect">
            <a:avLst/>
          </a:prstGeom>
          <a:noFill/>
        </p:spPr>
        <p:txBody>
          <a:bodyPr wrap="square" rtlCol="0" anchor="t">
            <a:spAutoFit/>
          </a:bodyPr>
          <a:p>
            <a:pPr algn="ctr">
              <a:defRPr/>
            </a:pPr>
            <a:r>
              <a:rPr lang="zh-CN" altLang="en-US" sz="2400" dirty="0">
                <a:latin typeface="Arial" panose="020B0604020202020204" pitchFamily="34" charset="0"/>
                <a:sym typeface="+mn-ea"/>
              </a:rPr>
              <a:t>教育组织能力和教育实施能力</a:t>
            </a:r>
            <a:endParaRPr kumimoji="1" lang="zh-CN" altLang="en-US" sz="2400" b="1" dirty="0">
              <a:solidFill>
                <a:schemeClr val="tx1">
                  <a:lumMod val="65000"/>
                  <a:lumOff val="35000"/>
                </a:schemeClr>
              </a:solidFill>
              <a:latin typeface="Arial" panose="020B0604020202020204" pitchFamily="34" charset="0"/>
              <a:cs typeface="+mn-lt"/>
              <a:sym typeface="+mn-ea"/>
            </a:endParaRPr>
          </a:p>
        </p:txBody>
      </p:sp>
      <p:sp>
        <p:nvSpPr>
          <p:cNvPr id="13" name="文本框 12"/>
          <p:cNvSpPr txBox="1"/>
          <p:nvPr/>
        </p:nvSpPr>
        <p:spPr>
          <a:xfrm>
            <a:off x="1991995" y="2670810"/>
            <a:ext cx="2876550" cy="1568450"/>
          </a:xfrm>
          <a:prstGeom prst="rect">
            <a:avLst/>
          </a:prstGeom>
          <a:noFill/>
        </p:spPr>
        <p:txBody>
          <a:bodyPr wrap="square" rtlCol="0">
            <a:spAutoFit/>
          </a:bodyPr>
          <a:p>
            <a:pPr>
              <a:lnSpc>
                <a:spcPct val="150000"/>
              </a:lnSpc>
            </a:pPr>
            <a:r>
              <a:rPr lang="en-US" altLang="zh-CN" sz="1600" dirty="0">
                <a:latin typeface="Arial" panose="020B0604020202020204" pitchFamily="34" charset="0"/>
                <a:sym typeface="+mn-ea"/>
              </a:rPr>
              <a:t>2</a:t>
            </a:r>
            <a:r>
              <a:rPr lang="zh-CN" altLang="en-US" sz="1600" dirty="0">
                <a:latin typeface="Arial" panose="020B0604020202020204" pitchFamily="34" charset="0"/>
                <a:sym typeface="+mn-ea"/>
              </a:rPr>
              <a:t>）教育环境的创设能力：活动室背景墙、生动形象的教具、区域活动的材料投放、多媒体视听设备和材料等。</a:t>
            </a:r>
            <a:endParaRPr lang="zh-CN" altLang="en-US" sz="1600" noProof="0" dirty="0">
              <a:solidFill>
                <a:schemeClr val="tx1">
                  <a:lumMod val="75000"/>
                  <a:lumOff val="25000"/>
                </a:schemeClr>
              </a:solidFill>
              <a:latin typeface="+mn-ea"/>
              <a:sym typeface="+mn-ea"/>
            </a:endParaRPr>
          </a:p>
        </p:txBody>
      </p:sp>
      <p:sp>
        <p:nvSpPr>
          <p:cNvPr id="3" name="文本框 2"/>
          <p:cNvSpPr txBox="1"/>
          <p:nvPr/>
        </p:nvSpPr>
        <p:spPr>
          <a:xfrm>
            <a:off x="906145" y="4432300"/>
            <a:ext cx="2877185" cy="1938020"/>
          </a:xfrm>
          <a:prstGeom prst="rect">
            <a:avLst/>
          </a:prstGeom>
          <a:noFill/>
        </p:spPr>
        <p:txBody>
          <a:bodyPr wrap="square" rtlCol="0">
            <a:spAutoFit/>
          </a:bodyPr>
          <a:p>
            <a:pPr>
              <a:lnSpc>
                <a:spcPct val="150000"/>
              </a:lnSpc>
            </a:pPr>
            <a:r>
              <a:rPr lang="en-US" altLang="zh-CN" sz="1600" dirty="0">
                <a:latin typeface="Arial" panose="020B0604020202020204" pitchFamily="34" charset="0"/>
                <a:sym typeface="+mn-ea"/>
              </a:rPr>
              <a:t>1</a:t>
            </a:r>
            <a:r>
              <a:rPr lang="zh-CN" altLang="en-US" sz="1600" dirty="0">
                <a:latin typeface="Arial" panose="020B0604020202020204" pitchFamily="34" charset="0"/>
                <a:sym typeface="+mn-ea"/>
              </a:rPr>
              <a:t>）教育整合能力：要将五大领域的教育活动及其它活动的内容有机地整合起来，要具备对教材及教学内容的合理选择与再创造的能力。</a:t>
            </a:r>
            <a:endParaRPr lang="zh-CN" altLang="en-US" sz="1600" noProof="0" dirty="0">
              <a:solidFill>
                <a:schemeClr val="tx1">
                  <a:lumMod val="75000"/>
                  <a:lumOff val="25000"/>
                </a:schemeClr>
              </a:solidFill>
              <a:latin typeface="+mn-ea"/>
              <a:sym typeface="+mn-ea"/>
            </a:endParaRPr>
          </a:p>
        </p:txBody>
      </p:sp>
      <p:sp>
        <p:nvSpPr>
          <p:cNvPr id="4" name="文本框 3"/>
          <p:cNvSpPr txBox="1"/>
          <p:nvPr/>
        </p:nvSpPr>
        <p:spPr>
          <a:xfrm>
            <a:off x="8610600" y="4617085"/>
            <a:ext cx="2877185" cy="1568450"/>
          </a:xfrm>
          <a:prstGeom prst="rect">
            <a:avLst/>
          </a:prstGeom>
          <a:noFill/>
        </p:spPr>
        <p:txBody>
          <a:bodyPr wrap="square" rtlCol="0">
            <a:spAutoFit/>
          </a:bodyPr>
          <a:p>
            <a:pPr>
              <a:lnSpc>
                <a:spcPct val="150000"/>
              </a:lnSpc>
            </a:pPr>
            <a:r>
              <a:rPr lang="en-US" altLang="zh-CN" sz="1600" dirty="0">
                <a:latin typeface="Arial" panose="020B0604020202020204" pitchFamily="34" charset="0"/>
                <a:sym typeface="+mn-ea"/>
              </a:rPr>
              <a:t>4</a:t>
            </a:r>
            <a:r>
              <a:rPr lang="zh-CN" altLang="en-US" sz="1600" dirty="0">
                <a:latin typeface="Arial" panose="020B0604020202020204" pitchFamily="34" charset="0"/>
                <a:sym typeface="+mn-ea"/>
              </a:rPr>
              <a:t>）教育评价能力和反思能力：了解幼儿的学习情况和获得教学效果的反馈信息，以反思自身教学的优点与不足。</a:t>
            </a:r>
            <a:endParaRPr lang="zh-CN" altLang="en-US" sz="1600" noProof="0" dirty="0">
              <a:solidFill>
                <a:schemeClr val="tx1">
                  <a:lumMod val="75000"/>
                  <a:lumOff val="25000"/>
                </a:schemeClr>
              </a:solidFill>
              <a:latin typeface="+mn-ea"/>
              <a:sym typeface="+mn-ea"/>
            </a:endParaRPr>
          </a:p>
        </p:txBody>
      </p:sp>
      <p:sp>
        <p:nvSpPr>
          <p:cNvPr id="8" name="文本框 7"/>
          <p:cNvSpPr txBox="1"/>
          <p:nvPr/>
        </p:nvSpPr>
        <p:spPr>
          <a:xfrm>
            <a:off x="7128510" y="2679065"/>
            <a:ext cx="2876550" cy="1938020"/>
          </a:xfrm>
          <a:prstGeom prst="rect">
            <a:avLst/>
          </a:prstGeom>
          <a:noFill/>
        </p:spPr>
        <p:txBody>
          <a:bodyPr wrap="square" rtlCol="0">
            <a:spAutoFit/>
          </a:bodyPr>
          <a:p>
            <a:pPr>
              <a:lnSpc>
                <a:spcPct val="150000"/>
              </a:lnSpc>
            </a:pPr>
            <a:r>
              <a:rPr lang="en-US" altLang="zh-CN" sz="1600" dirty="0">
                <a:latin typeface="Arial" panose="020B0604020202020204" pitchFamily="34" charset="0"/>
                <a:sym typeface="+mn-ea"/>
              </a:rPr>
              <a:t>3</a:t>
            </a:r>
            <a:r>
              <a:rPr lang="zh-CN" altLang="en-US" sz="1600" dirty="0">
                <a:latin typeface="Arial" panose="020B0604020202020204" pitchFamily="34" charset="0"/>
                <a:sym typeface="+mn-ea"/>
              </a:rPr>
              <a:t>）教学的组织能力：熟练掌握和灵活运用幼儿英语教育的各种教学法，合理有序地设计和组织课堂教学活动，以确保教学目标的顺利实现。</a:t>
            </a:r>
            <a:endParaRPr lang="zh-CN" altLang="en-US" sz="1600" noProof="0" dirty="0">
              <a:solidFill>
                <a:schemeClr val="tx1">
                  <a:lumMod val="75000"/>
                  <a:lumOff val="25000"/>
                </a:schemeClr>
              </a:solidFill>
              <a:latin typeface="+mn-ea"/>
              <a:sym typeface="+mn-ea"/>
            </a:endParaRPr>
          </a:p>
        </p:txBody>
      </p:sp>
      <p:pic>
        <p:nvPicPr>
          <p:cNvPr id="9" name="图片 8"/>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3355975" y="2098675"/>
            <a:ext cx="5506720" cy="4954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ircle(in)">
                                      <p:cBhvr>
                                        <p:cTn id="29" dur="20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circle(in)">
                                      <p:cBhvr>
                                        <p:cTn id="39" dur="20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circle(in)">
                                      <p:cBhvr>
                                        <p:cTn id="4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2" grpId="0"/>
      <p:bldP spid="2" grpId="1"/>
      <p:bldP spid="6" grpId="0"/>
      <p:bldP spid="6" grpId="1"/>
      <p:bldP spid="3" grpId="0"/>
      <p:bldP spid="3" grpId="1"/>
      <p:bldP spid="13" grpId="0"/>
      <p:bldP spid="13" grpId="1"/>
      <p:bldP spid="8" grpId="0"/>
      <p:bldP spid="8" grpId="1"/>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xfrm>
            <a:off x="461963" y="558165"/>
            <a:ext cx="6573837" cy="792163"/>
          </a:xfrm>
        </p:spPr>
        <p:txBody>
          <a:bodyPr vert="horz" wrap="square" lIns="91440" tIns="45720" rIns="91440" bIns="45720" anchor="ctr" anchorCtr="0"/>
          <a:p>
            <a:r>
              <a:rPr lang="zh-CN" altLang="en-US" sz="3200" dirty="0">
                <a:solidFill>
                  <a:srgbClr val="8D38C2"/>
                </a:solidFill>
                <a:ea typeface="黑体" panose="02010609060101010101" charset="-122"/>
              </a:rPr>
              <a:t>一、</a:t>
            </a:r>
            <a:r>
              <a:rPr lang="zh-CN" altLang="en-US" sz="3200" dirty="0">
                <a:solidFill>
                  <a:srgbClr val="8D38C2"/>
                </a:solidFill>
                <a:ea typeface="黑体" panose="02010609060101010101" charset="-122"/>
                <a:sym typeface="+mn-ea"/>
              </a:rPr>
              <a:t>幼儿双语教育教师的基本素质</a:t>
            </a:r>
            <a:endParaRPr lang="zh-CN" altLang="en-US" sz="3200" dirty="0">
              <a:solidFill>
                <a:srgbClr val="8D38C2"/>
              </a:solidFill>
              <a:ea typeface="黑体" panose="02010609060101010101" charset="-122"/>
              <a:sym typeface="+mn-ea"/>
            </a:endParaRPr>
          </a:p>
        </p:txBody>
      </p:sp>
      <p:sp>
        <p:nvSpPr>
          <p:cNvPr id="2" name="文本框 1"/>
          <p:cNvSpPr txBox="1"/>
          <p:nvPr/>
        </p:nvSpPr>
        <p:spPr>
          <a:xfrm>
            <a:off x="939800" y="1540510"/>
            <a:ext cx="6096000" cy="398780"/>
          </a:xfrm>
          <a:prstGeom prst="rect">
            <a:avLst/>
          </a:prstGeom>
          <a:noFill/>
        </p:spPr>
        <p:txBody>
          <a:bodyPr wrap="square" rtlCol="0" anchor="t">
            <a:spAutoFit/>
          </a:bodyPr>
          <a:p>
            <a:pPr algn="just"/>
            <a:r>
              <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rPr>
              <a:t>（四）专业发展能力</a:t>
            </a:r>
            <a:endPar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endParaRPr>
          </a:p>
        </p:txBody>
      </p:sp>
      <p:sp>
        <p:nvSpPr>
          <p:cNvPr id="11" name="矩形 10"/>
          <p:cNvSpPr/>
          <p:nvPr/>
        </p:nvSpPr>
        <p:spPr>
          <a:xfrm>
            <a:off x="1003300" y="2518410"/>
            <a:ext cx="9640570" cy="3200400"/>
          </a:xfrm>
          <a:prstGeom prst="rect">
            <a:avLst/>
          </a:prstGeom>
          <a:solidFill>
            <a:srgbClr val="F5D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1"/>
          </p:cNvPicPr>
          <p:nvPr>
            <p:custDataLst>
              <p:tags r:id="rId1"/>
            </p:custDataLst>
          </p:nvPr>
        </p:nvPicPr>
        <p:blipFill>
          <a:blip r:embed="rId2"/>
          <a:stretch>
            <a:fillRect/>
          </a:stretch>
        </p:blipFill>
        <p:spPr>
          <a:xfrm>
            <a:off x="7430770" y="2518410"/>
            <a:ext cx="3213735" cy="3201035"/>
          </a:xfrm>
          <a:prstGeom prst="rect">
            <a:avLst/>
          </a:prstGeom>
        </p:spPr>
      </p:pic>
      <p:sp>
        <p:nvSpPr>
          <p:cNvPr id="13" name="文本框 12"/>
          <p:cNvSpPr txBox="1"/>
          <p:nvPr/>
        </p:nvSpPr>
        <p:spPr>
          <a:xfrm>
            <a:off x="1688465" y="3926840"/>
            <a:ext cx="2226945" cy="1198880"/>
          </a:xfrm>
          <a:prstGeom prst="rect">
            <a:avLst/>
          </a:prstGeom>
          <a:noFill/>
        </p:spPr>
        <p:txBody>
          <a:bodyPr wrap="square" rtlCol="0">
            <a:spAutoFit/>
          </a:bodyPr>
          <a:p>
            <a:pPr>
              <a:lnSpc>
                <a:spcPct val="150000"/>
              </a:lnSpc>
            </a:pPr>
            <a:r>
              <a:rPr lang="en-US" altLang="zh-CN" sz="1600" dirty="0">
                <a:latin typeface="Arial" panose="020B0604020202020204" pitchFamily="34" charset="0"/>
                <a:sym typeface="+mn-ea"/>
              </a:rPr>
              <a:t>       </a:t>
            </a:r>
            <a:r>
              <a:rPr lang="zh-CN" altLang="en-US" sz="1600" dirty="0">
                <a:latin typeface="Arial" panose="020B0604020202020204" pitchFamily="34" charset="0"/>
                <a:sym typeface="+mn-ea"/>
              </a:rPr>
              <a:t>从前瞻性的发展的角度对教学方法进行研究和创新。</a:t>
            </a:r>
            <a:endParaRPr lang="zh-CN" altLang="en-US" sz="1600" noProof="0" dirty="0">
              <a:ln>
                <a:noFill/>
              </a:ln>
              <a:solidFill>
                <a:schemeClr val="tx1">
                  <a:lumMod val="75000"/>
                  <a:lumOff val="25000"/>
                </a:schemeClr>
              </a:solidFill>
              <a:effectLst/>
              <a:uLnTx/>
              <a:uFillTx/>
              <a:latin typeface="+mn-ea"/>
              <a:sym typeface="+mn-ea"/>
            </a:endParaRPr>
          </a:p>
        </p:txBody>
      </p:sp>
      <p:sp>
        <p:nvSpPr>
          <p:cNvPr id="10" name="文本框 9"/>
          <p:cNvSpPr txBox="1"/>
          <p:nvPr/>
        </p:nvSpPr>
        <p:spPr>
          <a:xfrm>
            <a:off x="4439920" y="3926840"/>
            <a:ext cx="2226945" cy="1198880"/>
          </a:xfrm>
          <a:prstGeom prst="rect">
            <a:avLst/>
          </a:prstGeom>
          <a:noFill/>
        </p:spPr>
        <p:txBody>
          <a:bodyPr wrap="square" rtlCol="0">
            <a:spAutoFit/>
          </a:bodyPr>
          <a:p>
            <a:pPr>
              <a:lnSpc>
                <a:spcPct val="150000"/>
              </a:lnSpc>
            </a:pPr>
            <a:r>
              <a:rPr lang="en-US" altLang="zh-CN" sz="1600" dirty="0">
                <a:latin typeface="Arial" panose="020B0604020202020204" pitchFamily="34" charset="0"/>
                <a:sym typeface="+mn-ea"/>
              </a:rPr>
              <a:t>       </a:t>
            </a:r>
            <a:r>
              <a:rPr lang="zh-CN" altLang="en-US" sz="1600" dirty="0">
                <a:latin typeface="Arial" panose="020B0604020202020204" pitchFamily="34" charset="0"/>
                <a:sym typeface="+mn-ea"/>
              </a:rPr>
              <a:t>具有继续教育和终身学习的理念，不断更新知识、提高技能。</a:t>
            </a:r>
            <a:endParaRPr lang="zh-CN" altLang="en-US" sz="1600" noProof="0" dirty="0">
              <a:ln>
                <a:noFill/>
              </a:ln>
              <a:solidFill>
                <a:schemeClr val="tx1">
                  <a:lumMod val="75000"/>
                  <a:lumOff val="25000"/>
                </a:schemeClr>
              </a:solidFill>
              <a:effectLst/>
              <a:uLnTx/>
              <a:uFillTx/>
              <a:latin typeface="+mn-ea"/>
              <a:sym typeface="+mn-ea"/>
            </a:endParaRPr>
          </a:p>
        </p:txBody>
      </p:sp>
      <p:sp>
        <p:nvSpPr>
          <p:cNvPr id="7" name="文本框 6"/>
          <p:cNvSpPr txBox="1"/>
          <p:nvPr/>
        </p:nvSpPr>
        <p:spPr>
          <a:xfrm>
            <a:off x="1688465" y="3198495"/>
            <a:ext cx="2226310" cy="429895"/>
          </a:xfrm>
          <a:prstGeom prst="rect">
            <a:avLst/>
          </a:prstGeom>
          <a:noFill/>
        </p:spPr>
        <p:txBody>
          <a:bodyPr wrap="square" rtlCol="0" anchor="t">
            <a:spAutoFit/>
          </a:bodyPr>
          <a:p>
            <a:pPr algn="ctr"/>
            <a:r>
              <a:rPr lang="en-US" altLang="zh-CN" sz="2200" dirty="0">
                <a:solidFill>
                  <a:schemeClr val="accent6">
                    <a:lumMod val="50000"/>
                  </a:schemeClr>
                </a:solidFill>
                <a:latin typeface="Arial" panose="020B0604020202020204" pitchFamily="34" charset="0"/>
                <a:sym typeface="+mn-ea"/>
              </a:rPr>
              <a:t>1.</a:t>
            </a:r>
            <a:r>
              <a:rPr lang="zh-CN" altLang="en-US" sz="2200" dirty="0">
                <a:solidFill>
                  <a:schemeClr val="accent6">
                    <a:lumMod val="50000"/>
                  </a:schemeClr>
                </a:solidFill>
                <a:latin typeface="Arial" panose="020B0604020202020204" pitchFamily="34" charset="0"/>
                <a:sym typeface="+mn-ea"/>
              </a:rPr>
              <a:t>科研能力</a:t>
            </a:r>
            <a:endParaRPr lang="zh-CN" altLang="en-US" sz="2200" dirty="0">
              <a:solidFill>
                <a:schemeClr val="accent6">
                  <a:lumMod val="50000"/>
                </a:schemeClr>
              </a:solidFill>
              <a:latin typeface="Arial" panose="020B0604020202020204" pitchFamily="34" charset="0"/>
              <a:sym typeface="+mn-ea"/>
            </a:endParaRPr>
          </a:p>
        </p:txBody>
      </p:sp>
      <p:sp>
        <p:nvSpPr>
          <p:cNvPr id="9" name="文本框 8"/>
          <p:cNvSpPr txBox="1"/>
          <p:nvPr/>
        </p:nvSpPr>
        <p:spPr>
          <a:xfrm>
            <a:off x="4439920" y="3198495"/>
            <a:ext cx="2226945" cy="429895"/>
          </a:xfrm>
          <a:prstGeom prst="rect">
            <a:avLst/>
          </a:prstGeom>
          <a:noFill/>
        </p:spPr>
        <p:txBody>
          <a:bodyPr wrap="square" rtlCol="0" anchor="t">
            <a:spAutoFit/>
          </a:bodyPr>
          <a:p>
            <a:pPr algn="ctr"/>
            <a:r>
              <a:rPr lang="en-US" altLang="zh-CN" sz="2200" dirty="0">
                <a:solidFill>
                  <a:schemeClr val="accent6">
                    <a:lumMod val="50000"/>
                  </a:schemeClr>
                </a:solidFill>
                <a:latin typeface="Arial" panose="020B0604020202020204" pitchFamily="34" charset="0"/>
                <a:sym typeface="+mn-ea"/>
              </a:rPr>
              <a:t> 2.</a:t>
            </a:r>
            <a:r>
              <a:rPr lang="zh-CN" altLang="en-US" sz="2200" dirty="0">
                <a:solidFill>
                  <a:schemeClr val="accent6">
                    <a:lumMod val="50000"/>
                  </a:schemeClr>
                </a:solidFill>
                <a:latin typeface="Arial" panose="020B0604020202020204" pitchFamily="34" charset="0"/>
                <a:sym typeface="+mn-ea"/>
              </a:rPr>
              <a:t>终身学习能力</a:t>
            </a:r>
            <a:endParaRPr lang="zh-CN" altLang="en-US" sz="2200" dirty="0">
              <a:solidFill>
                <a:schemeClr val="accent6">
                  <a:lumMod val="50000"/>
                </a:schemeClr>
              </a:solidFill>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trips(downLeft)">
                                      <p:cBhvr>
                                        <p:cTn id="25" dur="500"/>
                                        <p:tgtEl>
                                          <p:spTgt spid="9"/>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trips(downLeft)">
                                      <p:cBhvr>
                                        <p:cTn id="28" dur="500"/>
                                        <p:tgtEl>
                                          <p:spTgt spid="10"/>
                                        </p:tgtEl>
                                      </p:cBhvr>
                                    </p:animEffect>
                                  </p:childTnLst>
                                </p:cTn>
                              </p:par>
                              <p:par>
                                <p:cTn id="29" presetID="55"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strVal val="#ppt_w*0.70"/>
                                          </p:val>
                                        </p:tav>
                                        <p:tav tm="100000">
                                          <p:val>
                                            <p:strVal val="#ppt_w"/>
                                          </p:val>
                                        </p:tav>
                                      </p:tavLst>
                                    </p:anim>
                                    <p:anim calcmode="lin" valueType="num">
                                      <p:cBhvr>
                                        <p:cTn id="32" dur="1000" fill="hold"/>
                                        <p:tgtEl>
                                          <p:spTgt spid="3"/>
                                        </p:tgtEl>
                                        <p:attrNameLst>
                                          <p:attrName>ppt_h</p:attrName>
                                        </p:attrNameLst>
                                      </p:cBhvr>
                                      <p:tavLst>
                                        <p:tav tm="0">
                                          <p:val>
                                            <p:strVal val="#ppt_h"/>
                                          </p:val>
                                        </p:tav>
                                        <p:tav tm="100000">
                                          <p:val>
                                            <p:strVal val="#ppt_h"/>
                                          </p:val>
                                        </p:tav>
                                      </p:tavLst>
                                    </p:anim>
                                    <p:animEffect transition="in" filter="fade">
                                      <p:cBhvr>
                                        <p:cTn id="3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2" grpId="0"/>
      <p:bldP spid="2" grpId="1"/>
      <p:bldP spid="11" grpId="0" bldLvl="0" animBg="1"/>
      <p:bldP spid="11" grpId="1" animBg="1"/>
      <p:bldP spid="13" grpId="0"/>
      <p:bldP spid="7" grpId="0"/>
      <p:bldP spid="9" grpId="0"/>
      <p:bldP spid="10" grpId="0"/>
      <p:bldP spid="13" grpId="1"/>
      <p:bldP spid="7" grpId="1"/>
      <p:bldP spid="9" grpId="1"/>
      <p:bldP spid="10"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nvSpPr>
        <p:spPr>
          <a:xfrm>
            <a:off x="461963" y="558165"/>
            <a:ext cx="6573837" cy="792163"/>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dirty="0">
                <a:solidFill>
                  <a:srgbClr val="8D38C2"/>
                </a:solidFill>
                <a:ea typeface="黑体" panose="02010609060101010101" charset="-122"/>
              </a:rPr>
              <a:t>二、幼儿双语教育师资的培养途径</a:t>
            </a:r>
            <a:endParaRPr lang="zh-CN" altLang="en-US" sz="3200" dirty="0">
              <a:solidFill>
                <a:srgbClr val="8D38C2"/>
              </a:solidFill>
              <a:ea typeface="黑体" panose="02010609060101010101" charset="-122"/>
            </a:endParaRPr>
          </a:p>
        </p:txBody>
      </p:sp>
      <p:sp>
        <p:nvSpPr>
          <p:cNvPr id="5" name="文本框 4"/>
          <p:cNvSpPr txBox="1"/>
          <p:nvPr>
            <p:custDataLst>
              <p:tags r:id="rId1"/>
            </p:custDataLst>
          </p:nvPr>
        </p:nvSpPr>
        <p:spPr>
          <a:xfrm>
            <a:off x="939800" y="1540510"/>
            <a:ext cx="6096000" cy="398780"/>
          </a:xfrm>
          <a:prstGeom prst="rect">
            <a:avLst/>
          </a:prstGeom>
          <a:noFill/>
        </p:spPr>
        <p:txBody>
          <a:bodyPr wrap="square" rtlCol="0" anchor="t">
            <a:spAutoFit/>
          </a:bodyPr>
          <a:p>
            <a:pPr algn="just"/>
            <a:r>
              <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rPr>
              <a:t>（一）在职培训</a:t>
            </a:r>
            <a:endPar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endParaRPr>
          </a:p>
        </p:txBody>
      </p:sp>
      <p:sp>
        <p:nvSpPr>
          <p:cNvPr id="6" name="矩形 5"/>
          <p:cNvSpPr/>
          <p:nvPr/>
        </p:nvSpPr>
        <p:spPr>
          <a:xfrm>
            <a:off x="823595" y="2613025"/>
            <a:ext cx="10300335" cy="3486785"/>
          </a:xfrm>
          <a:prstGeom prst="rect">
            <a:avLst/>
          </a:prstGeom>
          <a:solidFill>
            <a:srgbClr val="EAAD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4922520" y="2992120"/>
            <a:ext cx="5896610" cy="1170305"/>
          </a:xfrm>
          <a:prstGeom prst="rect">
            <a:avLst/>
          </a:prstGeom>
          <a:noFill/>
        </p:spPr>
        <p:txBody>
          <a:bodyPr wrap="square" rtlCol="0">
            <a:spAutoFit/>
          </a:bodyPr>
          <a:p>
            <a:pPr>
              <a:lnSpc>
                <a:spcPct val="130000"/>
              </a:lnSpc>
            </a:pPr>
            <a:r>
              <a:rPr lang="en-US" altLang="zh-CN"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1. </a:t>
            </a:r>
            <a:r>
              <a:rPr lang="zh-CN" altLang="en-US"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英语教师幼教化：</a:t>
            </a:r>
            <a:r>
              <a:rPr lang="zh-CN" altLang="en-US" dirty="0">
                <a:latin typeface="Arial" panose="020B0604020202020204" pitchFamily="34" charset="0"/>
                <a:sym typeface="+mn-ea"/>
              </a:rPr>
              <a:t>英语教师幼教化是指对英语专业毕业，但没学过学前教育专业课程的在职幼儿英语教师进行幼儿教育基本知识和技能的培训。</a:t>
            </a:r>
            <a:endParaRPr lang="zh-CN" altLang="en-US" noProof="0" dirty="0">
              <a:ln>
                <a:noFill/>
              </a:ln>
              <a:solidFill>
                <a:schemeClr val="bg1"/>
              </a:solidFill>
              <a:effectLst/>
              <a:uLnTx/>
              <a:uFillTx/>
              <a:latin typeface="+mn-ea"/>
              <a:sym typeface="+mn-ea"/>
            </a:endParaRPr>
          </a:p>
        </p:txBody>
      </p:sp>
      <p:sp>
        <p:nvSpPr>
          <p:cNvPr id="12" name="文本框 11"/>
          <p:cNvSpPr txBox="1"/>
          <p:nvPr/>
        </p:nvSpPr>
        <p:spPr>
          <a:xfrm>
            <a:off x="4922520" y="4604385"/>
            <a:ext cx="5896610" cy="1170305"/>
          </a:xfrm>
          <a:prstGeom prst="rect">
            <a:avLst/>
          </a:prstGeom>
          <a:noFill/>
        </p:spPr>
        <p:txBody>
          <a:bodyPr wrap="square" rtlCol="0">
            <a:spAutoFit/>
          </a:bodyPr>
          <a:p>
            <a:pPr>
              <a:lnSpc>
                <a:spcPct val="130000"/>
              </a:lnSpc>
            </a:pPr>
            <a:r>
              <a:rPr lang="en-US" altLang="zh-CN"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2. </a:t>
            </a:r>
            <a:r>
              <a:rPr lang="zh-CN" altLang="en-US"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幼儿教师英教化：</a:t>
            </a:r>
            <a:r>
              <a:rPr lang="zh-CN" altLang="en-US" dirty="0">
                <a:latin typeface="Arial" panose="020B0604020202020204" pitchFamily="34" charset="0"/>
                <a:sym typeface="+mn-ea"/>
              </a:rPr>
              <a:t>幼儿教师英教化是指对幼儿园在职的学前教育专业毕业的教师进行英语有关理论和能力的培训。</a:t>
            </a:r>
            <a:endParaRPr lang="zh-CN" altLang="en-US" noProof="0" dirty="0">
              <a:ln>
                <a:noFill/>
              </a:ln>
              <a:solidFill>
                <a:schemeClr val="bg1"/>
              </a:solidFill>
              <a:effectLst/>
              <a:uLnTx/>
              <a:uFillTx/>
              <a:latin typeface="+mn-ea"/>
              <a:sym typeface="+mn-ea"/>
            </a:endParaRPr>
          </a:p>
        </p:txBody>
      </p:sp>
      <p:pic>
        <p:nvPicPr>
          <p:cNvPr id="10" name="图片 9"/>
          <p:cNvPicPr>
            <a:picLocks noChangeAspect="1"/>
          </p:cNvPicPr>
          <p:nvPr>
            <p:custDataLst>
              <p:tags r:id="rId2"/>
            </p:custDataLst>
          </p:nvPr>
        </p:nvPicPr>
        <p:blipFill>
          <a:blip r:embed="rId3"/>
          <a:stretch>
            <a:fillRect/>
          </a:stretch>
        </p:blipFill>
        <p:spPr>
          <a:xfrm flipH="1">
            <a:off x="822960" y="2613025"/>
            <a:ext cx="3493135" cy="348615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strips(downLeft)">
                                      <p:cBhvr>
                                        <p:cTn id="20" dur="500"/>
                                        <p:tgtEl>
                                          <p:spTgt spid="9"/>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trips(downLeft)">
                                      <p:cBhvr>
                                        <p:cTn id="23" dur="500"/>
                                        <p:tgtEl>
                                          <p:spTgt spid="12"/>
                                        </p:tgtEl>
                                      </p:cBhvr>
                                    </p:animEffect>
                                  </p:childTnLst>
                                </p:cTn>
                              </p:par>
                              <p:par>
                                <p:cTn id="24" presetID="31"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fltVal val="0"/>
                                          </p:val>
                                        </p:tav>
                                        <p:tav tm="100000">
                                          <p:val>
                                            <p:strVal val="#ppt_w"/>
                                          </p:val>
                                        </p:tav>
                                      </p:tavLst>
                                    </p:anim>
                                    <p:anim calcmode="lin" valueType="num">
                                      <p:cBhvr>
                                        <p:cTn id="27" dur="1000" fill="hold"/>
                                        <p:tgtEl>
                                          <p:spTgt spid="10"/>
                                        </p:tgtEl>
                                        <p:attrNameLst>
                                          <p:attrName>ppt_h</p:attrName>
                                        </p:attrNameLst>
                                      </p:cBhvr>
                                      <p:tavLst>
                                        <p:tav tm="0">
                                          <p:val>
                                            <p:fltVal val="0"/>
                                          </p:val>
                                        </p:tav>
                                        <p:tav tm="100000">
                                          <p:val>
                                            <p:strVal val="#ppt_h"/>
                                          </p:val>
                                        </p:tav>
                                      </p:tavLst>
                                    </p:anim>
                                    <p:anim calcmode="lin" valueType="num">
                                      <p:cBhvr>
                                        <p:cTn id="28" dur="1000" fill="hold"/>
                                        <p:tgtEl>
                                          <p:spTgt spid="10"/>
                                        </p:tgtEl>
                                        <p:attrNameLst>
                                          <p:attrName>style.rotation</p:attrName>
                                        </p:attrNameLst>
                                      </p:cBhvr>
                                      <p:tavLst>
                                        <p:tav tm="0">
                                          <p:val>
                                            <p:fltVal val="90"/>
                                          </p:val>
                                        </p:tav>
                                        <p:tav tm="100000">
                                          <p:val>
                                            <p:fltVal val="0"/>
                                          </p:val>
                                        </p:tav>
                                      </p:tavLst>
                                    </p:anim>
                                    <p:animEffect transition="in" filter="fade">
                                      <p:cBhvr>
                                        <p:cTn id="2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5" grpId="0"/>
      <p:bldP spid="5" grpId="1"/>
      <p:bldP spid="6" grpId="0" bldLvl="0" animBg="1"/>
      <p:bldP spid="9" grpId="0"/>
      <p:bldP spid="12" grpId="0"/>
      <p:bldP spid="6" grpId="1" animBg="1"/>
      <p:bldP spid="9" grpId="1"/>
      <p:bldP spid="1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1" name="矩形: 圆顶角 13"/>
          <p:cNvSpPr/>
          <p:nvPr/>
        </p:nvSpPr>
        <p:spPr>
          <a:xfrm rot="5400000">
            <a:off x="4109720" y="-1355725"/>
            <a:ext cx="3449955" cy="10745470"/>
          </a:xfrm>
          <a:prstGeom prst="round2SameRect">
            <a:avLst>
              <a:gd name="adj1" fmla="val 2987"/>
              <a:gd name="adj2" fmla="val 0"/>
            </a:avLst>
          </a:prstGeom>
          <a:gradFill flip="none" rotWithShape="1">
            <a:gsLst>
              <a:gs pos="98000">
                <a:srgbClr val="FFEDDD">
                  <a:alpha val="0"/>
                </a:srgbClr>
              </a:gs>
              <a:gs pos="0">
                <a:srgbClr val="4BA151">
                  <a:lumMod val="60000"/>
                  <a:lumOff val="40000"/>
                </a:srgbClr>
              </a:gs>
            </a:gsLst>
            <a:lin ang="5400000" scaled="1"/>
            <a:tileRect/>
          </a:gradFill>
          <a:ln w="12700" cap="flat" cmpd="sng" algn="ctr">
            <a:noFill/>
            <a:prstDash val="solid"/>
            <a:miter lim="800000"/>
          </a:ln>
          <a:effectLst/>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a:solidFill>
                <a:srgbClr val="FFFFFF"/>
              </a:solidFill>
              <a:latin typeface="汉仪旗黑-50S" panose="00020600040101010101" pitchFamily="18" charset="-122"/>
              <a:ea typeface="汉仪旗黑-50S" panose="00020600040101010101" pitchFamily="18" charset="-122"/>
            </a:endParaRPr>
          </a:p>
        </p:txBody>
      </p:sp>
      <p:sp>
        <p:nvSpPr>
          <p:cNvPr id="25602" name="Rectangle 2"/>
          <p:cNvSpPr>
            <a:spLocks noGrp="1"/>
          </p:cNvSpPr>
          <p:nvPr/>
        </p:nvSpPr>
        <p:spPr>
          <a:xfrm>
            <a:off x="461963" y="558165"/>
            <a:ext cx="6573837" cy="792163"/>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dirty="0">
                <a:solidFill>
                  <a:srgbClr val="8D38C2"/>
                </a:solidFill>
                <a:ea typeface="黑体" panose="02010609060101010101" charset="-122"/>
              </a:rPr>
              <a:t>二、幼儿双语教育师资的培养途径</a:t>
            </a:r>
            <a:endParaRPr lang="zh-CN" altLang="en-US" sz="3200" dirty="0">
              <a:solidFill>
                <a:srgbClr val="8D38C2"/>
              </a:solidFill>
              <a:ea typeface="黑体" panose="02010609060101010101" charset="-122"/>
            </a:endParaRPr>
          </a:p>
        </p:txBody>
      </p:sp>
      <p:sp>
        <p:nvSpPr>
          <p:cNvPr id="5" name="文本框 4"/>
          <p:cNvSpPr txBox="1"/>
          <p:nvPr>
            <p:custDataLst>
              <p:tags r:id="rId1"/>
            </p:custDataLst>
          </p:nvPr>
        </p:nvSpPr>
        <p:spPr>
          <a:xfrm>
            <a:off x="939800" y="1540510"/>
            <a:ext cx="6096000" cy="398780"/>
          </a:xfrm>
          <a:prstGeom prst="rect">
            <a:avLst/>
          </a:prstGeom>
          <a:noFill/>
        </p:spPr>
        <p:txBody>
          <a:bodyPr wrap="square" rtlCol="0" anchor="t">
            <a:spAutoFit/>
          </a:bodyPr>
          <a:p>
            <a:pPr algn="just"/>
            <a:r>
              <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rPr>
              <a:t>（二）职前培训</a:t>
            </a:r>
            <a:endParaRPr lang="zh-CN" altLang="en-US" sz="2000" dirty="0">
              <a:solidFill>
                <a:srgbClr val="4BA151">
                  <a:lumMod val="75000"/>
                </a:srgbClr>
              </a:solidFill>
              <a:ea typeface="微软雅黑" panose="020B0503020204020204" pitchFamily="34" charset="-122"/>
              <a:cs typeface="+mn-ea"/>
              <a:sym typeface="微软雅黑" panose="020B0503020204020204" pitchFamily="34" charset="-122"/>
            </a:endParaRPr>
          </a:p>
        </p:txBody>
      </p:sp>
      <p:sp>
        <p:nvSpPr>
          <p:cNvPr id="13" name="文本框 12"/>
          <p:cNvSpPr txBox="1"/>
          <p:nvPr/>
        </p:nvSpPr>
        <p:spPr>
          <a:xfrm>
            <a:off x="5594985" y="2517140"/>
            <a:ext cx="5228590" cy="2999740"/>
          </a:xfrm>
          <a:prstGeom prst="rect">
            <a:avLst/>
          </a:prstGeom>
          <a:noFill/>
        </p:spPr>
        <p:txBody>
          <a:bodyPr wrap="square">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Arial" panose="020B0604020202020204" pitchFamily="34" charset="0"/>
                <a:sym typeface="+mn-ea"/>
              </a:rPr>
              <a:t>目前幼儿双语新师资的培养主要还是依靠幼儿师范院校以及普通师范院校的学前教育专业进行。而要实现这一培养目标，就要顺应时代发展对幼儿英语教育的需要，对培养课程的设计方面作深入的研究，调整培养方案和策略，</a:t>
            </a:r>
            <a:r>
              <a:rPr lang="zh-CN" altLang="en-US" b="1" dirty="0">
                <a:solidFill>
                  <a:schemeClr val="accent6">
                    <a:lumMod val="75000"/>
                  </a:schemeClr>
                </a:solidFill>
                <a:latin typeface="Microsoft YaHei Bold" panose="020B0503020204020204" charset="-122"/>
                <a:ea typeface="Microsoft YaHei Bold" panose="020B0503020204020204" charset="-122"/>
                <a:sym typeface="+mn-ea"/>
              </a:rPr>
              <a:t>学前教育双语师资培养课程设置的合理性和科学性，将直接影响双语师资培养的规格和质量。</a:t>
            </a:r>
            <a:endParaRPr lang="zh-CN" altLang="en-US" b="1" dirty="0">
              <a:solidFill>
                <a:schemeClr val="accent6">
                  <a:lumMod val="75000"/>
                </a:schemeClr>
              </a:solidFill>
              <a:latin typeface="Microsoft YaHei Bold" panose="020B0503020204020204" charset="-122"/>
              <a:ea typeface="Microsoft YaHei Bold" panose="020B0503020204020204" charset="-122"/>
              <a:sym typeface="+mn-ea"/>
            </a:endParaRPr>
          </a:p>
        </p:txBody>
      </p:sp>
      <p:pic>
        <p:nvPicPr>
          <p:cNvPr id="262" name="图片 261"/>
          <p:cNvPicPr/>
          <p:nvPr/>
        </p:nvPicPr>
        <p:blipFill>
          <a:blip r:embed="rId2"/>
          <a:stretch>
            <a:fillRect/>
          </a:stretch>
        </p:blipFill>
        <p:spPr>
          <a:xfrm>
            <a:off x="615315" y="2292350"/>
            <a:ext cx="4661535" cy="33134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61"/>
                                        </p:tgtEl>
                                        <p:attrNameLst>
                                          <p:attrName>style.visibility</p:attrName>
                                        </p:attrNameLst>
                                      </p:cBhvr>
                                      <p:to>
                                        <p:strVal val="visible"/>
                                      </p:to>
                                    </p:set>
                                    <p:animEffect transition="in" filter="strips(downLeft)">
                                      <p:cBhvr>
                                        <p:cTn id="17" dur="500"/>
                                        <p:tgtEl>
                                          <p:spTgt spid="261"/>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Left)">
                                      <p:cBhvr>
                                        <p:cTn id="20" dur="500"/>
                                        <p:tgtEl>
                                          <p:spTgt spid="13"/>
                                        </p:tgtEl>
                                      </p:cBhvr>
                                    </p:animEffect>
                                  </p:childTnLst>
                                </p:cTn>
                              </p:par>
                              <p:par>
                                <p:cTn id="21" presetID="18" presetClass="entr" presetSubtype="12" fill="hold" nodeType="withEffect">
                                  <p:stCondLst>
                                    <p:cond delay="0"/>
                                  </p:stCondLst>
                                  <p:childTnLst>
                                    <p:set>
                                      <p:cBhvr>
                                        <p:cTn id="22" dur="1" fill="hold">
                                          <p:stCondLst>
                                            <p:cond delay="0"/>
                                          </p:stCondLst>
                                        </p:cTn>
                                        <p:tgtEl>
                                          <p:spTgt spid="262"/>
                                        </p:tgtEl>
                                        <p:attrNameLst>
                                          <p:attrName>style.visibility</p:attrName>
                                        </p:attrNameLst>
                                      </p:cBhvr>
                                      <p:to>
                                        <p:strVal val="visible"/>
                                      </p:to>
                                    </p:set>
                                    <p:animEffect transition="in" filter="strips(downLeft)">
                                      <p:cBhvr>
                                        <p:cTn id="23" dur="500"/>
                                        <p:tgtEl>
                                          <p:spTgt spid="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5" grpId="0"/>
      <p:bldP spid="5" grpId="1"/>
      <p:bldP spid="261" grpId="0" bldLvl="0" animBg="1"/>
      <p:bldP spid="13" grpId="0"/>
      <p:bldP spid="261" grpId="1" animBg="1"/>
      <p:bldP spid="1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custDataLst>
              <p:tags r:id="rId1"/>
            </p:custDataLst>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2"/>
            </p:custDataLst>
          </p:nvPr>
        </p:nvPicPr>
        <p:blipFill>
          <a:blip r:embed="rId3">
            <a:lum bright="6000" contrast="6000"/>
          </a:blip>
          <a:srcRect l="3037" t="11997" r="3865" b="6638"/>
          <a:stretch>
            <a:fillRect/>
          </a:stretch>
        </p:blipFill>
        <p:spPr>
          <a:xfrm>
            <a:off x="3079750" y="371475"/>
            <a:ext cx="1708150" cy="1610995"/>
          </a:xfrm>
          <a:prstGeom prst="rect">
            <a:avLst/>
          </a:prstGeom>
        </p:spPr>
      </p:pic>
      <p:sp>
        <p:nvSpPr>
          <p:cNvPr id="3" name="文本框 99"/>
          <p:cNvSpPr txBox="1"/>
          <p:nvPr/>
        </p:nvSpPr>
        <p:spPr>
          <a:xfrm>
            <a:off x="465455" y="1294765"/>
            <a:ext cx="10800000" cy="4939030"/>
          </a:xfrm>
          <a:prstGeom prst="rect">
            <a:avLst/>
          </a:prstGeom>
          <a:noFill/>
          <a:ln w="9525">
            <a:noFill/>
          </a:ln>
        </p:spPr>
        <p:txBody>
          <a:bodyPr wrap="square" anchor="t" anchorCtr="0">
            <a:spAutoFit/>
          </a:bodyPr>
          <a:p>
            <a:pPr indent="0" algn="just"/>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1. 英语教学游戏、英语歌曲歌谣教学活动、英语故事教学活动等几种幼儿英语教育形式属于__________幼儿英语教育途径。</a:t>
            </a:r>
            <a:endParaRPr lang="zh-CN" altLang="en-US" sz="2000" b="1" dirty="0">
              <a:solidFill>
                <a:srgbClr val="002060"/>
              </a:solidFill>
              <a:latin typeface="华文宋体" panose="02010600040101010101" charset="-122"/>
              <a:ea typeface="华文宋体" panose="02010600040101010101"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 专门性      B.渗透性    C.娱乐性     D.趣味性</a:t>
            </a:r>
            <a:endParaRPr lang="zh-CN" altLang="en-US" sz="2000" b="1" dirty="0">
              <a:solidFill>
                <a:srgbClr val="002060"/>
              </a:solidFill>
              <a:latin typeface="华文宋体" panose="02010600040101010101" charset="-122"/>
              <a:ea typeface="华文宋体" panose="02010600040101010101" charset="-122"/>
            </a:endParaRPr>
          </a:p>
          <a:p>
            <a:pPr indent="0" algn="l">
              <a:lnSpc>
                <a:spcPct val="150000"/>
              </a:lnSpc>
              <a:spcAft>
                <a:spcPts val="6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2. 任何一种教学游戏的设计都是直接为特定的_________服务的,寓学习于游戏之中,熟练地掌握语言规律,达到能够用英语进行交流的目的。</a:t>
            </a:r>
            <a:endParaRPr lang="zh-CN" altLang="en-US" sz="2000" b="1" dirty="0">
              <a:solidFill>
                <a:srgbClr val="002060"/>
              </a:solidFill>
              <a:latin typeface="华文宋体" panose="02010600040101010101" charset="-122"/>
              <a:ea typeface="华文宋体" panose="02010600040101010101" charset="-122"/>
            </a:endParaRPr>
          </a:p>
          <a:p>
            <a:pPr indent="0" algn="l">
              <a:lnSpc>
                <a:spcPct val="150000"/>
              </a:lnSpc>
              <a:spcAft>
                <a:spcPts val="6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A.教学过程    B.教学目标   C.教学形式   D.教学手段</a:t>
            </a:r>
            <a:endParaRPr lang="zh-CN" altLang="en-US" sz="2000" b="1" dirty="0">
              <a:solidFill>
                <a:srgbClr val="002060"/>
              </a:solidFill>
              <a:latin typeface="华文宋体" panose="02010600040101010101" charset="-122"/>
              <a:ea typeface="华文宋体" panose="02010600040101010101" charset="-122"/>
            </a:endParaRPr>
          </a:p>
          <a:p>
            <a:pPr indent="0" algn="l">
              <a:lnSpc>
                <a:spcPct val="150000"/>
              </a:lnSpc>
              <a:spcAft>
                <a:spcPts val="6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3. 幼儿英语歌曲歌谣中的英语语言精炼，_______，易于掌握。</a:t>
            </a:r>
            <a:endParaRPr lang="zh-CN" altLang="en-US" sz="2000" b="1" dirty="0">
              <a:solidFill>
                <a:srgbClr val="002060"/>
              </a:solidFill>
              <a:latin typeface="华文宋体" panose="02010600040101010101" charset="-122"/>
              <a:ea typeface="华文宋体" panose="02010600040101010101" charset="-122"/>
            </a:endParaRPr>
          </a:p>
          <a:p>
            <a:pPr indent="0" algn="l">
              <a:lnSpc>
                <a:spcPct val="150000"/>
              </a:lnSpc>
              <a:spcAft>
                <a:spcPts val="6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A.单词量大    B.信息量大    C.趣味性高    D.重复性高</a:t>
            </a:r>
            <a:endParaRPr lang="zh-CN" altLang="en-US" sz="2000" b="1" dirty="0">
              <a:solidFill>
                <a:srgbClr val="002060"/>
              </a:solidFill>
              <a:latin typeface="华文细黑" panose="02010600040101010101" pitchFamily="2" charset="-122"/>
              <a:ea typeface="华文细黑" panose="02010600040101010101" pitchFamily="2" charset="-122"/>
            </a:endParaRPr>
          </a:p>
        </p:txBody>
      </p:sp>
      <p:sp>
        <p:nvSpPr>
          <p:cNvPr id="4" name="椭圆 3"/>
          <p:cNvSpPr/>
          <p:nvPr>
            <p:custDataLst>
              <p:tags r:id="rId4"/>
            </p:custDataLst>
          </p:nvPr>
        </p:nvSpPr>
        <p:spPr>
          <a:xfrm>
            <a:off x="183515" y="2997518"/>
            <a:ext cx="1682750" cy="525463"/>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椭圆 4"/>
          <p:cNvSpPr/>
          <p:nvPr>
            <p:custDataLst>
              <p:tags r:id="rId5"/>
            </p:custDataLst>
          </p:nvPr>
        </p:nvSpPr>
        <p:spPr>
          <a:xfrm>
            <a:off x="1866265" y="4592955"/>
            <a:ext cx="1653540" cy="52705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椭圆 1"/>
          <p:cNvSpPr/>
          <p:nvPr>
            <p:custDataLst>
              <p:tags r:id="rId6"/>
            </p:custDataLst>
          </p:nvPr>
        </p:nvSpPr>
        <p:spPr>
          <a:xfrm>
            <a:off x="4879975" y="5706745"/>
            <a:ext cx="1684338" cy="52705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heel(1)">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wheel(1)">
                                      <p:cBhvr>
                                        <p:cTn id="20" dur="2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heel(1)">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wheel(1)">
                                      <p:cBhvr>
                                        <p:cTn id="35" dur="20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wheel(1)">
                                      <p:cBhvr>
                                        <p:cTn id="40" dur="2000"/>
                                        <p:tgtEl>
                                          <p:spTgt spid="3">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Effect transition="in" filter="wheel(1)">
                                      <p:cBhvr>
                                        <p:cTn id="50" dur="20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wheel(1)">
                                      <p:cBhvr>
                                        <p:cTn id="55" dur="2000"/>
                                        <p:tgtEl>
                                          <p:spTgt spid="3">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wipe(left)">
                                      <p:cBhvr>
                                        <p:cTn id="6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4" grpId="0" bldLvl="0" animBg="1"/>
      <p:bldP spid="5" grpId="0" bldLvl="0" animBg="1"/>
      <p:bldP spid="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sp>
        <p:nvSpPr>
          <p:cNvPr id="48129" name="文本框 99"/>
          <p:cNvSpPr txBox="1"/>
          <p:nvPr/>
        </p:nvSpPr>
        <p:spPr>
          <a:xfrm>
            <a:off x="695960" y="1763395"/>
            <a:ext cx="10800000" cy="2707005"/>
          </a:xfrm>
          <a:prstGeom prst="rect">
            <a:avLst/>
          </a:prstGeom>
          <a:noFill/>
          <a:ln w="9525">
            <a:noFill/>
          </a:ln>
        </p:spPr>
        <p:txBody>
          <a:bodyPr wrap="square" anchor="t" anchorCtr="0">
            <a:spAutoFit/>
          </a:bodyPr>
          <a:p>
            <a:pPr indent="0" algn="just"/>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a:endParaRPr lang="zh-CN" altLang="en-US" sz="2000" b="1" dirty="0">
              <a:solidFill>
                <a:srgbClr val="C0000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4.英语故事能为幼儿提供真实、自然和______的输入语言，有利于幼儿对英语语言的习得。</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gn="l">
              <a:lnSpc>
                <a:spcPct val="150000"/>
              </a:lnSpc>
              <a:spcAft>
                <a:spcPts val="1200"/>
              </a:spcAft>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A.夸张            B.简短           C.丰富            D.复杂</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gn="l">
              <a:lnSpc>
                <a:spcPct val="150000"/>
              </a:lnSpc>
              <a:spcAft>
                <a:spcPts val="1200"/>
              </a:spcAft>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5.英语活动区（角）是幼儿自主活动的环境，教师在区（角）英语活动中的角色是________。</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gn="l">
              <a:lnSpc>
                <a:spcPct val="150000"/>
              </a:lnSpc>
              <a:spcAft>
                <a:spcPts val="1200"/>
              </a:spcAft>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A.旁观者       B.指挥者        C.引导者        D.指导者</a:t>
            </a:r>
            <a:endParaRPr lang="zh-CN" altLang="en-US" sz="2000" b="1" dirty="0">
              <a:solidFill>
                <a:srgbClr val="002060"/>
              </a:solidFill>
              <a:latin typeface="华文细黑" panose="02010600040101010101" pitchFamily="2" charset="-122"/>
              <a:ea typeface="华文细黑" panose="02010600040101010101" pitchFamily="2" charset="-122"/>
            </a:endParaRPr>
          </a:p>
        </p:txBody>
      </p:sp>
      <p:sp>
        <p:nvSpPr>
          <p:cNvPr id="7" name="椭圆 6"/>
          <p:cNvSpPr/>
          <p:nvPr>
            <p:custDataLst>
              <p:tags r:id="rId3"/>
            </p:custDataLst>
          </p:nvPr>
        </p:nvSpPr>
        <p:spPr>
          <a:xfrm>
            <a:off x="3394075" y="2752408"/>
            <a:ext cx="1682750" cy="525463"/>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23" name="椭圆 22"/>
          <p:cNvSpPr/>
          <p:nvPr>
            <p:custDataLst>
              <p:tags r:id="rId4"/>
            </p:custDataLst>
          </p:nvPr>
        </p:nvSpPr>
        <p:spPr>
          <a:xfrm>
            <a:off x="3392170" y="3943350"/>
            <a:ext cx="1684338" cy="52705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pic>
        <p:nvPicPr>
          <p:cNvPr id="9" name="图片 8"/>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10" name="图片 9"/>
          <p:cNvPicPr>
            <a:picLocks noChangeAspect="1"/>
          </p:cNvPicPr>
          <p:nvPr>
            <p:custDataLst>
              <p:tags r:id="rId7"/>
            </p:custDataLst>
          </p:nvPr>
        </p:nvPicPr>
        <p:blipFill rotWithShape="1">
          <a:blip r:embed="rId6"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11" name="图片 10"/>
          <p:cNvPicPr>
            <a:picLocks noChangeAspect="1"/>
          </p:cNvPicPr>
          <p:nvPr>
            <p:custDataLst>
              <p:tags r:id="rId8"/>
            </p:custDataLst>
          </p:nvPr>
        </p:nvPicPr>
        <p:blipFill rotWithShape="1">
          <a:blip r:embed="rId6"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12" name="图片 11"/>
          <p:cNvPicPr>
            <a:picLocks noChangeAspect="1"/>
          </p:cNvPicPr>
          <p:nvPr>
            <p:custDataLst>
              <p:tags r:id="rId9"/>
            </p:custDataLst>
          </p:nvPr>
        </p:nvPicPr>
        <p:blipFill rotWithShape="1">
          <a:blip r:embed="rId6"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13" name="图片 12"/>
          <p:cNvPicPr>
            <a:picLocks noChangeAspect="1"/>
          </p:cNvPicPr>
          <p:nvPr>
            <p:custDataLst>
              <p:tags r:id="rId10"/>
            </p:custDataLst>
          </p:nvPr>
        </p:nvPicPr>
        <p:blipFill rotWithShape="1">
          <a:blip r:embed="rId6"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14" name="图片 13"/>
          <p:cNvPicPr>
            <a:picLocks noChangeAspect="1"/>
          </p:cNvPicPr>
          <p:nvPr>
            <p:custDataLst>
              <p:tags r:id="rId11"/>
            </p:custDataLst>
          </p:nvPr>
        </p:nvPicPr>
        <p:blipFill rotWithShape="1">
          <a:blip r:embed="rId6"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48129">
                                            <p:txEl>
                                              <p:pRg st="0" end="0"/>
                                            </p:txEl>
                                          </p:spTgt>
                                        </p:tgtEl>
                                        <p:attrNameLst>
                                          <p:attrName>style.visibility</p:attrName>
                                        </p:attrNameLst>
                                      </p:cBhvr>
                                      <p:to>
                                        <p:strVal val="visible"/>
                                      </p:to>
                                    </p:set>
                                    <p:animEffect transition="in" filter="wheel(1)">
                                      <p:cBhvr>
                                        <p:cTn id="15" dur="2000"/>
                                        <p:tgtEl>
                                          <p:spTgt spid="4812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48129">
                                            <p:txEl>
                                              <p:pRg st="2" end="2"/>
                                            </p:txEl>
                                          </p:spTgt>
                                        </p:tgtEl>
                                        <p:attrNameLst>
                                          <p:attrName>style.visibility</p:attrName>
                                        </p:attrNameLst>
                                      </p:cBhvr>
                                      <p:to>
                                        <p:strVal val="visible"/>
                                      </p:to>
                                    </p:set>
                                    <p:animEffect transition="in" filter="wheel(1)">
                                      <p:cBhvr>
                                        <p:cTn id="20" dur="2000"/>
                                        <p:tgtEl>
                                          <p:spTgt spid="48129">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48129">
                                            <p:txEl>
                                              <p:pRg st="3" end="3"/>
                                            </p:txEl>
                                          </p:spTgt>
                                        </p:tgtEl>
                                        <p:attrNameLst>
                                          <p:attrName>style.visibility</p:attrName>
                                        </p:attrNameLst>
                                      </p:cBhvr>
                                      <p:to>
                                        <p:strVal val="visible"/>
                                      </p:to>
                                    </p:set>
                                    <p:animEffect transition="in" filter="wheel(1)">
                                      <p:cBhvr>
                                        <p:cTn id="25" dur="2000"/>
                                        <p:tgtEl>
                                          <p:spTgt spid="48129">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48129">
                                            <p:txEl>
                                              <p:pRg st="4" end="4"/>
                                            </p:txEl>
                                          </p:spTgt>
                                        </p:tgtEl>
                                        <p:attrNameLst>
                                          <p:attrName>style.visibility</p:attrName>
                                        </p:attrNameLst>
                                      </p:cBhvr>
                                      <p:to>
                                        <p:strVal val="visible"/>
                                      </p:to>
                                    </p:set>
                                    <p:animEffect transition="in" filter="wheel(1)">
                                      <p:cBhvr>
                                        <p:cTn id="35" dur="2000"/>
                                        <p:tgtEl>
                                          <p:spTgt spid="48129">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nodeType="clickEffect">
                                  <p:stCondLst>
                                    <p:cond delay="0"/>
                                  </p:stCondLst>
                                  <p:childTnLst>
                                    <p:set>
                                      <p:cBhvr>
                                        <p:cTn id="39" dur="1" fill="hold">
                                          <p:stCondLst>
                                            <p:cond delay="0"/>
                                          </p:stCondLst>
                                        </p:cTn>
                                        <p:tgtEl>
                                          <p:spTgt spid="48129">
                                            <p:txEl>
                                              <p:pRg st="5" end="5"/>
                                            </p:txEl>
                                          </p:spTgt>
                                        </p:tgtEl>
                                        <p:attrNameLst>
                                          <p:attrName>style.visibility</p:attrName>
                                        </p:attrNameLst>
                                      </p:cBhvr>
                                      <p:to>
                                        <p:strVal val="visible"/>
                                      </p:to>
                                    </p:set>
                                    <p:animEffect transition="in" filter="wheel(1)">
                                      <p:cBhvr>
                                        <p:cTn id="40" dur="2000"/>
                                        <p:tgtEl>
                                          <p:spTgt spid="48129">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7" grpId="0" bldLvl="0" animBg="1"/>
      <p:bldP spid="2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95275" y="2124075"/>
            <a:ext cx="4440238" cy="4440238"/>
          </a:xfrm>
          <a:prstGeom prst="rect">
            <a:avLst/>
          </a:prstGeom>
          <a:noFill/>
          <a:ln w="9525">
            <a:noFill/>
          </a:ln>
        </p:spPr>
      </p:pic>
      <p:grpSp>
        <p:nvGrpSpPr>
          <p:cNvPr id="687" name="组合"/>
          <p:cNvGrpSpPr/>
          <p:nvPr>
            <p:custDataLst>
              <p:tags r:id="rId2"/>
            </p:custDataLst>
          </p:nvPr>
        </p:nvGrpSpPr>
        <p:grpSpPr>
          <a:xfrm>
            <a:off x="4948238" y="960082"/>
            <a:ext cx="6553517" cy="636644"/>
            <a:chOff x="5612415" y="1308727"/>
            <a:chExt cx="6409103" cy="623036"/>
          </a:xfrm>
        </p:grpSpPr>
        <p:sp>
          <p:nvSpPr>
            <p:cNvPr id="13315" name="矩形"/>
            <p:cNvSpPr/>
            <p:nvPr>
              <p:custDataLst>
                <p:tags r:id="rId3"/>
              </p:custDataLst>
            </p:nvPr>
          </p:nvSpPr>
          <p:spPr>
            <a:xfrm>
              <a:off x="5612415" y="1308727"/>
              <a:ext cx="6409103" cy="541263"/>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custDataLst>
                <p:tags r:id="rId4"/>
              </p:custDataLst>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688" name="矩形"/>
          <p:cNvSpPr/>
          <p:nvPr>
            <p:custDataLst>
              <p:tags r:id="rId5"/>
            </p:custDataLst>
          </p:nvPr>
        </p:nvSpPr>
        <p:spPr>
          <a:xfrm>
            <a:off x="4948238" y="1640365"/>
            <a:ext cx="5907418" cy="9029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熟知幼儿英语教育的两种途径的形式及作用</a:t>
            </a:r>
            <a:r>
              <a:rPr lang="zh-CN" altLang="en-US" sz="1600" baseline="0">
                <a:solidFill>
                  <a:srgbClr val="7F7F7F"/>
                </a:solidFill>
                <a:latin typeface="微软雅黑" panose="020B0503020204020204" pitchFamily="34" charset="-122"/>
                <a:ea typeface="微软雅黑" panose="020B0503020204020204" pitchFamily="34" charset="-122"/>
              </a:rPr>
              <a:t>。</a:t>
            </a:r>
            <a:endParaRPr lang="en-US" altLang="zh-CN" sz="1600" baseline="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a:t>
            </a:r>
            <a:r>
              <a:rPr lang="en-US" altLang="zh-CN" sz="1600">
                <a:solidFill>
                  <a:srgbClr val="7F7F7F"/>
                </a:solidFill>
                <a:latin typeface="微软雅黑" panose="020B0503020204020204" pitchFamily="34" charset="-122"/>
                <a:ea typeface="微软雅黑" panose="020B0503020204020204" pitchFamily="34" charset="-122"/>
                <a:sym typeface="+mn-ea"/>
              </a:rPr>
              <a:t>掌握幼儿双语师资的基本素质的基本要点</a:t>
            </a:r>
            <a:r>
              <a:rPr lang="en-US" altLang="zh-CN" sz="1600" baseline="0">
                <a:solidFill>
                  <a:srgbClr val="7F7F7F"/>
                </a:solidFill>
                <a:latin typeface="微软雅黑" panose="020B0503020204020204" pitchFamily="34" charset="-122"/>
                <a:ea typeface="微软雅黑" panose="020B0503020204020204" pitchFamily="34" charset="-122"/>
              </a:rPr>
              <a:t>。</a:t>
            </a:r>
            <a:endParaRPr lang="en-US" altLang="zh-CN" sz="1600" baseline="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3. </a:t>
            </a:r>
            <a:r>
              <a:rPr lang="en-US" altLang="zh-CN" sz="1600">
                <a:solidFill>
                  <a:srgbClr val="7F7F7F"/>
                </a:solidFill>
                <a:latin typeface="微软雅黑" panose="020B0503020204020204" pitchFamily="34" charset="-122"/>
                <a:ea typeface="微软雅黑" panose="020B0503020204020204" pitchFamily="34" charset="-122"/>
                <a:sym typeface="+mn-ea"/>
              </a:rPr>
              <a:t>了解幼儿英语教育师资的培养途径</a:t>
            </a:r>
            <a:r>
              <a:rPr lang="en-US" altLang="zh-CN" sz="1600" baseline="0">
                <a:solidFill>
                  <a:srgbClr val="7F7F7F"/>
                </a:solidFill>
                <a:latin typeface="微软雅黑" panose="020B0503020204020204" pitchFamily="34" charset="-122"/>
                <a:ea typeface="微软雅黑" panose="020B0503020204020204" pitchFamily="34" charset="-122"/>
              </a:rPr>
              <a:t>。</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custDataLst>
              <p:tags r:id="rId6"/>
            </p:custDataLst>
          </p:nvPr>
        </p:nvGrpSpPr>
        <p:grpSpPr>
          <a:xfrm>
            <a:off x="4948238" y="2553625"/>
            <a:ext cx="6553517" cy="629125"/>
            <a:chOff x="5612415" y="2913655"/>
            <a:chExt cx="6409103" cy="615209"/>
          </a:xfrm>
        </p:grpSpPr>
        <p:sp>
          <p:nvSpPr>
            <p:cNvPr id="13319" name="矩形"/>
            <p:cNvSpPr/>
            <p:nvPr>
              <p:custDataLst>
                <p:tags r:id="rId7"/>
              </p:custDataLst>
            </p:nvPr>
          </p:nvSpPr>
          <p:spPr>
            <a:xfrm>
              <a:off x="5612415" y="2913655"/>
              <a:ext cx="6409103" cy="5408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custDataLst>
                <p:tags r:id="rId8"/>
              </p:custDataLst>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0" name="矩形"/>
          <p:cNvSpPr/>
          <p:nvPr>
            <p:custDataLst>
              <p:tags r:id="rId9"/>
            </p:custDataLst>
          </p:nvPr>
        </p:nvSpPr>
        <p:spPr>
          <a:xfrm>
            <a:off x="4982004" y="3225579"/>
            <a:ext cx="6098975" cy="90297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a:t>
            </a:r>
            <a:r>
              <a:rPr lang="en-US" altLang="zh-CN" sz="1600">
                <a:solidFill>
                  <a:srgbClr val="7F7F7F"/>
                </a:solidFill>
                <a:latin typeface="微软雅黑" panose="020B0503020204020204" pitchFamily="34" charset="-122"/>
                <a:ea typeface="微软雅黑" panose="020B0503020204020204" pitchFamily="34" charset="-122"/>
                <a:sym typeface="宋体" panose="02010600030101010101" pitchFamily="2" charset="-122"/>
              </a:rPr>
              <a:t>能说出专门性幼儿英语教育的几种活动形式及特点</a:t>
            </a:r>
            <a:r>
              <a:rPr lang="en-US" altLang="zh-CN" sz="1600" baseline="0">
                <a:solidFill>
                  <a:srgbClr val="7F7F7F"/>
                </a:solidFill>
                <a:latin typeface="微软雅黑" panose="020B0503020204020204" pitchFamily="34" charset="-122"/>
                <a:ea typeface="微软雅黑" panose="020B0503020204020204" pitchFamily="34" charset="-122"/>
              </a:rPr>
              <a:t>。</a:t>
            </a:r>
            <a:endParaRPr lang="en-US" altLang="zh-CN" sz="1600" baseline="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a:t>
            </a:r>
            <a:r>
              <a:rPr lang="en-US" altLang="zh-CN" sz="1600">
                <a:solidFill>
                  <a:srgbClr val="7F7F7F"/>
                </a:solidFill>
                <a:latin typeface="微软雅黑" panose="020B0503020204020204" pitchFamily="34" charset="-122"/>
                <a:ea typeface="微软雅黑" panose="020B0503020204020204" pitchFamily="34" charset="-122"/>
                <a:sym typeface="宋体" panose="02010600030101010101" pitchFamily="2" charset="-122"/>
              </a:rPr>
              <a:t>能分析和领会渗透式幼儿英语教育途径的形式和作</a:t>
            </a:r>
            <a:r>
              <a:rPr lang="zh-CN" altLang="en-US" sz="1600">
                <a:solidFill>
                  <a:srgbClr val="7F7F7F"/>
                </a:solidFill>
                <a:latin typeface="微软雅黑" panose="020B0503020204020204" pitchFamily="34" charset="-122"/>
                <a:ea typeface="微软雅黑" panose="020B0503020204020204" pitchFamily="34" charset="-122"/>
                <a:sym typeface="宋体" panose="02010600030101010101" pitchFamily="2" charset="-122"/>
              </a:rPr>
              <a:t>用</a:t>
            </a:r>
            <a:r>
              <a:rPr lang="en-US" altLang="zh-CN" sz="1600" baseline="0">
                <a:solidFill>
                  <a:srgbClr val="7F7F7F"/>
                </a:solidFill>
                <a:latin typeface="微软雅黑" panose="020B0503020204020204" pitchFamily="34" charset="-122"/>
                <a:ea typeface="微软雅黑" panose="020B0503020204020204" pitchFamily="34" charset="-122"/>
              </a:rPr>
              <a:t>。</a:t>
            </a:r>
            <a:endParaRPr lang="en-US" altLang="zh-CN" sz="1600" baseline="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3. </a:t>
            </a:r>
            <a:r>
              <a:rPr lang="en-US" altLang="zh-CN" sz="1600">
                <a:solidFill>
                  <a:srgbClr val="7F7F7F"/>
                </a:solidFill>
                <a:latin typeface="微软雅黑" panose="020B0503020204020204" pitchFamily="34" charset="-122"/>
                <a:ea typeface="微软雅黑" panose="020B0503020204020204" pitchFamily="34" charset="-122"/>
                <a:sym typeface="宋体" panose="02010600030101010101" pitchFamily="2" charset="-122"/>
              </a:rPr>
              <a:t>能按照幼儿双语教师的基本素质要求提高专业素养和能力</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custDataLst>
              <p:tags r:id="rId10"/>
            </p:custDataLst>
          </p:nvPr>
        </p:nvGrpSpPr>
        <p:grpSpPr>
          <a:xfrm>
            <a:off x="4948238" y="4037978"/>
            <a:ext cx="6553517" cy="636643"/>
            <a:chOff x="5612415" y="4153584"/>
            <a:chExt cx="6409103" cy="623036"/>
          </a:xfrm>
        </p:grpSpPr>
        <p:sp>
          <p:nvSpPr>
            <p:cNvPr id="13323" name="矩形"/>
            <p:cNvSpPr/>
            <p:nvPr>
              <p:custDataLst>
                <p:tags r:id="rId11"/>
              </p:custDataLst>
            </p:nvPr>
          </p:nvSpPr>
          <p:spPr>
            <a:xfrm>
              <a:off x="5612415" y="4153584"/>
              <a:ext cx="6409103" cy="541264"/>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custDataLst>
                <p:tags r:id="rId12"/>
              </p:custDataLst>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4" name="矩形"/>
          <p:cNvSpPr/>
          <p:nvPr>
            <p:custDataLst>
              <p:tags r:id="rId13"/>
            </p:custDataLst>
          </p:nvPr>
        </p:nvSpPr>
        <p:spPr>
          <a:xfrm>
            <a:off x="4948562" y="4903516"/>
            <a:ext cx="6116833" cy="632460"/>
          </a:xfrm>
          <a:prstGeom prst="rect">
            <a:avLst/>
          </a:prstGeom>
          <a:noFill/>
          <a:ln w="9525">
            <a:noFill/>
          </a:ln>
        </p:spPr>
        <p:txBody>
          <a:bodyPr wrap="square" lIns="91440" tIns="45720" rIns="91440" bIns="45720" anchor="ctr">
            <a:spAutoFit/>
          </a:bodyPr>
          <a:p>
            <a:pPr algn="l" fontAlgn="t">
              <a:lnSpc>
                <a:spcPct val="110000"/>
              </a:lnSpc>
              <a:buClrTx/>
              <a:buSzTx/>
              <a:buNone/>
            </a:pPr>
            <a:r>
              <a:rPr lang="en-US" altLang="zh-CN" sz="1600">
                <a:solidFill>
                  <a:srgbClr val="7F7F7F"/>
                </a:solidFill>
                <a:latin typeface="微软雅黑" panose="020B0503020204020204" pitchFamily="34" charset="-122"/>
                <a:ea typeface="微软雅黑" panose="020B0503020204020204" pitchFamily="34" charset="-122"/>
                <a:sym typeface="宋体" panose="02010600030101010101" pitchFamily="2" charset="-122"/>
              </a:rPr>
              <a:t>通过对幼儿英语教育活动形式和幼儿双语教师基本素质要求的学习和了解，树立正确的职业目标和培养健全的人格</a:t>
            </a:r>
            <a:r>
              <a:rPr lang="en-US" altLang="zh-CN" sz="1600" baseline="0">
                <a:solidFill>
                  <a:srgbClr val="7F7F7F"/>
                </a:solidFill>
                <a:latin typeface="微软雅黑" panose="020B0503020204020204" pitchFamily="34" charset="-122"/>
                <a:ea typeface="微软雅黑" panose="020B0503020204020204" pitchFamily="34" charset="-122"/>
              </a:rPr>
              <a:t>。</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8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 grpId="0" animBg="1"/>
      <p:bldP spid="720" grpId="0" animBg="1"/>
      <p:bldP spid="724" grpId="0" animBg="1"/>
      <p:bldP spid="3" grpId="0" animBg="1"/>
      <p:bldP spid="3"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9"/>
          <p:cNvSpPr txBox="1"/>
          <p:nvPr/>
        </p:nvSpPr>
        <p:spPr>
          <a:xfrm>
            <a:off x="662305" y="1481455"/>
            <a:ext cx="10800000" cy="3322955"/>
          </a:xfrm>
          <a:prstGeom prst="rect">
            <a:avLst/>
          </a:prstGeom>
          <a:noFill/>
          <a:ln w="9525">
            <a:noFill/>
          </a:ln>
        </p:spPr>
        <p:txBody>
          <a:bodyPr wrap="square" anchor="t" anchorCtr="0">
            <a:spAutoFit/>
          </a:bodyPr>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二、 简答</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algn="just" fontAlgn="auto">
              <a:lnSpc>
                <a:spcPct val="150000"/>
              </a:lnSpc>
              <a:spcAft>
                <a:spcPts val="1200"/>
              </a:spcAft>
              <a:extLst>
                <a:ext uri="{35155182-B16C-46BC-9424-99874614C6A1}">
                  <wpsdc:indentchars xmlns:wpsdc="http://www.wps.cn/officeDocument/2017/drawingmlCustomData" val="200" checksum="282533468"/>
                </a:ext>
              </a:extLst>
            </a:pPr>
            <a:r>
              <a:rPr lang="zh-CN" altLang="en-US" sz="2000" b="1" dirty="0">
                <a:solidFill>
                  <a:srgbClr val="002060"/>
                </a:solidFill>
                <a:latin typeface="华文细黑" panose="02010600040101010101" pitchFamily="2" charset="-122"/>
                <a:ea typeface="华文细黑" panose="02010600040101010101" pitchFamily="2" charset="-122"/>
                <a:sym typeface="+mn-ea"/>
              </a:rPr>
              <a:t>1</a:t>
            </a:r>
            <a:r>
              <a:rPr lang="en-US" altLang="zh-CN" sz="2000" b="1" dirty="0">
                <a:solidFill>
                  <a:srgbClr val="002060"/>
                </a:solidFill>
                <a:latin typeface="华文细黑" panose="02010600040101010101" pitchFamily="2" charset="-122"/>
                <a:ea typeface="华文细黑" panose="02010600040101010101" pitchFamily="2" charset="-122"/>
                <a:sym typeface="+mn-ea"/>
              </a:rPr>
              <a:t>. </a:t>
            </a:r>
            <a:r>
              <a:rPr lang="zh-CN" altLang="en-US" sz="2000" b="1" dirty="0">
                <a:solidFill>
                  <a:srgbClr val="002060"/>
                </a:solidFill>
                <a:latin typeface="华文细黑" panose="02010600040101010101" pitchFamily="2" charset="-122"/>
                <a:ea typeface="华文细黑" panose="02010600040101010101" pitchFamily="2" charset="-122"/>
                <a:sym typeface="+mn-ea"/>
              </a:rPr>
              <a:t>简述游戏教学中应遵循的两个重要原则 </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algn="just" fontAlgn="auto">
              <a:lnSpc>
                <a:spcPct val="150000"/>
              </a:lnSpc>
              <a:spcAft>
                <a:spcPts val="1200"/>
              </a:spcAft>
              <a:extLst>
                <a:ext uri="{35155182-B16C-46BC-9424-99874614C6A1}">
                  <wpsdc:indentchars xmlns:wpsdc="http://www.wps.cn/officeDocument/2017/drawingmlCustomData" val="200" checksum="282533468"/>
                </a:ext>
              </a:extLst>
            </a:pPr>
            <a:r>
              <a:rPr lang="zh-CN" altLang="en-US" sz="2000" b="1" dirty="0">
                <a:solidFill>
                  <a:srgbClr val="002060"/>
                </a:solidFill>
                <a:latin typeface="华文细黑" panose="02010600040101010101" pitchFamily="2" charset="-122"/>
                <a:ea typeface="华文细黑" panose="02010600040101010101" pitchFamily="2" charset="-122"/>
                <a:sym typeface="+mn-ea"/>
              </a:rPr>
              <a:t>2</a:t>
            </a:r>
            <a:r>
              <a:rPr lang="en-US" altLang="zh-CN" sz="2000" b="1" dirty="0">
                <a:solidFill>
                  <a:srgbClr val="002060"/>
                </a:solidFill>
                <a:latin typeface="华文细黑" panose="02010600040101010101" pitchFamily="2" charset="-122"/>
                <a:ea typeface="华文细黑" panose="02010600040101010101" pitchFamily="2" charset="-122"/>
                <a:sym typeface="+mn-ea"/>
              </a:rPr>
              <a:t>. </a:t>
            </a:r>
            <a:r>
              <a:rPr lang="zh-CN" altLang="en-US" sz="2000" b="1" dirty="0">
                <a:solidFill>
                  <a:srgbClr val="002060"/>
                </a:solidFill>
                <a:latin typeface="华文细黑" panose="02010600040101010101" pitchFamily="2" charset="-122"/>
                <a:ea typeface="华文细黑" panose="02010600040101010101" pitchFamily="2" charset="-122"/>
                <a:sym typeface="+mn-ea"/>
              </a:rPr>
              <a:t>如何在五大领域教学活动中进行渗透式英语教育</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三、 案例分析</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algn="just" fontAlgn="auto">
              <a:lnSpc>
                <a:spcPct val="150000"/>
              </a:lnSpc>
              <a:spcAft>
                <a:spcPts val="1200"/>
              </a:spcAft>
              <a:extLst>
                <a:ext uri="{35155182-B16C-46BC-9424-99874614C6A1}">
                  <wpsdc:indentchars xmlns:wpsdc="http://www.wps.cn/officeDocument/2017/drawingmlCustomData" val="200" checksum="282533468"/>
                </a:ext>
              </a:extLst>
            </a:pPr>
            <a:r>
              <a:rPr lang="zh-CN" altLang="en-US" sz="2000" b="1" dirty="0">
                <a:solidFill>
                  <a:srgbClr val="002060"/>
                </a:solidFill>
                <a:latin typeface="华文细黑" panose="02010600040101010101" pitchFamily="2" charset="-122"/>
                <a:ea typeface="华文细黑" panose="02010600040101010101" pitchFamily="2" charset="-122"/>
                <a:sym typeface="+mn-ea"/>
              </a:rPr>
              <a:t>对照幼儿双语教育教师的基本素质要点，结合自身现状进行分析，按照“已具备”和“待提高”进行分类。在未来的学习中有的放矢地去完善。</a:t>
            </a:r>
            <a:endParaRPr lang="zh-CN" altLang="en-US" sz="2000" b="1" dirty="0">
              <a:solidFill>
                <a:srgbClr val="002060"/>
              </a:solidFill>
              <a:latin typeface="华文细黑" panose="02010600040101010101" pitchFamily="2" charset="-122"/>
              <a:ea typeface="华文细黑" panose="02010600040101010101" pitchFamily="2" charset="-122"/>
            </a:endParaRPr>
          </a:p>
        </p:txBody>
      </p:sp>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pic>
        <p:nvPicPr>
          <p:cNvPr id="41" name="图片 40"/>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custDataLst>
              <p:tags r:id="rId5"/>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custDataLst>
              <p:tags r:id="rId6"/>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custDataLst>
              <p:tags r:id="rId7"/>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custDataLst>
              <p:tags r:id="rId8"/>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custDataLst>
              <p:tags r:id="rId9"/>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heel(1)">
                                      <p:cBhvr>
                                        <p:cTn id="15" dur="20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edge">
                                      <p:cBhvr>
                                        <p:cTn id="20" dur="20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wedge">
                                      <p:cBhvr>
                                        <p:cTn id="25" dur="20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wedge">
                                      <p:cBhvr>
                                        <p:cTn id="30" dur="20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wedge">
                                      <p:cBhvr>
                                        <p:cTn id="35"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035175" y="326866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9060101010101" charset="-122"/>
                <a:ea typeface="黑体" panose="02010609060101010101" charset="-122"/>
              </a:rPr>
              <a:t>谢谢观赏</a:t>
            </a:r>
            <a:endParaRPr lang="en-US" altLang="zh-CN" sz="5400">
              <a:solidFill>
                <a:srgbClr val="F86B2A"/>
              </a:solidFill>
              <a:latin typeface="黑体" panose="02010609060101010101" charset="-122"/>
              <a:ea typeface="黑体" panose="02010609060101010101" charset="-122"/>
            </a:endParaRPr>
          </a:p>
          <a:p>
            <a:pPr algn="ctr"/>
            <a:r>
              <a:rPr lang="en-US" altLang="zh-CN" sz="4400">
                <a:solidFill>
                  <a:srgbClr val="F86B2A"/>
                </a:solidFill>
                <a:latin typeface="Arial Black" panose="020B0A04020102020204" charset="0"/>
                <a:ea typeface="黑体" panose="02010609060101010101" charset="-122"/>
              </a:rPr>
              <a:t>THANK</a:t>
            </a:r>
            <a:r>
              <a:rPr lang="zh-CN" altLang="en-US" sz="4400">
                <a:solidFill>
                  <a:srgbClr val="F86B2A"/>
                </a:solidFill>
                <a:latin typeface="Arial Black" panose="020B0A04020102020204" charset="0"/>
                <a:ea typeface="黑体" panose="02010609060101010101" charset="-122"/>
              </a:rPr>
              <a:t> </a:t>
            </a:r>
            <a:r>
              <a:rPr lang="en-US" altLang="zh-CN" sz="4400">
                <a:solidFill>
                  <a:srgbClr val="F86B2A"/>
                </a:solidFill>
                <a:latin typeface="Arial Black" panose="020B0A04020102020204" charset="0"/>
                <a:ea typeface="黑体" panose="02010609060101010101" charset="-122"/>
              </a:rPr>
              <a:t>YOU</a:t>
            </a:r>
            <a:endParaRPr lang="en-US" altLang="zh-CN" sz="4400">
              <a:solidFill>
                <a:srgbClr val="F86B2A"/>
              </a:solidFill>
              <a:latin typeface="Arial Black" panose="020B0A04020102020204" charset="0"/>
              <a:ea typeface="黑体" panose="02010609060101010101" charset="-122"/>
            </a:endParaRPr>
          </a:p>
        </p:txBody>
      </p:sp>
      <p:pic>
        <p:nvPicPr>
          <p:cNvPr id="10" name="图片 9"/>
          <p:cNvPicPr>
            <a:picLocks noChangeAspect="1"/>
          </p:cNvPicPr>
          <p:nvPr/>
        </p:nvPicPr>
        <p:blipFill>
          <a:blip r:embed="rId2"/>
          <a:stretch>
            <a:fillRect/>
          </a:stretch>
        </p:blipFill>
        <p:spPr>
          <a:xfrm flipH="1">
            <a:off x="2068513" y="731838"/>
            <a:ext cx="2244725" cy="2947987"/>
          </a:xfrm>
          <a:prstGeom prst="rect">
            <a:avLst/>
          </a:prstGeom>
          <a:noFill/>
          <a:ln w="9525">
            <a:noFill/>
          </a:ln>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4890" y="1360170"/>
            <a:ext cx="5156200" cy="472186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4945380" y="603250"/>
            <a:ext cx="2300605" cy="108394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792480" y="1880235"/>
            <a:ext cx="10382885" cy="3883660"/>
          </a:xfrm>
          <a:prstGeom prst="rect">
            <a:avLst/>
          </a:prstGeom>
          <a:solidFill>
            <a:srgbClr val="FAC08F"/>
          </a:solidFill>
          <a:ln w="9525" cap="flat" cmpd="sng">
            <a:noFill/>
            <a:prstDash val="solid"/>
            <a:miter/>
          </a:ln>
        </p:spPr>
        <p:txBody>
          <a:bodyPr vert="horz" wrap="square" lIns="91440" tIns="45720" rIns="91440" bIns="45720" anchor="ctr" anchorCtr="0">
            <a:noAutofit/>
          </a:bodyPr>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rgbClr val="FFFFFF"/>
                </a:solidFill>
                <a:latin typeface="黑体" panose="02010609060101010101" charset="-122"/>
                <a:ea typeface="黑体" panose="02010609060101010101" charset="-122"/>
                <a:cs typeface="Lato Regular" charset="0"/>
              </a:rPr>
              <a:t> </a:t>
            </a: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1.专门性幼儿英语教育的几种教学活动形式及特点</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20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2.渗透式幼儿英语教育途径的形式</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20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3.幼儿双语教育教师的基本素质要点</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20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4.幼儿双语教师的培养途径</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p:txBody>
      </p:sp>
      <p:pic>
        <p:nvPicPr>
          <p:cNvPr id="20" name="图片 1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7047474" y="1687415"/>
            <a:ext cx="3975706" cy="4259163"/>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5"/>
                                        </p:tgtEl>
                                        <p:attrNameLst>
                                          <p:attrName>style.visibility</p:attrName>
                                        </p:attrNameLst>
                                      </p:cBhvr>
                                      <p:to>
                                        <p:strVal val="visible"/>
                                      </p:to>
                                    </p:set>
                                    <p:animEffect transition="in" filter="fade">
                                      <p:cBhvr>
                                        <p:cTn id="12" dur="2000"/>
                                        <p:tgtEl>
                                          <p:spTgt spid="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5" grpId="0" bldLvl="0" animBg="1"/>
      <p:bldP spid="3" grpId="0" bldLvl="0" animBg="1"/>
      <p:bldP spid="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0" y="2574608"/>
            <a:ext cx="5492750" cy="583565"/>
          </a:xfrm>
          <a:prstGeom prst="rect">
            <a:avLst/>
          </a:prstGeom>
          <a:noFill/>
          <a:ln w="9525">
            <a:noFill/>
          </a:ln>
        </p:spPr>
        <p:txBody>
          <a:bodyPr wrap="non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任务一  </a:t>
            </a:r>
            <a:r>
              <a:rPr lang="zh-CN" altLang="zh-CN" sz="3200" b="1">
                <a:solidFill>
                  <a:srgbClr val="C55A11"/>
                </a:solidFill>
                <a:latin typeface="Arial" panose="020B0604020202020204" pitchFamily="34" charset="0"/>
                <a:ea typeface="黑体" panose="02010609060101010101" charset="-122"/>
              </a:rPr>
              <a:t>幼儿英语教育的途径</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 name="椭圆 237"/>
          <p:cNvSpPr/>
          <p:nvPr>
            <p:custDataLst>
              <p:tags r:id="rId1"/>
            </p:custDataLst>
          </p:nvPr>
        </p:nvSpPr>
        <p:spPr>
          <a:xfrm>
            <a:off x="7541895" y="2165985"/>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588010" y="649605"/>
            <a:ext cx="9601200" cy="574675"/>
          </a:xfrm>
        </p:spPr>
        <p:txBody>
          <a:bodyPr vert="horz" wrap="square" lIns="91440" tIns="45720" rIns="91440" bIns="45720" anchor="ctr" anchorCtr="0"/>
          <a:p>
            <a:pPr eaLnBrk="1" hangingPunct="1"/>
            <a:r>
              <a:rPr lang="zh-CN" altLang="en-US" sz="3200" dirty="0">
                <a:solidFill>
                  <a:srgbClr val="8D38C2"/>
                </a:solidFill>
                <a:latin typeface="黑体" panose="02010609060101010101" charset="-122"/>
                <a:ea typeface="黑体" panose="02010609060101010101" charset="-122"/>
              </a:rPr>
              <a:t>一、</a:t>
            </a:r>
            <a:r>
              <a:rPr lang="zh-CN" altLang="en-US" sz="3200" b="1" noProof="0" smtClean="0">
                <a:solidFill>
                  <a:srgbClr val="8D38C2"/>
                </a:solidFill>
                <a:latin typeface="Arial" panose="020B0604020202020204" pitchFamily="34" charset="0"/>
                <a:ea typeface="黑体" panose="02010609060101010101" charset="-122"/>
                <a:cs typeface="Arial" panose="020B0604020202020204" pitchFamily="34" charset="0"/>
                <a:sym typeface="+mn-ea"/>
              </a:rPr>
              <a:t>幼儿英语教育途径概述</a:t>
            </a:r>
            <a:endParaRPr lang="zh-CN" altLang="en-US" sz="3200" b="1" noProof="0" smtClean="0">
              <a:solidFill>
                <a:srgbClr val="8D38C2"/>
              </a:solidFill>
              <a:latin typeface="Arial" panose="020B0604020202020204" pitchFamily="34" charset="0"/>
              <a:ea typeface="黑体" panose="02010609060101010101" charset="-122"/>
              <a:cs typeface="Arial" panose="020B0604020202020204" pitchFamily="34" charset="0"/>
              <a:sym typeface="+mn-ea"/>
            </a:endParaRPr>
          </a:p>
        </p:txBody>
      </p:sp>
      <p:sp>
        <p:nvSpPr>
          <p:cNvPr id="2" name="文本框"/>
          <p:cNvSpPr txBox="1"/>
          <p:nvPr/>
        </p:nvSpPr>
        <p:spPr>
          <a:xfrm>
            <a:off x="965835" y="1356360"/>
            <a:ext cx="6644005" cy="4827905"/>
          </a:xfrm>
          <a:prstGeom prst="rect">
            <a:avLst/>
          </a:prstGeom>
          <a:noFill/>
        </p:spPr>
        <p:txBody>
          <a:bodyPr wrap="square" lIns="91423" tIns="45712" rIns="91423" bIns="45712" rtlCol="0">
            <a:noAutofit/>
          </a:bodyPr>
          <a:p>
            <a:pPr indent="0" defTabSz="914400">
              <a:lnSpc>
                <a:spcPct val="150000"/>
              </a:lnSpc>
            </a:pPr>
            <a:r>
              <a:rPr lang="en-US" altLang="zh-CN" sz="1800" dirty="0">
                <a:sym typeface="微软雅黑" panose="020B0503020204020204" pitchFamily="34" charset="-122"/>
              </a:rPr>
              <a:t>       </a:t>
            </a:r>
            <a:r>
              <a:rPr lang="zh-CN" altLang="zh-CN" sz="1800" dirty="0">
                <a:sym typeface="微软雅黑" panose="020B0503020204020204" pitchFamily="34" charset="-122"/>
              </a:rPr>
              <a:t>幼儿期是语言发展的关键期，需要通过多种不同的途径来获得语言。根据幼儿语言发展和语言教育的规律，幼儿的语言学习实际上存在着两种不同的性质。一种是以语言为对象的学习。即通过与人交往，在互动中产生基本的语言能力。另一种是以语言为工具的学习，即儿童通过语言来学习其它方面的内容，在利用语言这种媒介获得广泛的知识和能力的同时，也促进了语言表达能力的发展。</a:t>
            </a:r>
            <a:endParaRPr lang="zh-CN" altLang="zh-CN" sz="1800" dirty="0">
              <a:sym typeface="微软雅黑" panose="020B0503020204020204" pitchFamily="34" charset="-122"/>
            </a:endParaRPr>
          </a:p>
          <a:p>
            <a:pPr indent="0" defTabSz="914400">
              <a:lnSpc>
                <a:spcPct val="150000"/>
              </a:lnSpc>
            </a:pPr>
            <a:r>
              <a:rPr lang="en-US" altLang="zh-CN" sz="1800" dirty="0">
                <a:sym typeface="微软雅黑" panose="020B0503020204020204" pitchFamily="34" charset="-122"/>
              </a:rPr>
              <a:t>       </a:t>
            </a:r>
            <a:r>
              <a:rPr lang="zh-CN" altLang="zh-CN" sz="1800" dirty="0">
                <a:sym typeface="微软雅黑" panose="020B0503020204020204" pitchFamily="34" charset="-122"/>
              </a:rPr>
              <a:t>根据幼儿语言学习的这种规律，我们可以把多种多样的幼儿英语教育途径归纳为</a:t>
            </a:r>
            <a:r>
              <a:rPr lang="zh-CN" altLang="zh-CN" sz="1800" dirty="0">
                <a:solidFill>
                  <a:srgbClr val="7030A0"/>
                </a:solidFill>
                <a:sym typeface="微软雅黑" panose="020B0503020204020204" pitchFamily="34" charset="-122"/>
              </a:rPr>
              <a:t>专门性的英语教育</a:t>
            </a:r>
            <a:r>
              <a:rPr lang="zh-CN" altLang="zh-CN" sz="1800" dirty="0">
                <a:sym typeface="微软雅黑" panose="020B0503020204020204" pitchFamily="34" charset="-122"/>
              </a:rPr>
              <a:t>和</a:t>
            </a:r>
            <a:r>
              <a:rPr lang="zh-CN" altLang="zh-CN" sz="1800" dirty="0">
                <a:solidFill>
                  <a:srgbClr val="7030A0"/>
                </a:solidFill>
                <a:sym typeface="微软雅黑" panose="020B0503020204020204" pitchFamily="34" charset="-122"/>
              </a:rPr>
              <a:t>渗透性的英语教育</a:t>
            </a:r>
            <a:r>
              <a:rPr lang="zh-CN" altLang="zh-CN" sz="1800" dirty="0">
                <a:sym typeface="微软雅黑" panose="020B0503020204020204" pitchFamily="34" charset="-122"/>
              </a:rPr>
              <a:t>这两大类。专门性的英语教育为幼儿提供以英语为对象的学习机会，而渗透性的英语教育给幼儿提供运用英语进行交流的实践机会。这两种幼儿英语教育的途径对幼儿的英语学习同样重要。</a:t>
            </a:r>
            <a:endParaRPr lang="zh-CN" altLang="zh-CN" sz="1800" dirty="0">
              <a:sym typeface="微软雅黑" panose="020B0503020204020204" pitchFamily="34" charset="-122"/>
            </a:endParaRPr>
          </a:p>
        </p:txBody>
      </p:sp>
      <p:grpSp>
        <p:nvGrpSpPr>
          <p:cNvPr id="3" name="图形 232"/>
          <p:cNvGrpSpPr/>
          <p:nvPr/>
        </p:nvGrpSpPr>
        <p:grpSpPr>
          <a:xfrm>
            <a:off x="7776845" y="2505075"/>
            <a:ext cx="3736340" cy="3820795"/>
            <a:chOff x="6745741" y="1838360"/>
            <a:chExt cx="4305718" cy="4007434"/>
          </a:xfrm>
        </p:grpSpPr>
        <p:grpSp>
          <p:nvGrpSpPr>
            <p:cNvPr id="4" name="图形 232"/>
            <p:cNvGrpSpPr/>
            <p:nvPr/>
          </p:nvGrpSpPr>
          <p:grpSpPr>
            <a:xfrm>
              <a:off x="10277305" y="4039216"/>
              <a:ext cx="656799" cy="778491"/>
              <a:chOff x="10277305" y="4039216"/>
              <a:chExt cx="656799" cy="778491"/>
            </a:xfrm>
          </p:grpSpPr>
          <p:grpSp>
            <p:nvGrpSpPr>
              <p:cNvPr id="5" name="图形 232"/>
              <p:cNvGrpSpPr/>
              <p:nvPr/>
            </p:nvGrpSpPr>
            <p:grpSpPr>
              <a:xfrm>
                <a:off x="10315817" y="4043948"/>
                <a:ext cx="613781" cy="502074"/>
                <a:chOff x="10315817" y="4043948"/>
                <a:chExt cx="613781" cy="502074"/>
              </a:xfrm>
            </p:grpSpPr>
            <p:sp>
              <p:nvSpPr>
                <p:cNvPr id="6"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15" name="图形 232"/>
              <p:cNvGrpSpPr/>
              <p:nvPr/>
            </p:nvGrpSpPr>
            <p:grpSpPr>
              <a:xfrm>
                <a:off x="10277305" y="4039216"/>
                <a:ext cx="656799" cy="778491"/>
                <a:chOff x="10277305" y="4039216"/>
                <a:chExt cx="656799" cy="778491"/>
              </a:xfrm>
              <a:solidFill>
                <a:srgbClr val="2E382E"/>
              </a:solidFill>
            </p:grpSpPr>
            <p:sp>
              <p:nvSpPr>
                <p:cNvPr id="16"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2" name="图形 232"/>
            <p:cNvGrpSpPr/>
            <p:nvPr/>
          </p:nvGrpSpPr>
          <p:grpSpPr>
            <a:xfrm>
              <a:off x="10335237" y="4716469"/>
              <a:ext cx="689334" cy="910408"/>
              <a:chOff x="10335237" y="4716469"/>
              <a:chExt cx="689334" cy="910408"/>
            </a:xfrm>
          </p:grpSpPr>
          <p:grpSp>
            <p:nvGrpSpPr>
              <p:cNvPr id="23" name="图形 232"/>
              <p:cNvGrpSpPr/>
              <p:nvPr/>
            </p:nvGrpSpPr>
            <p:grpSpPr>
              <a:xfrm>
                <a:off x="10340134" y="4721124"/>
                <a:ext cx="673630" cy="488654"/>
                <a:chOff x="10340134" y="4721124"/>
                <a:chExt cx="673630" cy="488654"/>
              </a:xfrm>
            </p:grpSpPr>
            <p:sp>
              <p:nvSpPr>
                <p:cNvPr id="24"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 name="图形 232"/>
              <p:cNvGrpSpPr/>
              <p:nvPr/>
            </p:nvGrpSpPr>
            <p:grpSpPr>
              <a:xfrm>
                <a:off x="10335237" y="4716469"/>
                <a:ext cx="689334" cy="910408"/>
                <a:chOff x="10335237" y="4716469"/>
                <a:chExt cx="689334" cy="910408"/>
              </a:xfrm>
              <a:solidFill>
                <a:srgbClr val="2E382E"/>
              </a:solidFill>
            </p:grpSpPr>
            <p:sp>
              <p:nvSpPr>
                <p:cNvPr id="34"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40" name="图形 232"/>
            <p:cNvGrpSpPr/>
            <p:nvPr/>
          </p:nvGrpSpPr>
          <p:grpSpPr>
            <a:xfrm>
              <a:off x="6820899" y="4771472"/>
              <a:ext cx="635934" cy="820176"/>
              <a:chOff x="6820899" y="4771472"/>
              <a:chExt cx="635934" cy="820176"/>
            </a:xfrm>
          </p:grpSpPr>
          <p:grpSp>
            <p:nvGrpSpPr>
              <p:cNvPr id="41" name="图形 232"/>
              <p:cNvGrpSpPr/>
              <p:nvPr/>
            </p:nvGrpSpPr>
            <p:grpSpPr>
              <a:xfrm>
                <a:off x="6831319" y="4776077"/>
                <a:ext cx="620891" cy="453519"/>
                <a:chOff x="6831319" y="4776077"/>
                <a:chExt cx="620891" cy="453519"/>
              </a:xfrm>
            </p:grpSpPr>
            <p:sp>
              <p:nvSpPr>
                <p:cNvPr id="42"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1" name="图形 232"/>
              <p:cNvGrpSpPr/>
              <p:nvPr/>
            </p:nvGrpSpPr>
            <p:grpSpPr>
              <a:xfrm>
                <a:off x="6820899" y="4771472"/>
                <a:ext cx="635934" cy="820176"/>
                <a:chOff x="6820899" y="4771472"/>
                <a:chExt cx="635934" cy="820176"/>
              </a:xfrm>
              <a:solidFill>
                <a:srgbClr val="2E382E"/>
              </a:solidFill>
            </p:grpSpPr>
            <p:sp>
              <p:nvSpPr>
                <p:cNvPr id="52"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58" name="图形 232"/>
            <p:cNvGrpSpPr/>
            <p:nvPr/>
          </p:nvGrpSpPr>
          <p:grpSpPr>
            <a:xfrm>
              <a:off x="7113739" y="3641424"/>
              <a:ext cx="1069945" cy="1459643"/>
              <a:chOff x="7113739" y="3641424"/>
              <a:chExt cx="1069945" cy="1459643"/>
            </a:xfrm>
          </p:grpSpPr>
          <p:grpSp>
            <p:nvGrpSpPr>
              <p:cNvPr id="59" name="图形 232"/>
              <p:cNvGrpSpPr/>
              <p:nvPr/>
            </p:nvGrpSpPr>
            <p:grpSpPr>
              <a:xfrm>
                <a:off x="7118144" y="3646418"/>
                <a:ext cx="1050596" cy="1006726"/>
                <a:chOff x="7118144" y="3646418"/>
                <a:chExt cx="1050596" cy="1006726"/>
              </a:xfrm>
            </p:grpSpPr>
            <p:sp>
              <p:nvSpPr>
                <p:cNvPr id="60"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5" name="图形 232"/>
              <p:cNvGrpSpPr/>
              <p:nvPr/>
            </p:nvGrpSpPr>
            <p:grpSpPr>
              <a:xfrm>
                <a:off x="7113739" y="3641424"/>
                <a:ext cx="1069945" cy="1459643"/>
                <a:chOff x="7113739" y="3641424"/>
                <a:chExt cx="1069945" cy="1459643"/>
              </a:xfrm>
              <a:solidFill>
                <a:srgbClr val="2E382E"/>
              </a:solidFill>
            </p:grpSpPr>
            <p:sp>
              <p:nvSpPr>
                <p:cNvPr id="76"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86" name="图形 232"/>
            <p:cNvGrpSpPr/>
            <p:nvPr/>
          </p:nvGrpSpPr>
          <p:grpSpPr>
            <a:xfrm>
              <a:off x="9710810" y="3049482"/>
              <a:ext cx="816260" cy="1282676"/>
              <a:chOff x="9710810" y="3049482"/>
              <a:chExt cx="816260" cy="1282676"/>
            </a:xfrm>
          </p:grpSpPr>
          <p:grpSp>
            <p:nvGrpSpPr>
              <p:cNvPr id="87" name="图形 232"/>
              <p:cNvGrpSpPr/>
              <p:nvPr/>
            </p:nvGrpSpPr>
            <p:grpSpPr>
              <a:xfrm>
                <a:off x="9727374" y="3054332"/>
                <a:ext cx="795119" cy="1159086"/>
                <a:chOff x="9727374" y="3054332"/>
                <a:chExt cx="795119" cy="1159086"/>
              </a:xfrm>
            </p:grpSpPr>
            <p:sp>
              <p:nvSpPr>
                <p:cNvPr id="88"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4"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5"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6"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7"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8"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9"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0"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1"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2"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103" name="图形 232"/>
              <p:cNvGrpSpPr/>
              <p:nvPr/>
            </p:nvGrpSpPr>
            <p:grpSpPr>
              <a:xfrm>
                <a:off x="9710810" y="3049482"/>
                <a:ext cx="816260" cy="1282676"/>
                <a:chOff x="9710810" y="3049482"/>
                <a:chExt cx="816260" cy="1282676"/>
              </a:xfrm>
              <a:solidFill>
                <a:srgbClr val="2E382E"/>
              </a:solidFill>
            </p:grpSpPr>
            <p:sp>
              <p:nvSpPr>
                <p:cNvPr id="104"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5"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6"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7"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8"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9"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0"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1"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2"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3"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114" name="图形 232"/>
            <p:cNvGrpSpPr/>
            <p:nvPr/>
          </p:nvGrpSpPr>
          <p:grpSpPr>
            <a:xfrm>
              <a:off x="7591624" y="2930101"/>
              <a:ext cx="865158" cy="1250295"/>
              <a:chOff x="7591624" y="2930101"/>
              <a:chExt cx="865158" cy="1250295"/>
            </a:xfrm>
          </p:grpSpPr>
          <p:grpSp>
            <p:nvGrpSpPr>
              <p:cNvPr id="115" name="图形 232"/>
              <p:cNvGrpSpPr/>
              <p:nvPr/>
            </p:nvGrpSpPr>
            <p:grpSpPr>
              <a:xfrm>
                <a:off x="7596421" y="2934940"/>
                <a:ext cx="807784" cy="1148450"/>
                <a:chOff x="7596421" y="2934940"/>
                <a:chExt cx="807784" cy="1148450"/>
              </a:xfrm>
            </p:grpSpPr>
            <p:sp>
              <p:nvSpPr>
                <p:cNvPr id="116"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7"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8"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9"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0"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1"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2"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3"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4"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5"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6"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7"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8"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9"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0"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131" name="图形 232"/>
              <p:cNvGrpSpPr/>
              <p:nvPr/>
            </p:nvGrpSpPr>
            <p:grpSpPr>
              <a:xfrm>
                <a:off x="7591624" y="2930101"/>
                <a:ext cx="865158" cy="1250295"/>
                <a:chOff x="7591624" y="2930101"/>
                <a:chExt cx="865158" cy="1250295"/>
              </a:xfrm>
              <a:solidFill>
                <a:srgbClr val="2E382E"/>
              </a:solidFill>
            </p:grpSpPr>
            <p:sp>
              <p:nvSpPr>
                <p:cNvPr id="132"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3"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4"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5"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6"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7"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8"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9"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0"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1"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142" name="图形 232"/>
            <p:cNvGrpSpPr/>
            <p:nvPr/>
          </p:nvGrpSpPr>
          <p:grpSpPr>
            <a:xfrm>
              <a:off x="6745741" y="2865823"/>
              <a:ext cx="4305718" cy="2979971"/>
              <a:chOff x="6745741" y="2865823"/>
              <a:chExt cx="4305718" cy="2979971"/>
            </a:xfrm>
          </p:grpSpPr>
          <p:grpSp>
            <p:nvGrpSpPr>
              <p:cNvPr id="143" name="图形 232"/>
              <p:cNvGrpSpPr/>
              <p:nvPr/>
            </p:nvGrpSpPr>
            <p:grpSpPr>
              <a:xfrm>
                <a:off x="7230622" y="2870148"/>
                <a:ext cx="2724567" cy="2839528"/>
                <a:chOff x="7230622" y="2870148"/>
                <a:chExt cx="2724567" cy="2839528"/>
              </a:xfrm>
            </p:grpSpPr>
            <p:sp>
              <p:nvSpPr>
                <p:cNvPr id="144"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5"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6"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7"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8"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9"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0"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1"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2"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3"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4"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5"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6"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7"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8"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9"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0"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1"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2"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3"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4"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5"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6"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7"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8"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9"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0"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1"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2"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3"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4"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5"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6"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7"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8"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9"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0"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1"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2"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3"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4"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5"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6"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7"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8"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9"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0"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1"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2"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3"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4"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5"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6"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7"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8"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9"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0"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1"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2"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3"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4"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5"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6"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7"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8"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9"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0"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11" name="图形 232"/>
              <p:cNvGrpSpPr/>
              <p:nvPr/>
            </p:nvGrpSpPr>
            <p:grpSpPr>
              <a:xfrm>
                <a:off x="7225311" y="2865823"/>
                <a:ext cx="2729213" cy="2847525"/>
                <a:chOff x="7225311" y="2865823"/>
                <a:chExt cx="2729213" cy="2847525"/>
              </a:xfrm>
              <a:solidFill>
                <a:srgbClr val="2E382E"/>
              </a:solidFill>
            </p:grpSpPr>
            <p:sp>
              <p:nvSpPr>
                <p:cNvPr id="212"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3"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4"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5"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6"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7"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8"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9"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0"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1"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2"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3"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4"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5"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6"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7"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8"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9"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0"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1"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2"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3"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4"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5"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6"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7"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4"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5"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6"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7"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8"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9"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0"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1"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2"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3"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4"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5"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6"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7"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8"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9"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0"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1"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2"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3"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4"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5"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6"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7"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8"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9"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0"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1"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2"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3"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4"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5"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6"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7"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8"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9"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0"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1"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2"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3"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4"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5"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6"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7"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8"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9"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0"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1"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2"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3"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4"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5"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6"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7"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8"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9"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0"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1"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2"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3"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4"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5"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6"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7"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8"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9"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0"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1"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2"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3"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4"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5"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776" name="图形 232"/>
                <p:cNvGrpSpPr/>
                <p:nvPr/>
              </p:nvGrpSpPr>
              <p:grpSpPr>
                <a:xfrm>
                  <a:off x="7682352" y="4508541"/>
                  <a:ext cx="458033" cy="1204808"/>
                  <a:chOff x="7682352" y="4508541"/>
                  <a:chExt cx="458033" cy="1204808"/>
                </a:xfrm>
                <a:solidFill>
                  <a:srgbClr val="2E382E"/>
                </a:solidFill>
              </p:grpSpPr>
              <p:sp>
                <p:nvSpPr>
                  <p:cNvPr id="777"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8"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9"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0"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1"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2"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83" name="图形 232"/>
                <p:cNvGrpSpPr/>
                <p:nvPr/>
              </p:nvGrpSpPr>
              <p:grpSpPr>
                <a:xfrm>
                  <a:off x="7384397" y="4507118"/>
                  <a:ext cx="457944" cy="1204744"/>
                  <a:chOff x="7384397" y="4507118"/>
                  <a:chExt cx="457944" cy="1204744"/>
                </a:xfrm>
                <a:solidFill>
                  <a:srgbClr val="2E382E"/>
                </a:solidFill>
              </p:grpSpPr>
              <p:sp>
                <p:nvSpPr>
                  <p:cNvPr id="784"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5"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6"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7"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8"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9"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90" name="图形 232"/>
                <p:cNvGrpSpPr/>
                <p:nvPr/>
              </p:nvGrpSpPr>
              <p:grpSpPr>
                <a:xfrm>
                  <a:off x="7578258" y="4602818"/>
                  <a:ext cx="343306" cy="1093241"/>
                  <a:chOff x="7578258" y="4602818"/>
                  <a:chExt cx="343306" cy="1093241"/>
                </a:xfrm>
                <a:solidFill>
                  <a:srgbClr val="2E382E"/>
                </a:solidFill>
              </p:grpSpPr>
              <p:sp>
                <p:nvSpPr>
                  <p:cNvPr id="791"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2"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3"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4"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95" name="图形 232"/>
                <p:cNvGrpSpPr/>
                <p:nvPr/>
              </p:nvGrpSpPr>
              <p:grpSpPr>
                <a:xfrm>
                  <a:off x="7225311" y="4601909"/>
                  <a:ext cx="390803" cy="1104234"/>
                  <a:chOff x="7225311" y="4601909"/>
                  <a:chExt cx="390803" cy="1104234"/>
                </a:xfrm>
                <a:solidFill>
                  <a:srgbClr val="2E382E"/>
                </a:solidFill>
              </p:grpSpPr>
              <p:sp>
                <p:nvSpPr>
                  <p:cNvPr id="796"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7"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8"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9"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800" name="图形 232"/>
                <p:cNvGrpSpPr/>
                <p:nvPr/>
              </p:nvGrpSpPr>
              <p:grpSpPr>
                <a:xfrm>
                  <a:off x="8103365" y="4482982"/>
                  <a:ext cx="246921" cy="1229931"/>
                  <a:chOff x="8103365" y="4482982"/>
                  <a:chExt cx="246921" cy="1229931"/>
                </a:xfrm>
                <a:solidFill>
                  <a:srgbClr val="2E382E"/>
                </a:solidFill>
              </p:grpSpPr>
              <p:sp>
                <p:nvSpPr>
                  <p:cNvPr id="801"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2"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3"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4"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5"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6"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7"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808"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9"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0"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1"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2"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3"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4"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5"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6"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7"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8"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9"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0"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1"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2"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3"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4"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5"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6"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7"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8"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829"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0"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1"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2"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3"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4"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5"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6"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7"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8"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9"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840" name="图形 232"/>
            <p:cNvGrpSpPr/>
            <p:nvPr/>
          </p:nvGrpSpPr>
          <p:grpSpPr>
            <a:xfrm>
              <a:off x="8261653" y="2070471"/>
              <a:ext cx="1647509" cy="806182"/>
              <a:chOff x="8261653" y="2070471"/>
              <a:chExt cx="1647509" cy="806182"/>
            </a:xfrm>
          </p:grpSpPr>
          <p:sp>
            <p:nvSpPr>
              <p:cNvPr id="841"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2"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3"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4"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5"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6"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7"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8"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9"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0"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1"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2"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3"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4"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5"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6"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7"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8"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9"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0"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1"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2"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3"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4"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5"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6"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7"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8"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9"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0"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1"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2"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3"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4"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5"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6"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7"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8"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9"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0"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1"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2"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3"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4"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5"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6"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7"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8"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889" name="图形 232"/>
            <p:cNvGrpSpPr/>
            <p:nvPr/>
          </p:nvGrpSpPr>
          <p:grpSpPr>
            <a:xfrm>
              <a:off x="8219114" y="1838360"/>
              <a:ext cx="1600247" cy="243462"/>
              <a:chOff x="8219114" y="1838360"/>
              <a:chExt cx="1600247" cy="243462"/>
            </a:xfrm>
          </p:grpSpPr>
          <p:sp>
            <p:nvSpPr>
              <p:cNvPr id="890"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1"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2"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3"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4"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5"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6"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7"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8"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9"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0"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1"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2"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3"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4"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5"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6"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7"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8"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9"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910" name="图形 232"/>
            <p:cNvGrpSpPr/>
            <p:nvPr/>
          </p:nvGrpSpPr>
          <p:grpSpPr>
            <a:xfrm>
              <a:off x="9859109" y="4143912"/>
              <a:ext cx="720074" cy="1575225"/>
              <a:chOff x="9859109" y="4143912"/>
              <a:chExt cx="720074" cy="1575225"/>
            </a:xfrm>
          </p:grpSpPr>
          <p:sp>
            <p:nvSpPr>
              <p:cNvPr id="911"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2"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3"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4"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5"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6"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7"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8"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9"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0"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1"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2"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3"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924" name="图形 232"/>
            <p:cNvGrpSpPr/>
            <p:nvPr/>
          </p:nvGrpSpPr>
          <p:grpSpPr>
            <a:xfrm>
              <a:off x="10234422" y="4507134"/>
              <a:ext cx="558246" cy="1203077"/>
              <a:chOff x="10234422" y="4507134"/>
              <a:chExt cx="558246" cy="1203077"/>
            </a:xfrm>
          </p:grpSpPr>
          <p:sp>
            <p:nvSpPr>
              <p:cNvPr id="925"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6"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7"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928" name="图形 232"/>
              <p:cNvGrpSpPr/>
              <p:nvPr/>
            </p:nvGrpSpPr>
            <p:grpSpPr>
              <a:xfrm>
                <a:off x="10234422" y="4507134"/>
                <a:ext cx="558246" cy="1203077"/>
                <a:chOff x="10234422" y="4507134"/>
                <a:chExt cx="558246" cy="1203077"/>
              </a:xfrm>
              <a:solidFill>
                <a:srgbClr val="2E382E"/>
              </a:solidFill>
            </p:grpSpPr>
            <p:sp>
              <p:nvSpPr>
                <p:cNvPr id="929"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0"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1"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2"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3"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4"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blinds(horizontal)">
                                      <p:cBhvr>
                                        <p:cTn id="1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build="p"/>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611745" y="2419350"/>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469900" y="779145"/>
            <a:ext cx="9601200" cy="574675"/>
          </a:xfrm>
        </p:spPr>
        <p:txBody>
          <a:bodyPr vert="horz" wrap="square" lIns="91440" tIns="45720" rIns="91440" bIns="45720" anchor="ctr" anchorCtr="0"/>
          <a:p>
            <a:pPr eaLnBrk="1" hangingPunct="1"/>
            <a:r>
              <a:rPr lang="zh-CN" altLang="en-US" sz="3200" dirty="0">
                <a:solidFill>
                  <a:srgbClr val="8D38C2"/>
                </a:solidFill>
                <a:latin typeface="黑体" panose="02010609060101010101" charset="-122"/>
                <a:ea typeface="黑体" panose="02010609060101010101" charset="-122"/>
              </a:rPr>
              <a:t>二、</a:t>
            </a:r>
            <a:r>
              <a:rPr lang="zh-CN" altLang="en-US" sz="3200" b="1" noProof="0" smtClean="0">
                <a:solidFill>
                  <a:srgbClr val="8D38C2"/>
                </a:solidFill>
                <a:latin typeface="Arial" panose="020B0604020202020204" pitchFamily="34" charset="0"/>
                <a:ea typeface="黑体" panose="02010609060101010101" charset="-122"/>
                <a:cs typeface="Arial" panose="020B0604020202020204" pitchFamily="34" charset="0"/>
                <a:sym typeface="+mn-ea"/>
              </a:rPr>
              <a:t>专门性的幼儿英语教育</a:t>
            </a:r>
            <a:endParaRPr lang="zh-CN" altLang="en-US" sz="3200" b="1" noProof="0" smtClean="0">
              <a:solidFill>
                <a:srgbClr val="8D38C2"/>
              </a:solidFill>
              <a:latin typeface="Arial" panose="020B0604020202020204" pitchFamily="34" charset="0"/>
              <a:ea typeface="黑体" panose="02010609060101010101" charset="-122"/>
              <a:cs typeface="Arial" panose="020B0604020202020204" pitchFamily="34" charset="0"/>
              <a:sym typeface="+mn-ea"/>
            </a:endParaRPr>
          </a:p>
        </p:txBody>
      </p:sp>
      <p:sp>
        <p:nvSpPr>
          <p:cNvPr id="3" name="文本框 2"/>
          <p:cNvSpPr txBox="1"/>
          <p:nvPr/>
        </p:nvSpPr>
        <p:spPr>
          <a:xfrm>
            <a:off x="622300" y="1602105"/>
            <a:ext cx="7523480" cy="4338320"/>
          </a:xfrm>
          <a:prstGeom prst="rect">
            <a:avLst/>
          </a:prstGeom>
          <a:noFill/>
        </p:spPr>
        <p:txBody>
          <a:bodyPr wrap="square" rtlCol="0" anchor="t">
            <a:spAutoFit/>
          </a:bodyPr>
          <a:p>
            <a:pPr>
              <a:lnSpc>
                <a:spcPct val="150000"/>
              </a:lnSpc>
            </a:pPr>
            <a:r>
              <a:rPr lang="en-US" altLang="zh-CN" sz="2400"/>
              <a:t>      </a:t>
            </a:r>
            <a:r>
              <a:rPr lang="zh-CN" altLang="en-US" sz="2000"/>
              <a:t>专门性的幼儿英语教育是指为幼儿提供一种比较正式的英语语言学习环境（如幼儿园），在集中教育活动时间内，由教师有目的、有计划地对语言素材进行提炼和深化，幼儿在教师的直接指导下和参与下，有组织地、比较系统地学习、理解及应用英语语言知识，发展能力和培养情感态度的一种英语教学活动。</a:t>
            </a:r>
            <a:endParaRPr lang="zh-CN" altLang="en-US" sz="2000"/>
          </a:p>
          <a:p>
            <a:pPr>
              <a:lnSpc>
                <a:spcPct val="150000"/>
              </a:lnSpc>
            </a:pPr>
            <a:r>
              <a:rPr lang="en-US" altLang="zh-CN" sz="2000"/>
              <a:t>       </a:t>
            </a:r>
            <a:r>
              <a:rPr lang="zh-CN" altLang="en-US" sz="2000"/>
              <a:t>幼儿园专门性的英语语言教育活动包括以下几种形式。</a:t>
            </a:r>
            <a:endParaRPr lang="zh-CN" altLang="en-US" sz="2000"/>
          </a:p>
          <a:p>
            <a:pPr>
              <a:lnSpc>
                <a:spcPct val="150000"/>
              </a:lnSpc>
            </a:pPr>
            <a:r>
              <a:rPr lang="zh-CN" altLang="en-US" sz="2000"/>
              <a:t>（一）英语教学游戏 </a:t>
            </a:r>
            <a:endParaRPr lang="zh-CN" altLang="en-US" sz="2000"/>
          </a:p>
          <a:p>
            <a:pPr>
              <a:lnSpc>
                <a:spcPct val="150000"/>
              </a:lnSpc>
            </a:pPr>
            <a:r>
              <a:rPr lang="zh-CN" altLang="en-US" sz="2000"/>
              <a:t>（二）英语歌曲歌谣活动</a:t>
            </a:r>
            <a:endParaRPr lang="zh-CN" altLang="en-US" sz="2000"/>
          </a:p>
          <a:p>
            <a:pPr>
              <a:lnSpc>
                <a:spcPct val="150000"/>
              </a:lnSpc>
            </a:pPr>
            <a:r>
              <a:rPr lang="zh-CN" altLang="en-US" sz="2000"/>
              <a:t>（三）英语故事教学活动</a:t>
            </a:r>
            <a:endParaRPr lang="zh-CN" altLang="en-US" sz="2000"/>
          </a:p>
        </p:txBody>
      </p:sp>
      <p:grpSp>
        <p:nvGrpSpPr>
          <p:cNvPr id="238" name="图形 232"/>
          <p:cNvGrpSpPr/>
          <p:nvPr/>
        </p:nvGrpSpPr>
        <p:grpSpPr>
          <a:xfrm>
            <a:off x="7747000" y="2622550"/>
            <a:ext cx="3861435" cy="3856990"/>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linds(horizontal)">
                                      <p:cBhvr>
                                        <p:cTn id="25" dur="500"/>
                                        <p:tgtEl>
                                          <p:spTgt spid="3">
                                            <p:txEl>
                                              <p:pRg st="3" end="3"/>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二、专门性的幼儿英语教育</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1032510" y="1391920"/>
            <a:ext cx="6096000" cy="460375"/>
          </a:xfrm>
          <a:prstGeom prst="rect">
            <a:avLst/>
          </a:prstGeom>
          <a:noFill/>
        </p:spPr>
        <p:txBody>
          <a:bodyPr wrap="square" rtlCol="0" anchor="t">
            <a:spAutoFit/>
          </a:bodyPr>
          <a:p>
            <a:r>
              <a:rPr lang="zh-CN" altLang="zh-CN" sz="2400" dirty="0">
                <a:sym typeface="+mn-ea"/>
              </a:rPr>
              <a:t>（一）英语教学游戏</a:t>
            </a:r>
            <a:endParaRPr lang="zh-CN" altLang="zh-CN" sz="2400" dirty="0">
              <a:sym typeface="+mn-ea"/>
            </a:endParaRPr>
          </a:p>
        </p:txBody>
      </p:sp>
      <p:sp>
        <p:nvSpPr>
          <p:cNvPr id="196" name="文本框 195"/>
          <p:cNvSpPr txBox="1"/>
          <p:nvPr/>
        </p:nvSpPr>
        <p:spPr>
          <a:xfrm>
            <a:off x="1221105" y="2519680"/>
            <a:ext cx="8893175" cy="1720215"/>
          </a:xfrm>
          <a:prstGeom prst="rect">
            <a:avLst/>
          </a:prstGeom>
          <a:noFill/>
        </p:spPr>
        <p:txBody>
          <a:bodyPr wrap="square">
            <a:noAutofit/>
          </a:bodyPr>
          <a:p>
            <a:pPr algn="just">
              <a:lnSpc>
                <a:spcPct val="150000"/>
              </a:lnSpc>
              <a:buFont typeface="Wingdings" panose="05000000000000000000" charset="0"/>
            </a:pPr>
            <a:r>
              <a:rPr lang="en-US" altLang="zh-CN" dirty="0">
                <a:latin typeface="Arial" panose="020B0604020202020204" pitchFamily="34" charset="0"/>
                <a:sym typeface="微软雅黑" panose="020B0503020204020204" pitchFamily="34" charset="-122"/>
              </a:rPr>
              <a:t>       </a:t>
            </a:r>
            <a:r>
              <a:rPr lang="zh-CN" altLang="zh-CN" sz="2000" dirty="0">
                <a:latin typeface="Arial" panose="020B0604020202020204" pitchFamily="34" charset="0"/>
                <a:sym typeface="微软雅黑" panose="020B0503020204020204" pitchFamily="34" charset="-122"/>
              </a:rPr>
              <a:t>游戏是幼儿园专门性英语教育的一种基本活动形式。这种形式将英语语言学习的内容，即语音、词汇、句型、语法等活动目标自然地与游戏规则结合起来，把枯燥的学习内容和机械操练变成了充满趣味性的各种活动。教学游戏以兴趣为出发点，使幼儿在生动活泼、欢乐愉快的气氛中学习英语，从而有效地达到教学目标。</a:t>
            </a:r>
            <a:endParaRPr lang="zh-CN" altLang="zh-CN" sz="2000" dirty="0">
              <a:latin typeface="Arial" panose="020B060402020202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par>
                                <p:cTn id="8" presetID="21" presetClass="entr" presetSubtype="1" fill="hold" grpId="2"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196"/>
                                        </p:tgtEl>
                                        <p:attrNameLst>
                                          <p:attrName>style.visibility</p:attrName>
                                        </p:attrNameLst>
                                      </p:cBhvr>
                                      <p:to>
                                        <p:strVal val="visible"/>
                                      </p:to>
                                    </p:set>
                                    <p:animEffect transition="in" filter="strips(downLeft)">
                                      <p:cBhvr>
                                        <p:cTn id="15"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196" grpId="0"/>
      <p:bldP spid="196" grpId="1"/>
      <p:bldP spid="10273" grpId="0" animBg="1"/>
      <p:bldP spid="4" grpId="2"/>
    </p:bldLst>
  </p:timing>
</p:sld>
</file>

<file path=ppt/tags/tag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0.xml><?xml version="1.0" encoding="utf-8"?>
<p:tagLst xmlns:p="http://schemas.openxmlformats.org/presentationml/2006/main">
  <p:tag name="KSO_WM_BEAUTIFY_FLAG" val=""/>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BEAUTIFY_FLAG" val=""/>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20.xml><?xml version="1.0" encoding="utf-8"?>
<p:tagLst xmlns:p="http://schemas.openxmlformats.org/presentationml/2006/main">
  <p:tag name="KSO_WM_BEAUTIFY_FLAG" val=""/>
</p:tagLst>
</file>

<file path=ppt/tags/tag1021.xml><?xml version="1.0" encoding="utf-8"?>
<p:tagLst xmlns:p="http://schemas.openxmlformats.org/presentationml/2006/main">
  <p:tag name="KSO_WM_BEAUTIFY_FLAG" val=""/>
</p:tagLst>
</file>

<file path=ppt/tags/tag1022.xml><?xml version="1.0" encoding="utf-8"?>
<p:tagLst xmlns:p="http://schemas.openxmlformats.org/presentationml/2006/main">
  <p:tag name="KSO_WM_BEAUTIFY_FLAG" val=""/>
</p:tagLst>
</file>

<file path=ppt/tags/tag1023.xml><?xml version="1.0" encoding="utf-8"?>
<p:tagLst xmlns:p="http://schemas.openxmlformats.org/presentationml/2006/main">
  <p:tag name="KSO_WM_BEAUTIFY_FLAG" val=""/>
</p:tagLst>
</file>

<file path=ppt/tags/tag1024.xml><?xml version="1.0" encoding="utf-8"?>
<p:tagLst xmlns:p="http://schemas.openxmlformats.org/presentationml/2006/main">
  <p:tag name="KSO_WM_BEAUTIFY_FLAG" val=""/>
</p:tagLst>
</file>

<file path=ppt/tags/tag1025.xml><?xml version="1.0" encoding="utf-8"?>
<p:tagLst xmlns:p="http://schemas.openxmlformats.org/presentationml/2006/main">
  <p:tag name="KSO_WM_BEAUTIFY_FLAG" val=""/>
</p:tagLst>
</file>

<file path=ppt/tags/tag1026.xml><?xml version="1.0" encoding="utf-8"?>
<p:tagLst xmlns:p="http://schemas.openxmlformats.org/presentationml/2006/main">
  <p:tag name="KSO_WM_BEAUTIFY_FLAG" val=""/>
</p:tagLst>
</file>

<file path=ppt/tags/tag1027.xml><?xml version="1.0" encoding="utf-8"?>
<p:tagLst xmlns:p="http://schemas.openxmlformats.org/presentationml/2006/main">
  <p:tag name="KSO_WM_BEAUTIFY_FLAG" val=""/>
</p:tagLst>
</file>

<file path=ppt/tags/tag1028.xml><?xml version="1.0" encoding="utf-8"?>
<p:tagLst xmlns:p="http://schemas.openxmlformats.org/presentationml/2006/main">
  <p:tag name="KSO_WM_BEAUTIFY_FLAG" val=""/>
</p:tagLst>
</file>

<file path=ppt/tags/tag1029.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30.xml><?xml version="1.0" encoding="utf-8"?>
<p:tagLst xmlns:p="http://schemas.openxmlformats.org/presentationml/2006/main">
  <p:tag name="KSO_WM_BEAUTIFY_FLAG" val=""/>
</p:tagLst>
</file>

<file path=ppt/tags/tag1031.xml><?xml version="1.0" encoding="utf-8"?>
<p:tagLst xmlns:p="http://schemas.openxmlformats.org/presentationml/2006/main">
  <p:tag name="KSO_WM_BEAUTIFY_FLAG" val=""/>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BEAUTIFY_FLAG" val=""/>
</p:tagLst>
</file>

<file path=ppt/tags/tag1035.xml><?xml version="1.0" encoding="utf-8"?>
<p:tagLst xmlns:p="http://schemas.openxmlformats.org/presentationml/2006/main">
  <p:tag name="KSO_WM_BEAUTIFY_FLAG" val=""/>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BEAUTIFY_FLAG" val=""/>
</p:tagLst>
</file>

<file path=ppt/tags/tag1042.xml><?xml version="1.0" encoding="utf-8"?>
<p:tagLst xmlns:p="http://schemas.openxmlformats.org/presentationml/2006/main">
  <p:tag name="KSO_WM_BEAUTIFY_FLAG" val=""/>
</p:tagLst>
</file>

<file path=ppt/tags/tag1043.xml><?xml version="1.0" encoding="utf-8"?>
<p:tagLst xmlns:p="http://schemas.openxmlformats.org/presentationml/2006/main">
  <p:tag name="KSO_WM_BEAUTIFY_FLAG" val=""/>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BEAUTIFY_FLAG" val=""/>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BEAUTIFY_FLAG" val=""/>
</p:tagLst>
</file>

<file path=ppt/tags/tag1058.xml><?xml version="1.0" encoding="utf-8"?>
<p:tagLst xmlns:p="http://schemas.openxmlformats.org/presentationml/2006/main">
  <p:tag name="KSO_WM_BEAUTIFY_FLAG" val=""/>
</p:tagLst>
</file>

<file path=ppt/tags/tag1059.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BEAUTIFY_FLAG" val=""/>
</p:tagLst>
</file>

<file path=ppt/tags/tag1067.xml><?xml version="1.0" encoding="utf-8"?>
<p:tagLst xmlns:p="http://schemas.openxmlformats.org/presentationml/2006/main">
  <p:tag name="KSO_WM_BEAUTIFY_FLAG" val=""/>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BEAUTIFY_FLAG" val=""/>
</p:tagLst>
</file>

<file path=ppt/tags/tag1077.xml><?xml version="1.0" encoding="utf-8"?>
<p:tagLst xmlns:p="http://schemas.openxmlformats.org/presentationml/2006/main">
  <p:tag name="KSO_WM_BEAUTIFY_FLAG" val=""/>
</p:tagLst>
</file>

<file path=ppt/tags/tag1078.xml><?xml version="1.0" encoding="utf-8"?>
<p:tagLst xmlns:p="http://schemas.openxmlformats.org/presentationml/2006/main">
  <p:tag name="KSO_WM_BEAUTIFY_FLAG" val=""/>
</p:tagLst>
</file>

<file path=ppt/tags/tag1079.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BEAUTIFY_FLAG" val=""/>
</p:tagLst>
</file>

<file path=ppt/tags/tag1087.xml><?xml version="1.0" encoding="utf-8"?>
<p:tagLst xmlns:p="http://schemas.openxmlformats.org/presentationml/2006/main">
  <p:tag name="KSO_WM_BEAUTIFY_FLAG" val=""/>
</p:tagLst>
</file>

<file path=ppt/tags/tag1088.xml><?xml version="1.0" encoding="utf-8"?>
<p:tagLst xmlns:p="http://schemas.openxmlformats.org/presentationml/2006/main">
  <p:tag name="KSO_WM_BEAUTIFY_FLAG" val=""/>
</p:tagLst>
</file>

<file path=ppt/tags/tag1089.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BEAUTIFY_FLAG" val=""/>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BEAUTIFY_FLAG" val=""/>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10.xml><?xml version="1.0" encoding="utf-8"?>
<p:tagLst xmlns:p="http://schemas.openxmlformats.org/presentationml/2006/main">
  <p:tag name="KSO_WM_BEAUTIFY_FLAG" val=""/>
</p:tagLst>
</file>

<file path=ppt/tags/tag1100.xml><?xml version="1.0" encoding="utf-8"?>
<p:tagLst xmlns:p="http://schemas.openxmlformats.org/presentationml/2006/main">
  <p:tag name="KSO_WM_BEAUTIFY_FLAG" val=""/>
</p:tagLst>
</file>

<file path=ppt/tags/tag1101.xml><?xml version="1.0" encoding="utf-8"?>
<p:tagLst xmlns:p="http://schemas.openxmlformats.org/presentationml/2006/main">
  <p:tag name="KSO_WM_BEAUTIFY_FLAG" val=""/>
</p:tagLst>
</file>

<file path=ppt/tags/tag1102.xml><?xml version="1.0" encoding="utf-8"?>
<p:tagLst xmlns:p="http://schemas.openxmlformats.org/presentationml/2006/main">
  <p:tag name="KSO_WM_BEAUTIFY_FLAG" val=""/>
</p:tagLst>
</file>

<file path=ppt/tags/tag1103.xml><?xml version="1.0" encoding="utf-8"?>
<p:tagLst xmlns:p="http://schemas.openxmlformats.org/presentationml/2006/main">
  <p:tag name="KSO_WM_BEAUTIFY_FLAG" val=""/>
</p:tagLst>
</file>

<file path=ppt/tags/tag1104.xml><?xml version="1.0" encoding="utf-8"?>
<p:tagLst xmlns:p="http://schemas.openxmlformats.org/presentationml/2006/main">
  <p:tag name="KSO_WM_BEAUTIFY_FLAG" val=""/>
</p:tagLst>
</file>

<file path=ppt/tags/tag1105.xml><?xml version="1.0" encoding="utf-8"?>
<p:tagLst xmlns:p="http://schemas.openxmlformats.org/presentationml/2006/main">
  <p:tag name="KSO_WM_BEAUTIFY_FLAG" val=""/>
</p:tagLst>
</file>

<file path=ppt/tags/tag1106.xml><?xml version="1.0" encoding="utf-8"?>
<p:tagLst xmlns:p="http://schemas.openxmlformats.org/presentationml/2006/main">
  <p:tag name="KSO_WM_BEAUTIFY_FLAG" val=""/>
</p:tagLst>
</file>

<file path=ppt/tags/tag1107.xml><?xml version="1.0" encoding="utf-8"?>
<p:tagLst xmlns:p="http://schemas.openxmlformats.org/presentationml/2006/main">
  <p:tag name="KSO_WM_BEAUTIFY_FLAG" val=""/>
</p:tagLst>
</file>

<file path=ppt/tags/tag1108.xml><?xml version="1.0" encoding="utf-8"?>
<p:tagLst xmlns:p="http://schemas.openxmlformats.org/presentationml/2006/main">
  <p:tag name="KSO_WM_BEAUTIFY_FLAG" val=""/>
</p:tagLst>
</file>

<file path=ppt/tags/tag1109.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10.xml><?xml version="1.0" encoding="utf-8"?>
<p:tagLst xmlns:p="http://schemas.openxmlformats.org/presentationml/2006/main">
  <p:tag name="KSO_WM_BEAUTIFY_FLAG" val=""/>
</p:tagLst>
</file>

<file path=ppt/tags/tag1111.xml><?xml version="1.0" encoding="utf-8"?>
<p:tagLst xmlns:p="http://schemas.openxmlformats.org/presentationml/2006/main">
  <p:tag name="KSO_WM_BEAUTIFY_FLAG" val=""/>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KSO_WM_BEAUTIFY_FLAG" val=""/>
</p:tagLst>
</file>

<file path=ppt/tags/tag1116.xml><?xml version="1.0" encoding="utf-8"?>
<p:tagLst xmlns:p="http://schemas.openxmlformats.org/presentationml/2006/main">
  <p:tag name="KSO_WM_BEAUTIFY_FLAG" val=""/>
</p:tagLst>
</file>

<file path=ppt/tags/tag1117.xml><?xml version="1.0" encoding="utf-8"?>
<p:tagLst xmlns:p="http://schemas.openxmlformats.org/presentationml/2006/main">
  <p:tag name="KSO_WM_BEAUTIFY_FLAG" val=""/>
</p:tagLst>
</file>

<file path=ppt/tags/tag1118.xml><?xml version="1.0" encoding="utf-8"?>
<p:tagLst xmlns:p="http://schemas.openxmlformats.org/presentationml/2006/main">
  <p:tag name="KSO_WM_BEAUTIFY_FLAG" val=""/>
</p:tagLst>
</file>

<file path=ppt/tags/tag1119.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20.xml><?xml version="1.0" encoding="utf-8"?>
<p:tagLst xmlns:p="http://schemas.openxmlformats.org/presentationml/2006/main">
  <p:tag name="KSO_WM_BEAUTIFY_FLAG" val=""/>
</p:tagLst>
</file>

<file path=ppt/tags/tag1121.xml><?xml version="1.0" encoding="utf-8"?>
<p:tagLst xmlns:p="http://schemas.openxmlformats.org/presentationml/2006/main">
  <p:tag name="KSO_WM_BEAUTIFY_FLAG" val=""/>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BEAUTIFY_FLAG" val=""/>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BEAUTIFY_FLAG" val=""/>
</p:tagLst>
</file>

<file path=ppt/tags/tag1126.xml><?xml version="1.0" encoding="utf-8"?>
<p:tagLst xmlns:p="http://schemas.openxmlformats.org/presentationml/2006/main">
  <p:tag name="KSO_WM_BEAUTIFY_FLAG" val=""/>
</p:tagLst>
</file>

<file path=ppt/tags/tag1127.xml><?xml version="1.0" encoding="utf-8"?>
<p:tagLst xmlns:p="http://schemas.openxmlformats.org/presentationml/2006/main">
  <p:tag name="KSO_WM_BEAUTIFY_FLAG" val=""/>
</p:tagLst>
</file>

<file path=ppt/tags/tag1128.xml><?xml version="1.0" encoding="utf-8"?>
<p:tagLst xmlns:p="http://schemas.openxmlformats.org/presentationml/2006/main">
  <p:tag name="KSO_WM_BEAUTIFY_FLAG" val=""/>
</p:tagLst>
</file>

<file path=ppt/tags/tag1129.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30.xml><?xml version="1.0" encoding="utf-8"?>
<p:tagLst xmlns:p="http://schemas.openxmlformats.org/presentationml/2006/main">
  <p:tag name="KSO_WM_BEAUTIFY_FLAG" val=""/>
</p:tagLst>
</file>

<file path=ppt/tags/tag1131.xml><?xml version="1.0" encoding="utf-8"?>
<p:tagLst xmlns:p="http://schemas.openxmlformats.org/presentationml/2006/main">
  <p:tag name="KSO_WM_BEAUTIFY_FLAG" val=""/>
</p:tagLst>
</file>

<file path=ppt/tags/tag1132.xml><?xml version="1.0" encoding="utf-8"?>
<p:tagLst xmlns:p="http://schemas.openxmlformats.org/presentationml/2006/main">
  <p:tag name="KSO_WM_BEAUTIFY_FLAG" val=""/>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KSO_WM_BEAUTIFY_FLAG" val=""/>
</p:tagLst>
</file>

<file path=ppt/tags/tag1137.xml><?xml version="1.0" encoding="utf-8"?>
<p:tagLst xmlns:p="http://schemas.openxmlformats.org/presentationml/2006/main">
  <p:tag name="KSO_WM_BEAUTIFY_FLAG" val=""/>
</p:tagLst>
</file>

<file path=ppt/tags/tag1138.xml><?xml version="1.0" encoding="utf-8"?>
<p:tagLst xmlns:p="http://schemas.openxmlformats.org/presentationml/2006/main">
  <p:tag name="KSO_WM_BEAUTIFY_FLAG" val=""/>
</p:tagLst>
</file>

<file path=ppt/tags/tag1139.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40.xml><?xml version="1.0" encoding="utf-8"?>
<p:tagLst xmlns:p="http://schemas.openxmlformats.org/presentationml/2006/main">
  <p:tag name="KSO_WM_BEAUTIFY_FLAG" val=""/>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BEAUTIFY_FLAG" val=""/>
</p:tagLst>
</file>

<file path=ppt/tags/tag1148.xml><?xml version="1.0" encoding="utf-8"?>
<p:tagLst xmlns:p="http://schemas.openxmlformats.org/presentationml/2006/main">
  <p:tag name="KSO_WM_BEAUTIFY_FLAG" val=""/>
</p:tagLst>
</file>

<file path=ppt/tags/tag1149.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50.xml><?xml version="1.0" encoding="utf-8"?>
<p:tagLst xmlns:p="http://schemas.openxmlformats.org/presentationml/2006/main">
  <p:tag name="KSO_WM_BEAUTIFY_FLAG" val=""/>
</p:tagLst>
</file>

<file path=ppt/tags/tag1151.xml><?xml version="1.0" encoding="utf-8"?>
<p:tagLst xmlns:p="http://schemas.openxmlformats.org/presentationml/2006/main">
  <p:tag name="KSO_WM_BEAUTIFY_FLAG" val=""/>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BEAUTIFY_FLAG" val=""/>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BEAUTIFY_FLAG" val=""/>
</p:tagLst>
</file>

<file path=ppt/tags/tag1158.xml><?xml version="1.0" encoding="utf-8"?>
<p:tagLst xmlns:p="http://schemas.openxmlformats.org/presentationml/2006/main">
  <p:tag name="KSO_WM_BEAUTIFY_FLAG" val=""/>
</p:tagLst>
</file>

<file path=ppt/tags/tag1159.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60.xml><?xml version="1.0" encoding="utf-8"?>
<p:tagLst xmlns:p="http://schemas.openxmlformats.org/presentationml/2006/main">
  <p:tag name="KSO_WM_BEAUTIFY_FLAG" val=""/>
</p:tagLst>
</file>

<file path=ppt/tags/tag1161.xml><?xml version="1.0" encoding="utf-8"?>
<p:tagLst xmlns:p="http://schemas.openxmlformats.org/presentationml/2006/main">
  <p:tag name="KSO_WM_BEAUTIFY_FLAG" val=""/>
</p:tagLst>
</file>

<file path=ppt/tags/tag1162.xml><?xml version="1.0" encoding="utf-8"?>
<p:tagLst xmlns:p="http://schemas.openxmlformats.org/presentationml/2006/main">
  <p:tag name="KSO_WM_BEAUTIFY_FLAG" val=""/>
</p:tagLst>
</file>

<file path=ppt/tags/tag1163.xml><?xml version="1.0" encoding="utf-8"?>
<p:tagLst xmlns:p="http://schemas.openxmlformats.org/presentationml/2006/main">
  <p:tag name="KSO_WM_BEAUTIFY_FLAG" val=""/>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BEAUTIFY_FLAG" val=""/>
</p:tagLst>
</file>

<file path=ppt/tags/tag1172.xml><?xml version="1.0" encoding="utf-8"?>
<p:tagLst xmlns:p="http://schemas.openxmlformats.org/presentationml/2006/main">
  <p:tag name="KSO_WM_BEAUTIFY_FLAG" val=""/>
</p:tagLst>
</file>

<file path=ppt/tags/tag1173.xml><?xml version="1.0" encoding="utf-8"?>
<p:tagLst xmlns:p="http://schemas.openxmlformats.org/presentationml/2006/main">
  <p:tag name="KSO_WM_BEAUTIFY_FLAG" val=""/>
</p:tagLst>
</file>

<file path=ppt/tags/tag1174.xml><?xml version="1.0" encoding="utf-8"?>
<p:tagLst xmlns:p="http://schemas.openxmlformats.org/presentationml/2006/main">
  <p:tag name="KSO_WM_BEAUTIFY_FLAG" val=""/>
</p:tagLst>
</file>

<file path=ppt/tags/tag1175.xml><?xml version="1.0" encoding="utf-8"?>
<p:tagLst xmlns:p="http://schemas.openxmlformats.org/presentationml/2006/main">
  <p:tag name="KSO_WM_BEAUTIFY_FLAG" val=""/>
</p:tagLst>
</file>

<file path=ppt/tags/tag1176.xml><?xml version="1.0" encoding="utf-8"?>
<p:tagLst xmlns:p="http://schemas.openxmlformats.org/presentationml/2006/main">
  <p:tag name="KSO_WM_BEAUTIFY_FLAG" val=""/>
</p:tagLst>
</file>

<file path=ppt/tags/tag1177.xml><?xml version="1.0" encoding="utf-8"?>
<p:tagLst xmlns:p="http://schemas.openxmlformats.org/presentationml/2006/main">
  <p:tag name="KSO_WM_BEAUTIFY_FLAG" val=""/>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BEAUTIFY_FLAG" val=""/>
</p:tagLst>
</file>

<file path=ppt/tags/tag1182.xml><?xml version="1.0" encoding="utf-8"?>
<p:tagLst xmlns:p="http://schemas.openxmlformats.org/presentationml/2006/main">
  <p:tag name="KSO_WM_BEAUTIFY_FLAG" val=""/>
</p:tagLst>
</file>

<file path=ppt/tags/tag1183.xml><?xml version="1.0" encoding="utf-8"?>
<p:tagLst xmlns:p="http://schemas.openxmlformats.org/presentationml/2006/main">
  <p:tag name="KSO_WM_BEAUTIFY_FLAG" val=""/>
</p:tagLst>
</file>

<file path=ppt/tags/tag1184.xml><?xml version="1.0" encoding="utf-8"?>
<p:tagLst xmlns:p="http://schemas.openxmlformats.org/presentationml/2006/main">
  <p:tag name="KSO_WM_BEAUTIFY_FLAG" val=""/>
</p:tagLst>
</file>

<file path=ppt/tags/tag1185.xml><?xml version="1.0" encoding="utf-8"?>
<p:tagLst xmlns:p="http://schemas.openxmlformats.org/presentationml/2006/main">
  <p:tag name="KSO_WM_BEAUTIFY_FLAG" val=""/>
</p:tagLst>
</file>

<file path=ppt/tags/tag1186.xml><?xml version="1.0" encoding="utf-8"?>
<p:tagLst xmlns:p="http://schemas.openxmlformats.org/presentationml/2006/main">
  <p:tag name="KSO_WM_BEAUTIFY_FLAG" val=""/>
</p:tagLst>
</file>

<file path=ppt/tags/tag1187.xml><?xml version="1.0" encoding="utf-8"?>
<p:tagLst xmlns:p="http://schemas.openxmlformats.org/presentationml/2006/main">
  <p:tag name="KSO_WM_BEAUTIFY_FLAG" val=""/>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190.xml><?xml version="1.0" encoding="utf-8"?>
<p:tagLst xmlns:p="http://schemas.openxmlformats.org/presentationml/2006/main">
  <p:tag name="KSO_WM_BEAUTIFY_FLAG" val=""/>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BEAUTIFY_FLAG" val=""/>
</p:tagLst>
</file>

<file path=ppt/tags/tag1194.xml><?xml version="1.0" encoding="utf-8"?>
<p:tagLst xmlns:p="http://schemas.openxmlformats.org/presentationml/2006/main">
  <p:tag name="KSO_WM_BEAUTIFY_FLAG" val=""/>
</p:tagLst>
</file>

<file path=ppt/tags/tag1195.xml><?xml version="1.0" encoding="utf-8"?>
<p:tagLst xmlns:p="http://schemas.openxmlformats.org/presentationml/2006/main">
  <p:tag name="KSO_WM_BEAUTIFY_FLAG" val=""/>
</p:tagLst>
</file>

<file path=ppt/tags/tag1196.xml><?xml version="1.0" encoding="utf-8"?>
<p:tagLst xmlns:p="http://schemas.openxmlformats.org/presentationml/2006/main">
  <p:tag name="KSO_WM_BEAUTIFY_FLAG" val=""/>
</p:tagLst>
</file>

<file path=ppt/tags/tag1197.xml><?xml version="1.0" encoding="utf-8"?>
<p:tagLst xmlns:p="http://schemas.openxmlformats.org/presentationml/2006/main">
  <p:tag name="KSO_WM_BEAUTIFY_FLAG" val=""/>
</p:tagLst>
</file>

<file path=ppt/tags/tag1198.xml><?xml version="1.0" encoding="utf-8"?>
<p:tagLst xmlns:p="http://schemas.openxmlformats.org/presentationml/2006/main">
  <p:tag name="KSO_WM_BEAUTIFY_FLAG" val=""/>
</p:tagLst>
</file>

<file path=ppt/tags/tag119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20.xml><?xml version="1.0" encoding="utf-8"?>
<p:tagLst xmlns:p="http://schemas.openxmlformats.org/presentationml/2006/main">
  <p:tag name="KSO_WM_BEAUTIFY_FLAG" val=""/>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BEAUTIFY_FLAG" val=""/>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BEAUTIFY_FLAG" val=""/>
</p:tagLst>
</file>

<file path=ppt/tags/tag1207.xml><?xml version="1.0" encoding="utf-8"?>
<p:tagLst xmlns:p="http://schemas.openxmlformats.org/presentationml/2006/main">
  <p:tag name="KSO_WM_BEAUTIFY_FLAG" val=""/>
</p:tagLst>
</file>

<file path=ppt/tags/tag1208.xml><?xml version="1.0" encoding="utf-8"?>
<p:tagLst xmlns:p="http://schemas.openxmlformats.org/presentationml/2006/main">
  <p:tag name="KSO_WM_BEAUTIFY_FLAG" val=""/>
</p:tagLst>
</file>

<file path=ppt/tags/tag1209.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10.xml><?xml version="1.0" encoding="utf-8"?>
<p:tagLst xmlns:p="http://schemas.openxmlformats.org/presentationml/2006/main">
  <p:tag name="KSO_WM_BEAUTIFY_FLAG" val=""/>
</p:tagLst>
</file>

<file path=ppt/tags/tag1211.xml><?xml version="1.0" encoding="utf-8"?>
<p:tagLst xmlns:p="http://schemas.openxmlformats.org/presentationml/2006/main">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BEAUTIFY_FLAG" val=""/>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BEAUTIFY_FLAG" val=""/>
</p:tagLst>
</file>

<file path=ppt/tags/tag1222.xml><?xml version="1.0" encoding="utf-8"?>
<p:tagLst xmlns:p="http://schemas.openxmlformats.org/presentationml/2006/main">
  <p:tag name="KSO_WM_BEAUTIFY_FLAG" val=""/>
</p:tagLst>
</file>

<file path=ppt/tags/tag1223.xml><?xml version="1.0" encoding="utf-8"?>
<p:tagLst xmlns:p="http://schemas.openxmlformats.org/presentationml/2006/main">
  <p:tag name="KSO_WM_BEAUTIFY_FLAG" val=""/>
</p:tagLst>
</file>

<file path=ppt/tags/tag1224.xml><?xml version="1.0" encoding="utf-8"?>
<p:tagLst xmlns:p="http://schemas.openxmlformats.org/presentationml/2006/main">
  <p:tag name="KSO_WM_BEAUTIFY_FLAG" val=""/>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BEAUTIFY_FLAG" val=""/>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30.xml><?xml version="1.0" encoding="utf-8"?>
<p:tagLst xmlns:p="http://schemas.openxmlformats.org/presentationml/2006/main">
  <p:tag name="KSO_WM_BEAUTIFY_FLAG" val=""/>
</p:tagLst>
</file>

<file path=ppt/tags/tag1231.xml><?xml version="1.0" encoding="utf-8"?>
<p:tagLst xmlns:p="http://schemas.openxmlformats.org/presentationml/2006/main">
  <p:tag name="KSO_WM_BEAUTIFY_FLAG" val=""/>
</p:tagLst>
</file>

<file path=ppt/tags/tag1232.xml><?xml version="1.0" encoding="utf-8"?>
<p:tagLst xmlns:p="http://schemas.openxmlformats.org/presentationml/2006/main">
  <p:tag name="KSO_WM_BEAUTIFY_FLAG" val=""/>
</p:tagLst>
</file>

<file path=ppt/tags/tag1233.xml><?xml version="1.0" encoding="utf-8"?>
<p:tagLst xmlns:p="http://schemas.openxmlformats.org/presentationml/2006/main">
  <p:tag name="KSO_WM_BEAUTIFY_FLAG" val=""/>
</p:tagLst>
</file>

<file path=ppt/tags/tag1234.xml><?xml version="1.0" encoding="utf-8"?>
<p:tagLst xmlns:p="http://schemas.openxmlformats.org/presentationml/2006/main">
  <p:tag name="KSO_WM_BEAUTIFY_FLAG" val=""/>
</p:tagLst>
</file>

<file path=ppt/tags/tag1235.xml><?xml version="1.0" encoding="utf-8"?>
<p:tagLst xmlns:p="http://schemas.openxmlformats.org/presentationml/2006/main">
  <p:tag name="KSO_WM_BEAUTIFY_FLAG" val=""/>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BEAUTIFY_FLAG" val=""/>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BEAUTIFY_FLAG" val=""/>
</p:tagLst>
</file>

<file path=ppt/tags/tag1244.xml><?xml version="1.0" encoding="utf-8"?>
<p:tagLst xmlns:p="http://schemas.openxmlformats.org/presentationml/2006/main">
  <p:tag name="KSO_WM_BEAUTIFY_FLAG" val=""/>
</p:tagLst>
</file>

<file path=ppt/tags/tag1245.xml><?xml version="1.0" encoding="utf-8"?>
<p:tagLst xmlns:p="http://schemas.openxmlformats.org/presentationml/2006/main">
  <p:tag name="KSO_WM_BEAUTIFY_FLAG" val=""/>
</p:tagLst>
</file>

<file path=ppt/tags/tag1246.xml><?xml version="1.0" encoding="utf-8"?>
<p:tagLst xmlns:p="http://schemas.openxmlformats.org/presentationml/2006/main">
  <p:tag name="KSO_WM_BEAUTIFY_FLAG" val=""/>
</p:tagLst>
</file>

<file path=ppt/tags/tag1247.xml><?xml version="1.0" encoding="utf-8"?>
<p:tagLst xmlns:p="http://schemas.openxmlformats.org/presentationml/2006/main">
  <p:tag name="KSO_WM_BEAUTIFY_FLAG" val=""/>
</p:tagLst>
</file>

<file path=ppt/tags/tag1248.xml><?xml version="1.0" encoding="utf-8"?>
<p:tagLst xmlns:p="http://schemas.openxmlformats.org/presentationml/2006/main">
  <p:tag name="KSO_WM_BEAUTIFY_FLAG" val=""/>
</p:tagLst>
</file>

<file path=ppt/tags/tag1249.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50.xml><?xml version="1.0" encoding="utf-8"?>
<p:tagLst xmlns:p="http://schemas.openxmlformats.org/presentationml/2006/main">
  <p:tag name="KSO_WM_BEAUTIFY_FLAG" val=""/>
</p:tagLst>
</file>

<file path=ppt/tags/tag1251.xml><?xml version="1.0" encoding="utf-8"?>
<p:tagLst xmlns:p="http://schemas.openxmlformats.org/presentationml/2006/main">
  <p:tag name="KSO_WM_BEAUTIFY_FLAG" val=""/>
</p:tagLst>
</file>

<file path=ppt/tags/tag1252.xml><?xml version="1.0" encoding="utf-8"?>
<p:tagLst xmlns:p="http://schemas.openxmlformats.org/presentationml/2006/main">
  <p:tag name="KSO_WM_BEAUTIFY_FLAG" val=""/>
</p:tagLst>
</file>

<file path=ppt/tags/tag1253.xml><?xml version="1.0" encoding="utf-8"?>
<p:tagLst xmlns:p="http://schemas.openxmlformats.org/presentationml/2006/main">
  <p:tag name="KSO_WM_BEAUTIFY_FLAG" val=""/>
</p:tagLst>
</file>

<file path=ppt/tags/tag1254.xml><?xml version="1.0" encoding="utf-8"?>
<p:tagLst xmlns:p="http://schemas.openxmlformats.org/presentationml/2006/main">
  <p:tag name="KSO_WM_BEAUTIFY_FLAG" val=""/>
</p:tagLst>
</file>

<file path=ppt/tags/tag1255.xml><?xml version="1.0" encoding="utf-8"?>
<p:tagLst xmlns:p="http://schemas.openxmlformats.org/presentationml/2006/main">
  <p:tag name="KSO_WM_BEAUTIFY_FLAG" val=""/>
</p:tagLst>
</file>

<file path=ppt/tags/tag1256.xml><?xml version="1.0" encoding="utf-8"?>
<p:tagLst xmlns:p="http://schemas.openxmlformats.org/presentationml/2006/main">
  <p:tag name="KSO_WM_BEAUTIFY_FLAG" val=""/>
</p:tagLst>
</file>

<file path=ppt/tags/tag1257.xml><?xml version="1.0" encoding="utf-8"?>
<p:tagLst xmlns:p="http://schemas.openxmlformats.org/presentationml/2006/main">
  <p:tag name="KSO_WM_BEAUTIFY_FLAG" val=""/>
</p:tagLst>
</file>

<file path=ppt/tags/tag1258.xml><?xml version="1.0" encoding="utf-8"?>
<p:tagLst xmlns:p="http://schemas.openxmlformats.org/presentationml/2006/main">
  <p:tag name="KSO_WM_BEAUTIFY_FLAG" val=""/>
</p:tagLst>
</file>

<file path=ppt/tags/tag1259.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60.xml><?xml version="1.0" encoding="utf-8"?>
<p:tagLst xmlns:p="http://schemas.openxmlformats.org/presentationml/2006/main">
  <p:tag name="KSO_WM_BEAUTIFY_FLAG" val=""/>
</p:tagLst>
</file>

<file path=ppt/tags/tag1261.xml><?xml version="1.0" encoding="utf-8"?>
<p:tagLst xmlns:p="http://schemas.openxmlformats.org/presentationml/2006/main">
  <p:tag name="KSO_WM_BEAUTIFY_FLAG" val=""/>
</p:tagLst>
</file>

<file path=ppt/tags/tag1262.xml><?xml version="1.0" encoding="utf-8"?>
<p:tagLst xmlns:p="http://schemas.openxmlformats.org/presentationml/2006/main">
  <p:tag name="KSO_WM_BEAUTIFY_FLAG" val=""/>
</p:tagLst>
</file>

<file path=ppt/tags/tag1263.xml><?xml version="1.0" encoding="utf-8"?>
<p:tagLst xmlns:p="http://schemas.openxmlformats.org/presentationml/2006/main">
  <p:tag name="KSO_WM_BEAUTIFY_FLAG" val=""/>
</p:tagLst>
</file>

<file path=ppt/tags/tag1264.xml><?xml version="1.0" encoding="utf-8"?>
<p:tagLst xmlns:p="http://schemas.openxmlformats.org/presentationml/2006/main">
  <p:tag name="KSO_WM_BEAUTIFY_FLAG" val=""/>
</p:tagLst>
</file>

<file path=ppt/tags/tag1265.xml><?xml version="1.0" encoding="utf-8"?>
<p:tagLst xmlns:p="http://schemas.openxmlformats.org/presentationml/2006/main">
  <p:tag name="KSO_WM_BEAUTIFY_FLAG" val=""/>
</p:tagLst>
</file>

<file path=ppt/tags/tag1266.xml><?xml version="1.0" encoding="utf-8"?>
<p:tagLst xmlns:p="http://schemas.openxmlformats.org/presentationml/2006/main">
  <p:tag name="KSO_WM_BEAUTIFY_FLAG" val=""/>
</p:tagLst>
</file>

<file path=ppt/tags/tag1267.xml><?xml version="1.0" encoding="utf-8"?>
<p:tagLst xmlns:p="http://schemas.openxmlformats.org/presentationml/2006/main">
  <p:tag name="KSO_WM_BEAUTIFY_FLAG" val=""/>
</p:tagLst>
</file>

<file path=ppt/tags/tag1268.xml><?xml version="1.0" encoding="utf-8"?>
<p:tagLst xmlns:p="http://schemas.openxmlformats.org/presentationml/2006/main">
  <p:tag name="KSO_WM_BEAUTIFY_FLAG" val=""/>
</p:tagLst>
</file>

<file path=ppt/tags/tag1269.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70.xml><?xml version="1.0" encoding="utf-8"?>
<p:tagLst xmlns:p="http://schemas.openxmlformats.org/presentationml/2006/main">
  <p:tag name="KSO_WM_BEAUTIFY_FLAG" val=""/>
</p:tagLst>
</file>

<file path=ppt/tags/tag1271.xml><?xml version="1.0" encoding="utf-8"?>
<p:tagLst xmlns:p="http://schemas.openxmlformats.org/presentationml/2006/main">
  <p:tag name="KSO_WM_BEAUTIFY_FLAG" val=""/>
</p:tagLst>
</file>

<file path=ppt/tags/tag1272.xml><?xml version="1.0" encoding="utf-8"?>
<p:tagLst xmlns:p="http://schemas.openxmlformats.org/presentationml/2006/main">
  <p:tag name="KSO_WM_BEAUTIFY_FLAG" val=""/>
</p:tagLst>
</file>

<file path=ppt/tags/tag1273.xml><?xml version="1.0" encoding="utf-8"?>
<p:tagLst xmlns:p="http://schemas.openxmlformats.org/presentationml/2006/main">
  <p:tag name="KSO_WM_BEAUTIFY_FLAG" val=""/>
</p:tagLst>
</file>

<file path=ppt/tags/tag1274.xml><?xml version="1.0" encoding="utf-8"?>
<p:tagLst xmlns:p="http://schemas.openxmlformats.org/presentationml/2006/main">
  <p:tag name="KSO_WM_BEAUTIFY_FLAG" val=""/>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KSO_WM_BEAUTIFY_FLAG" val=""/>
</p:tagLst>
</file>

<file path=ppt/tags/tag1277.xml><?xml version="1.0" encoding="utf-8"?>
<p:tagLst xmlns:p="http://schemas.openxmlformats.org/presentationml/2006/main">
  <p:tag name="KSO_WM_BEAUTIFY_FLAG" val=""/>
</p:tagLst>
</file>

<file path=ppt/tags/tag1278.xml><?xml version="1.0" encoding="utf-8"?>
<p:tagLst xmlns:p="http://schemas.openxmlformats.org/presentationml/2006/main">
  <p:tag name="KSO_WM_BEAUTIFY_FLAG" val=""/>
</p:tagLst>
</file>

<file path=ppt/tags/tag1279.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80.xml><?xml version="1.0" encoding="utf-8"?>
<p:tagLst xmlns:p="http://schemas.openxmlformats.org/presentationml/2006/main">
  <p:tag name="KSO_WM_BEAUTIFY_FLAG" val=""/>
</p:tagLst>
</file>

<file path=ppt/tags/tag1281.xml><?xml version="1.0" encoding="utf-8"?>
<p:tagLst xmlns:p="http://schemas.openxmlformats.org/presentationml/2006/main">
  <p:tag name="KSO_WM_BEAUTIFY_FLAG" val=""/>
</p:tagLst>
</file>

<file path=ppt/tags/tag1282.xml><?xml version="1.0" encoding="utf-8"?>
<p:tagLst xmlns:p="http://schemas.openxmlformats.org/presentationml/2006/main">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KSO_WM_BEAUTIFY_FLAG" val=""/>
</p:tagLst>
</file>

<file path=ppt/tags/tag1285.xml><?xml version="1.0" encoding="utf-8"?>
<p:tagLst xmlns:p="http://schemas.openxmlformats.org/presentationml/2006/main">
  <p:tag name="KSO_WM_BEAUTIFY_FLAG" val=""/>
</p:tagLst>
</file>

<file path=ppt/tags/tag1286.xml><?xml version="1.0" encoding="utf-8"?>
<p:tagLst xmlns:p="http://schemas.openxmlformats.org/presentationml/2006/main">
  <p:tag name="KSO_WM_BEAUTIFY_FLAG" val=""/>
</p:tagLst>
</file>

<file path=ppt/tags/tag1287.xml><?xml version="1.0" encoding="utf-8"?>
<p:tagLst xmlns:p="http://schemas.openxmlformats.org/presentationml/2006/main">
  <p:tag name="KSO_WM_BEAUTIFY_FLAG" val=""/>
</p:tagLst>
</file>

<file path=ppt/tags/tag1288.xml><?xml version="1.0" encoding="utf-8"?>
<p:tagLst xmlns:p="http://schemas.openxmlformats.org/presentationml/2006/main">
  <p:tag name="KSO_WM_BEAUTIFY_FLAG" val=""/>
</p:tagLst>
</file>

<file path=ppt/tags/tag1289.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290.xml><?xml version="1.0" encoding="utf-8"?>
<p:tagLst xmlns:p="http://schemas.openxmlformats.org/presentationml/2006/main">
  <p:tag name="KSO_WM_BEAUTIFY_FLAG" val=""/>
</p:tagLst>
</file>

<file path=ppt/tags/tag1291.xml><?xml version="1.0" encoding="utf-8"?>
<p:tagLst xmlns:p="http://schemas.openxmlformats.org/presentationml/2006/main">
  <p:tag name="KSO_WM_BEAUTIFY_FLAG" val=""/>
</p:tagLst>
</file>

<file path=ppt/tags/tag1292.xml><?xml version="1.0" encoding="utf-8"?>
<p:tagLst xmlns:p="http://schemas.openxmlformats.org/presentationml/2006/main">
  <p:tag name="KSO_WM_BEAUTIFY_FLAG" val=""/>
</p:tagLst>
</file>

<file path=ppt/tags/tag1293.xml><?xml version="1.0" encoding="utf-8"?>
<p:tagLst xmlns:p="http://schemas.openxmlformats.org/presentationml/2006/main">
  <p:tag name="KSO_WM_BEAUTIFY_FLAG" val=""/>
</p:tagLst>
</file>

<file path=ppt/tags/tag1294.xml><?xml version="1.0" encoding="utf-8"?>
<p:tagLst xmlns:p="http://schemas.openxmlformats.org/presentationml/2006/main">
  <p:tag name="KSO_WM_BEAUTIFY_FLAG" val=""/>
</p:tagLst>
</file>

<file path=ppt/tags/tag1295.xml><?xml version="1.0" encoding="utf-8"?>
<p:tagLst xmlns:p="http://schemas.openxmlformats.org/presentationml/2006/main">
  <p:tag name="KSO_WM_BEAUTIFY_FLAG" val=""/>
</p:tagLst>
</file>

<file path=ppt/tags/tag1296.xml><?xml version="1.0" encoding="utf-8"?>
<p:tagLst xmlns:p="http://schemas.openxmlformats.org/presentationml/2006/main">
  <p:tag name="KSO_WM_BEAUTIFY_FLAG" val=""/>
</p:tagLst>
</file>

<file path=ppt/tags/tag1297.xml><?xml version="1.0" encoding="utf-8"?>
<p:tagLst xmlns:p="http://schemas.openxmlformats.org/presentationml/2006/main">
  <p:tag name="KSO_WM_BEAUTIFY_FLAG" val=""/>
</p:tagLst>
</file>

<file path=ppt/tags/tag1298.xml><?xml version="1.0" encoding="utf-8"?>
<p:tagLst xmlns:p="http://schemas.openxmlformats.org/presentationml/2006/main">
  <p:tag name="KSO_WM_BEAUTIFY_FLAG" val=""/>
</p:tagLst>
</file>

<file path=ppt/tags/tag129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PLACING_PICTURE_USER_VIEWPORT" val="{&quot;height&quot;:6707.343307086614,&quot;width&quot;:6260.9543307086615}"/>
</p:tagLst>
</file>

<file path=ppt/tags/tag130.xml><?xml version="1.0" encoding="utf-8"?>
<p:tagLst xmlns:p="http://schemas.openxmlformats.org/presentationml/2006/main">
  <p:tag name="KSO_WM_BEAUTIFY_FLAG" val=""/>
</p:tagLst>
</file>

<file path=ppt/tags/tag1300.xml><?xml version="1.0" encoding="utf-8"?>
<p:tagLst xmlns:p="http://schemas.openxmlformats.org/presentationml/2006/main">
  <p:tag name="KSO_WM_BEAUTIFY_FLAG" val=""/>
</p:tagLst>
</file>

<file path=ppt/tags/tag1301.xml><?xml version="1.0" encoding="utf-8"?>
<p:tagLst xmlns:p="http://schemas.openxmlformats.org/presentationml/2006/main">
  <p:tag name="KSO_WM_BEAUTIFY_FLAG" val=""/>
</p:tagLst>
</file>

<file path=ppt/tags/tag1302.xml><?xml version="1.0" encoding="utf-8"?>
<p:tagLst xmlns:p="http://schemas.openxmlformats.org/presentationml/2006/main">
  <p:tag name="KSO_WM_BEAUTIFY_FLAG" val=""/>
</p:tagLst>
</file>

<file path=ppt/tags/tag1303.xml><?xml version="1.0" encoding="utf-8"?>
<p:tagLst xmlns:p="http://schemas.openxmlformats.org/presentationml/2006/main">
  <p:tag name="KSO_WM_BEAUTIFY_FLAG" val=""/>
</p:tagLst>
</file>

<file path=ppt/tags/tag1304.xml><?xml version="1.0" encoding="utf-8"?>
<p:tagLst xmlns:p="http://schemas.openxmlformats.org/presentationml/2006/main">
  <p:tag name="KSO_WM_BEAUTIFY_FLAG" val=""/>
</p:tagLst>
</file>

<file path=ppt/tags/tag1305.xml><?xml version="1.0" encoding="utf-8"?>
<p:tagLst xmlns:p="http://schemas.openxmlformats.org/presentationml/2006/main">
  <p:tag name="KSO_WM_BEAUTIFY_FLAG" val=""/>
</p:tagLst>
</file>

<file path=ppt/tags/tag1306.xml><?xml version="1.0" encoding="utf-8"?>
<p:tagLst xmlns:p="http://schemas.openxmlformats.org/presentationml/2006/main">
  <p:tag name="KSO_WM_BEAUTIFY_FLAG" val=""/>
</p:tagLst>
</file>

<file path=ppt/tags/tag1307.xml><?xml version="1.0" encoding="utf-8"?>
<p:tagLst xmlns:p="http://schemas.openxmlformats.org/presentationml/2006/main">
  <p:tag name="KSO_WM_BEAUTIFY_FLAG" val=""/>
</p:tagLst>
</file>

<file path=ppt/tags/tag1308.xml><?xml version="1.0" encoding="utf-8"?>
<p:tagLst xmlns:p="http://schemas.openxmlformats.org/presentationml/2006/main">
  <p:tag name="KSO_WM_BEAUTIFY_FLAG" val=""/>
</p:tagLst>
</file>

<file path=ppt/tags/tag1309.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10.xml><?xml version="1.0" encoding="utf-8"?>
<p:tagLst xmlns:p="http://schemas.openxmlformats.org/presentationml/2006/main">
  <p:tag name="KSO_WM_BEAUTIFY_FLAG" val=""/>
</p:tagLst>
</file>

<file path=ppt/tags/tag1311.xml><?xml version="1.0" encoding="utf-8"?>
<p:tagLst xmlns:p="http://schemas.openxmlformats.org/presentationml/2006/main">
  <p:tag name="KSO_WM_BEAUTIFY_FLAG" val=""/>
</p:tagLst>
</file>

<file path=ppt/tags/tag1312.xml><?xml version="1.0" encoding="utf-8"?>
<p:tagLst xmlns:p="http://schemas.openxmlformats.org/presentationml/2006/main">
  <p:tag name="KSO_WM_BEAUTIFY_FLAG" val=""/>
</p:tagLst>
</file>

<file path=ppt/tags/tag1313.xml><?xml version="1.0" encoding="utf-8"?>
<p:tagLst xmlns:p="http://schemas.openxmlformats.org/presentationml/2006/main">
  <p:tag name="KSO_WM_BEAUTIFY_FLAG" val=""/>
</p:tagLst>
</file>

<file path=ppt/tags/tag1314.xml><?xml version="1.0" encoding="utf-8"?>
<p:tagLst xmlns:p="http://schemas.openxmlformats.org/presentationml/2006/main">
  <p:tag name="KSO_WM_BEAUTIFY_FLAG" val=""/>
</p:tagLst>
</file>

<file path=ppt/tags/tag1315.xml><?xml version="1.0" encoding="utf-8"?>
<p:tagLst xmlns:p="http://schemas.openxmlformats.org/presentationml/2006/main">
  <p:tag name="KSO_WM_BEAUTIFY_FLAG" val=""/>
</p:tagLst>
</file>

<file path=ppt/tags/tag1316.xml><?xml version="1.0" encoding="utf-8"?>
<p:tagLst xmlns:p="http://schemas.openxmlformats.org/presentationml/2006/main">
  <p:tag name="KSO_WM_BEAUTIFY_FLAG" val=""/>
</p:tagLst>
</file>

<file path=ppt/tags/tag1317.xml><?xml version="1.0" encoding="utf-8"?>
<p:tagLst xmlns:p="http://schemas.openxmlformats.org/presentationml/2006/main">
  <p:tag name="KSO_WM_BEAUTIFY_FLAG" val=""/>
</p:tagLst>
</file>

<file path=ppt/tags/tag1318.xml><?xml version="1.0" encoding="utf-8"?>
<p:tagLst xmlns:p="http://schemas.openxmlformats.org/presentationml/2006/main">
  <p:tag name="KSO_WM_BEAUTIFY_FLAG" val=""/>
</p:tagLst>
</file>

<file path=ppt/tags/tag1319.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20.xml><?xml version="1.0" encoding="utf-8"?>
<p:tagLst xmlns:p="http://schemas.openxmlformats.org/presentationml/2006/main">
  <p:tag name="KSO_WM_BEAUTIFY_FLAG" val=""/>
</p:tagLst>
</file>

<file path=ppt/tags/tag1321.xml><?xml version="1.0" encoding="utf-8"?>
<p:tagLst xmlns:p="http://schemas.openxmlformats.org/presentationml/2006/main">
  <p:tag name="KSO_WM_BEAUTIFY_FLAG" val=""/>
</p:tagLst>
</file>

<file path=ppt/tags/tag1322.xml><?xml version="1.0" encoding="utf-8"?>
<p:tagLst xmlns:p="http://schemas.openxmlformats.org/presentationml/2006/main">
  <p:tag name="KSO_WM_BEAUTIFY_FLAG" val=""/>
</p:tagLst>
</file>

<file path=ppt/tags/tag1323.xml><?xml version="1.0" encoding="utf-8"?>
<p:tagLst xmlns:p="http://schemas.openxmlformats.org/presentationml/2006/main">
  <p:tag name="KSO_WM_BEAUTIFY_FLAG" val=""/>
</p:tagLst>
</file>

<file path=ppt/tags/tag1324.xml><?xml version="1.0" encoding="utf-8"?>
<p:tagLst xmlns:p="http://schemas.openxmlformats.org/presentationml/2006/main">
  <p:tag name="KSO_WM_BEAUTIFY_FLAG" val=""/>
</p:tagLst>
</file>

<file path=ppt/tags/tag1325.xml><?xml version="1.0" encoding="utf-8"?>
<p:tagLst xmlns:p="http://schemas.openxmlformats.org/presentationml/2006/main">
  <p:tag name="KSO_WM_BEAUTIFY_FLAG" val=""/>
</p:tagLst>
</file>

<file path=ppt/tags/tag1326.xml><?xml version="1.0" encoding="utf-8"?>
<p:tagLst xmlns:p="http://schemas.openxmlformats.org/presentationml/2006/main">
  <p:tag name="KSO_WM_BEAUTIFY_FLAG" val=""/>
</p:tagLst>
</file>

<file path=ppt/tags/tag1327.xml><?xml version="1.0" encoding="utf-8"?>
<p:tagLst xmlns:p="http://schemas.openxmlformats.org/presentationml/2006/main">
  <p:tag name="KSO_WM_BEAUTIFY_FLAG" val=""/>
</p:tagLst>
</file>

<file path=ppt/tags/tag1328.xml><?xml version="1.0" encoding="utf-8"?>
<p:tagLst xmlns:p="http://schemas.openxmlformats.org/presentationml/2006/main">
  <p:tag name="KSO_WM_BEAUTIFY_FLAG" val=""/>
</p:tagLst>
</file>

<file path=ppt/tags/tag1329.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30.xml><?xml version="1.0" encoding="utf-8"?>
<p:tagLst xmlns:p="http://schemas.openxmlformats.org/presentationml/2006/main">
  <p:tag name="KSO_WM_BEAUTIFY_FLAG" val=""/>
</p:tagLst>
</file>

<file path=ppt/tags/tag1331.xml><?xml version="1.0" encoding="utf-8"?>
<p:tagLst xmlns:p="http://schemas.openxmlformats.org/presentationml/2006/main">
  <p:tag name="KSO_WM_BEAUTIFY_FLAG" val=""/>
</p:tagLst>
</file>

<file path=ppt/tags/tag1332.xml><?xml version="1.0" encoding="utf-8"?>
<p:tagLst xmlns:p="http://schemas.openxmlformats.org/presentationml/2006/main">
  <p:tag name="KSO_WM_BEAUTIFY_FLAG" val=""/>
</p:tagLst>
</file>

<file path=ppt/tags/tag1333.xml><?xml version="1.0" encoding="utf-8"?>
<p:tagLst xmlns:p="http://schemas.openxmlformats.org/presentationml/2006/main">
  <p:tag name="KSO_WM_BEAUTIFY_FLAG" val=""/>
</p:tagLst>
</file>

<file path=ppt/tags/tag1334.xml><?xml version="1.0" encoding="utf-8"?>
<p:tagLst xmlns:p="http://schemas.openxmlformats.org/presentationml/2006/main">
  <p:tag name="KSO_WM_BEAUTIFY_FLAG" val=""/>
</p:tagLst>
</file>

<file path=ppt/tags/tag1335.xml><?xml version="1.0" encoding="utf-8"?>
<p:tagLst xmlns:p="http://schemas.openxmlformats.org/presentationml/2006/main">
  <p:tag name="KSO_WM_BEAUTIFY_FLAG" val=""/>
</p:tagLst>
</file>

<file path=ppt/tags/tag1336.xml><?xml version="1.0" encoding="utf-8"?>
<p:tagLst xmlns:p="http://schemas.openxmlformats.org/presentationml/2006/main">
  <p:tag name="KSO_WM_BEAUTIFY_FLAG" val=""/>
</p:tagLst>
</file>

<file path=ppt/tags/tag1337.xml><?xml version="1.0" encoding="utf-8"?>
<p:tagLst xmlns:p="http://schemas.openxmlformats.org/presentationml/2006/main">
  <p:tag name="KSO_WM_BEAUTIFY_FLAG" val=""/>
</p:tagLst>
</file>

<file path=ppt/tags/tag1338.xml><?xml version="1.0" encoding="utf-8"?>
<p:tagLst xmlns:p="http://schemas.openxmlformats.org/presentationml/2006/main">
  <p:tag name="KSO_WM_BEAUTIFY_FLAG" val=""/>
</p:tagLst>
</file>

<file path=ppt/tags/tag1339.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40.xml><?xml version="1.0" encoding="utf-8"?>
<p:tagLst xmlns:p="http://schemas.openxmlformats.org/presentationml/2006/main">
  <p:tag name="KSO_WM_BEAUTIFY_FLAG" val=""/>
</p:tagLst>
</file>

<file path=ppt/tags/tag1341.xml><?xml version="1.0" encoding="utf-8"?>
<p:tagLst xmlns:p="http://schemas.openxmlformats.org/presentationml/2006/main">
  <p:tag name="KSO_WM_BEAUTIFY_FLAG" val=""/>
</p:tagLst>
</file>

<file path=ppt/tags/tag1342.xml><?xml version="1.0" encoding="utf-8"?>
<p:tagLst xmlns:p="http://schemas.openxmlformats.org/presentationml/2006/main">
  <p:tag name="KSO_WM_BEAUTIFY_FLAG" val=""/>
</p:tagLst>
</file>

<file path=ppt/tags/tag1343.xml><?xml version="1.0" encoding="utf-8"?>
<p:tagLst xmlns:p="http://schemas.openxmlformats.org/presentationml/2006/main">
  <p:tag name="KSO_WM_BEAUTIFY_FLAG" val=""/>
</p:tagLst>
</file>

<file path=ppt/tags/tag1344.xml><?xml version="1.0" encoding="utf-8"?>
<p:tagLst xmlns:p="http://schemas.openxmlformats.org/presentationml/2006/main">
  <p:tag name="KSO_WM_BEAUTIFY_FLAG" val=""/>
</p:tagLst>
</file>

<file path=ppt/tags/tag1345.xml><?xml version="1.0" encoding="utf-8"?>
<p:tagLst xmlns:p="http://schemas.openxmlformats.org/presentationml/2006/main">
  <p:tag name="KSO_WM_BEAUTIFY_FLAG" val=""/>
</p:tagLst>
</file>

<file path=ppt/tags/tag1346.xml><?xml version="1.0" encoding="utf-8"?>
<p:tagLst xmlns:p="http://schemas.openxmlformats.org/presentationml/2006/main">
  <p:tag name="KSO_WM_BEAUTIFY_FLAG" val=""/>
</p:tagLst>
</file>

<file path=ppt/tags/tag1347.xml><?xml version="1.0" encoding="utf-8"?>
<p:tagLst xmlns:p="http://schemas.openxmlformats.org/presentationml/2006/main">
  <p:tag name="KSO_WM_BEAUTIFY_FLAG" val=""/>
</p:tagLst>
</file>

<file path=ppt/tags/tag1348.xml><?xml version="1.0" encoding="utf-8"?>
<p:tagLst xmlns:p="http://schemas.openxmlformats.org/presentationml/2006/main">
  <p:tag name="KSO_WM_BEAUTIFY_FLAG" val=""/>
</p:tagLst>
</file>

<file path=ppt/tags/tag1349.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50.xml><?xml version="1.0" encoding="utf-8"?>
<p:tagLst xmlns:p="http://schemas.openxmlformats.org/presentationml/2006/main">
  <p:tag name="KSO_WM_BEAUTIFY_FLAG" val=""/>
</p:tagLst>
</file>

<file path=ppt/tags/tag1351.xml><?xml version="1.0" encoding="utf-8"?>
<p:tagLst xmlns:p="http://schemas.openxmlformats.org/presentationml/2006/main">
  <p:tag name="KSO_WM_BEAUTIFY_FLAG" val=""/>
</p:tagLst>
</file>

<file path=ppt/tags/tag1352.xml><?xml version="1.0" encoding="utf-8"?>
<p:tagLst xmlns:p="http://schemas.openxmlformats.org/presentationml/2006/main">
  <p:tag name="KSO_WM_BEAUTIFY_FLAG" val=""/>
</p:tagLst>
</file>

<file path=ppt/tags/tag1353.xml><?xml version="1.0" encoding="utf-8"?>
<p:tagLst xmlns:p="http://schemas.openxmlformats.org/presentationml/2006/main">
  <p:tag name="KSO_WM_BEAUTIFY_FLAG" val=""/>
</p:tagLst>
</file>

<file path=ppt/tags/tag1354.xml><?xml version="1.0" encoding="utf-8"?>
<p:tagLst xmlns:p="http://schemas.openxmlformats.org/presentationml/2006/main">
  <p:tag name="KSO_WM_BEAUTIFY_FLAG" val=""/>
</p:tagLst>
</file>

<file path=ppt/tags/tag1355.xml><?xml version="1.0" encoding="utf-8"?>
<p:tagLst xmlns:p="http://schemas.openxmlformats.org/presentationml/2006/main">
  <p:tag name="KSO_WM_BEAUTIFY_FLAG" val=""/>
</p:tagLst>
</file>

<file path=ppt/tags/tag1356.xml><?xml version="1.0" encoding="utf-8"?>
<p:tagLst xmlns:p="http://schemas.openxmlformats.org/presentationml/2006/main">
  <p:tag name="KSO_WM_BEAUTIFY_FLAG" val=""/>
</p:tagLst>
</file>

<file path=ppt/tags/tag1357.xml><?xml version="1.0" encoding="utf-8"?>
<p:tagLst xmlns:p="http://schemas.openxmlformats.org/presentationml/2006/main">
  <p:tag name="KSO_WM_BEAUTIFY_FLAG" val=""/>
</p:tagLst>
</file>

<file path=ppt/tags/tag1358.xml><?xml version="1.0" encoding="utf-8"?>
<p:tagLst xmlns:p="http://schemas.openxmlformats.org/presentationml/2006/main">
  <p:tag name="KSO_WM_BEAUTIFY_FLAG" val=""/>
</p:tagLst>
</file>

<file path=ppt/tags/tag1359.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60.xml><?xml version="1.0" encoding="utf-8"?>
<p:tagLst xmlns:p="http://schemas.openxmlformats.org/presentationml/2006/main">
  <p:tag name="KSO_WM_BEAUTIFY_FLAG" val=""/>
</p:tagLst>
</file>

<file path=ppt/tags/tag1361.xml><?xml version="1.0" encoding="utf-8"?>
<p:tagLst xmlns:p="http://schemas.openxmlformats.org/presentationml/2006/main">
  <p:tag name="KSO_WM_BEAUTIFY_FLAG" val=""/>
</p:tagLst>
</file>

<file path=ppt/tags/tag1362.xml><?xml version="1.0" encoding="utf-8"?>
<p:tagLst xmlns:p="http://schemas.openxmlformats.org/presentationml/2006/main">
  <p:tag name="KSO_WM_BEAUTIFY_FLAG" val=""/>
</p:tagLst>
</file>

<file path=ppt/tags/tag1363.xml><?xml version="1.0" encoding="utf-8"?>
<p:tagLst xmlns:p="http://schemas.openxmlformats.org/presentationml/2006/main">
  <p:tag name="KSO_WM_BEAUTIFY_FLAG" val=""/>
</p:tagLst>
</file>

<file path=ppt/tags/tag1364.xml><?xml version="1.0" encoding="utf-8"?>
<p:tagLst xmlns:p="http://schemas.openxmlformats.org/presentationml/2006/main">
  <p:tag name="KSO_WM_BEAUTIFY_FLAG" val=""/>
</p:tagLst>
</file>

<file path=ppt/tags/tag1365.xml><?xml version="1.0" encoding="utf-8"?>
<p:tagLst xmlns:p="http://schemas.openxmlformats.org/presentationml/2006/main">
  <p:tag name="KSO_WM_BEAUTIFY_FLAG" val=""/>
</p:tagLst>
</file>

<file path=ppt/tags/tag1366.xml><?xml version="1.0" encoding="utf-8"?>
<p:tagLst xmlns:p="http://schemas.openxmlformats.org/presentationml/2006/main">
  <p:tag name="KSO_WM_BEAUTIFY_FLAG" val=""/>
</p:tagLst>
</file>

<file path=ppt/tags/tag1367.xml><?xml version="1.0" encoding="utf-8"?>
<p:tagLst xmlns:p="http://schemas.openxmlformats.org/presentationml/2006/main">
  <p:tag name="KSO_WM_BEAUTIFY_FLAG" val=""/>
</p:tagLst>
</file>

<file path=ppt/tags/tag1368.xml><?xml version="1.0" encoding="utf-8"?>
<p:tagLst xmlns:p="http://schemas.openxmlformats.org/presentationml/2006/main">
  <p:tag name="KSO_WM_BEAUTIFY_FLAG" val=""/>
</p:tagLst>
</file>

<file path=ppt/tags/tag1369.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70.xml><?xml version="1.0" encoding="utf-8"?>
<p:tagLst xmlns:p="http://schemas.openxmlformats.org/presentationml/2006/main">
  <p:tag name="KSO_WM_BEAUTIFY_FLAG" val=""/>
</p:tagLst>
</file>

<file path=ppt/tags/tag1371.xml><?xml version="1.0" encoding="utf-8"?>
<p:tagLst xmlns:p="http://schemas.openxmlformats.org/presentationml/2006/main">
  <p:tag name="KSO_WM_BEAUTIFY_FLAG" val=""/>
</p:tagLst>
</file>

<file path=ppt/tags/tag1372.xml><?xml version="1.0" encoding="utf-8"?>
<p:tagLst xmlns:p="http://schemas.openxmlformats.org/presentationml/2006/main">
  <p:tag name="KSO_WM_BEAUTIFY_FLAG" val=""/>
</p:tagLst>
</file>

<file path=ppt/tags/tag1373.xml><?xml version="1.0" encoding="utf-8"?>
<p:tagLst xmlns:p="http://schemas.openxmlformats.org/presentationml/2006/main">
  <p:tag name="KSO_WM_BEAUTIFY_FLAG" val=""/>
</p:tagLst>
</file>

<file path=ppt/tags/tag1374.xml><?xml version="1.0" encoding="utf-8"?>
<p:tagLst xmlns:p="http://schemas.openxmlformats.org/presentationml/2006/main">
  <p:tag name="KSO_WM_BEAUTIFY_FLAG" val=""/>
</p:tagLst>
</file>

<file path=ppt/tags/tag1375.xml><?xml version="1.0" encoding="utf-8"?>
<p:tagLst xmlns:p="http://schemas.openxmlformats.org/presentationml/2006/main">
  <p:tag name="KSO_WM_BEAUTIFY_FLAG" val=""/>
</p:tagLst>
</file>

<file path=ppt/tags/tag1376.xml><?xml version="1.0" encoding="utf-8"?>
<p:tagLst xmlns:p="http://schemas.openxmlformats.org/presentationml/2006/main">
  <p:tag name="KSO_WM_BEAUTIFY_FLAG" val=""/>
</p:tagLst>
</file>

<file path=ppt/tags/tag1377.xml><?xml version="1.0" encoding="utf-8"?>
<p:tagLst xmlns:p="http://schemas.openxmlformats.org/presentationml/2006/main">
  <p:tag name="KSO_WM_BEAUTIFY_FLAG" val=""/>
</p:tagLst>
</file>

<file path=ppt/tags/tag1378.xml><?xml version="1.0" encoding="utf-8"?>
<p:tagLst xmlns:p="http://schemas.openxmlformats.org/presentationml/2006/main">
  <p:tag name="KSO_WM_BEAUTIFY_FLAG" val=""/>
</p:tagLst>
</file>

<file path=ppt/tags/tag1379.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80.xml><?xml version="1.0" encoding="utf-8"?>
<p:tagLst xmlns:p="http://schemas.openxmlformats.org/presentationml/2006/main">
  <p:tag name="KSO_WM_BEAUTIFY_FLAG" val=""/>
</p:tagLst>
</file>

<file path=ppt/tags/tag1381.xml><?xml version="1.0" encoding="utf-8"?>
<p:tagLst xmlns:p="http://schemas.openxmlformats.org/presentationml/2006/main">
  <p:tag name="KSO_WM_BEAUTIFY_FLAG" val=""/>
</p:tagLst>
</file>

<file path=ppt/tags/tag1382.xml><?xml version="1.0" encoding="utf-8"?>
<p:tagLst xmlns:p="http://schemas.openxmlformats.org/presentationml/2006/main">
  <p:tag name="KSO_WM_BEAUTIFY_FLAG" val=""/>
</p:tagLst>
</file>

<file path=ppt/tags/tag1383.xml><?xml version="1.0" encoding="utf-8"?>
<p:tagLst xmlns:p="http://schemas.openxmlformats.org/presentationml/2006/main">
  <p:tag name="KSO_WM_BEAUTIFY_FLAG" val=""/>
</p:tagLst>
</file>

<file path=ppt/tags/tag1384.xml><?xml version="1.0" encoding="utf-8"?>
<p:tagLst xmlns:p="http://schemas.openxmlformats.org/presentationml/2006/main">
  <p:tag name="KSO_WM_BEAUTIFY_FLAG" val=""/>
</p:tagLst>
</file>

<file path=ppt/tags/tag1385.xml><?xml version="1.0" encoding="utf-8"?>
<p:tagLst xmlns:p="http://schemas.openxmlformats.org/presentationml/2006/main">
  <p:tag name="KSO_WM_BEAUTIFY_FLAG" val=""/>
</p:tagLst>
</file>

<file path=ppt/tags/tag1386.xml><?xml version="1.0" encoding="utf-8"?>
<p:tagLst xmlns:p="http://schemas.openxmlformats.org/presentationml/2006/main">
  <p:tag name="KSO_WM_BEAUTIFY_FLAG" val=""/>
</p:tagLst>
</file>

<file path=ppt/tags/tag1387.xml><?xml version="1.0" encoding="utf-8"?>
<p:tagLst xmlns:p="http://schemas.openxmlformats.org/presentationml/2006/main">
  <p:tag name="KSO_WM_BEAUTIFY_FLAG" val=""/>
</p:tagLst>
</file>

<file path=ppt/tags/tag1388.xml><?xml version="1.0" encoding="utf-8"?>
<p:tagLst xmlns:p="http://schemas.openxmlformats.org/presentationml/2006/main">
  <p:tag name="KSO_WM_BEAUTIFY_FLAG" val=""/>
</p:tagLst>
</file>

<file path=ppt/tags/tag1389.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390.xml><?xml version="1.0" encoding="utf-8"?>
<p:tagLst xmlns:p="http://schemas.openxmlformats.org/presentationml/2006/main">
  <p:tag name="KSO_WM_BEAUTIFY_FLAG" val=""/>
</p:tagLst>
</file>

<file path=ppt/tags/tag1391.xml><?xml version="1.0" encoding="utf-8"?>
<p:tagLst xmlns:p="http://schemas.openxmlformats.org/presentationml/2006/main">
  <p:tag name="KSO_WM_BEAUTIFY_FLAG" val=""/>
</p:tagLst>
</file>

<file path=ppt/tags/tag1392.xml><?xml version="1.0" encoding="utf-8"?>
<p:tagLst xmlns:p="http://schemas.openxmlformats.org/presentationml/2006/main">
  <p:tag name="KSO_WM_BEAUTIFY_FLAG" val=""/>
</p:tagLst>
</file>

<file path=ppt/tags/tag1393.xml><?xml version="1.0" encoding="utf-8"?>
<p:tagLst xmlns:p="http://schemas.openxmlformats.org/presentationml/2006/main">
  <p:tag name="KSO_WM_BEAUTIFY_FLAG" val=""/>
</p:tagLst>
</file>

<file path=ppt/tags/tag1394.xml><?xml version="1.0" encoding="utf-8"?>
<p:tagLst xmlns:p="http://schemas.openxmlformats.org/presentationml/2006/main">
  <p:tag name="KSO_WM_BEAUTIFY_FLAG" val=""/>
</p:tagLst>
</file>

<file path=ppt/tags/tag1395.xml><?xml version="1.0" encoding="utf-8"?>
<p:tagLst xmlns:p="http://schemas.openxmlformats.org/presentationml/2006/main">
  <p:tag name="KSO_WM_BEAUTIFY_FLAG" val=""/>
</p:tagLst>
</file>

<file path=ppt/tags/tag1396.xml><?xml version="1.0" encoding="utf-8"?>
<p:tagLst xmlns:p="http://schemas.openxmlformats.org/presentationml/2006/main">
  <p:tag name="KSO_WM_BEAUTIFY_FLAG" val=""/>
</p:tagLst>
</file>

<file path=ppt/tags/tag1397.xml><?xml version="1.0" encoding="utf-8"?>
<p:tagLst xmlns:p="http://schemas.openxmlformats.org/presentationml/2006/main">
  <p:tag name="KSO_WM_BEAUTIFY_FLAG" val=""/>
</p:tagLst>
</file>

<file path=ppt/tags/tag1398.xml><?xml version="1.0" encoding="utf-8"?>
<p:tagLst xmlns:p="http://schemas.openxmlformats.org/presentationml/2006/main">
  <p:tag name="KSO_WM_BEAUTIFY_FLAG" val=""/>
</p:tagLst>
</file>

<file path=ppt/tags/tag139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00.xml><?xml version="1.0" encoding="utf-8"?>
<p:tagLst xmlns:p="http://schemas.openxmlformats.org/presentationml/2006/main">
  <p:tag name="KSO_WM_BEAUTIFY_FLAG" val=""/>
</p:tagLst>
</file>

<file path=ppt/tags/tag1401.xml><?xml version="1.0" encoding="utf-8"?>
<p:tagLst xmlns:p="http://schemas.openxmlformats.org/presentationml/2006/main">
  <p:tag name="KSO_WM_BEAUTIFY_FLAG" val=""/>
</p:tagLst>
</file>

<file path=ppt/tags/tag1402.xml><?xml version="1.0" encoding="utf-8"?>
<p:tagLst xmlns:p="http://schemas.openxmlformats.org/presentationml/2006/main">
  <p:tag name="KSO_WM_BEAUTIFY_FLAG" val=""/>
</p:tagLst>
</file>

<file path=ppt/tags/tag1403.xml><?xml version="1.0" encoding="utf-8"?>
<p:tagLst xmlns:p="http://schemas.openxmlformats.org/presentationml/2006/main">
  <p:tag name="KSO_WM_BEAUTIFY_FLAG" val=""/>
</p:tagLst>
</file>

<file path=ppt/tags/tag1404.xml><?xml version="1.0" encoding="utf-8"?>
<p:tagLst xmlns:p="http://schemas.openxmlformats.org/presentationml/2006/main">
  <p:tag name="KSO_WM_BEAUTIFY_FLAG" val=""/>
</p:tagLst>
</file>

<file path=ppt/tags/tag1405.xml><?xml version="1.0" encoding="utf-8"?>
<p:tagLst xmlns:p="http://schemas.openxmlformats.org/presentationml/2006/main">
  <p:tag name="KSO_WM_BEAUTIFY_FLAG" val=""/>
</p:tagLst>
</file>

<file path=ppt/tags/tag1406.xml><?xml version="1.0" encoding="utf-8"?>
<p:tagLst xmlns:p="http://schemas.openxmlformats.org/presentationml/2006/main">
  <p:tag name="KSO_WM_BEAUTIFY_FLAG" val=""/>
</p:tagLst>
</file>

<file path=ppt/tags/tag1407.xml><?xml version="1.0" encoding="utf-8"?>
<p:tagLst xmlns:p="http://schemas.openxmlformats.org/presentationml/2006/main">
  <p:tag name="KSO_WM_BEAUTIFY_FLAG" val=""/>
</p:tagLst>
</file>

<file path=ppt/tags/tag1408.xml><?xml version="1.0" encoding="utf-8"?>
<p:tagLst xmlns:p="http://schemas.openxmlformats.org/presentationml/2006/main">
  <p:tag name="KSO_WM_BEAUTIFY_FLAG" val=""/>
</p:tagLst>
</file>

<file path=ppt/tags/tag1409.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10.xml><?xml version="1.0" encoding="utf-8"?>
<p:tagLst xmlns:p="http://schemas.openxmlformats.org/presentationml/2006/main">
  <p:tag name="KSO_WM_BEAUTIFY_FLAG" val=""/>
</p:tagLst>
</file>

<file path=ppt/tags/tag1411.xml><?xml version="1.0" encoding="utf-8"?>
<p:tagLst xmlns:p="http://schemas.openxmlformats.org/presentationml/2006/main">
  <p:tag name="KSO_WM_BEAUTIFY_FLAG" val=""/>
</p:tagLst>
</file>

<file path=ppt/tags/tag1412.xml><?xml version="1.0" encoding="utf-8"?>
<p:tagLst xmlns:p="http://schemas.openxmlformats.org/presentationml/2006/main">
  <p:tag name="KSO_WM_BEAUTIFY_FLAG" val=""/>
</p:tagLst>
</file>

<file path=ppt/tags/tag1413.xml><?xml version="1.0" encoding="utf-8"?>
<p:tagLst xmlns:p="http://schemas.openxmlformats.org/presentationml/2006/main">
  <p:tag name="KSO_WM_BEAUTIFY_FLAG" val=""/>
</p:tagLst>
</file>

<file path=ppt/tags/tag1414.xml><?xml version="1.0" encoding="utf-8"?>
<p:tagLst xmlns:p="http://schemas.openxmlformats.org/presentationml/2006/main">
  <p:tag name="KSO_WM_BEAUTIFY_FLAG" val=""/>
</p:tagLst>
</file>

<file path=ppt/tags/tag1415.xml><?xml version="1.0" encoding="utf-8"?>
<p:tagLst xmlns:p="http://schemas.openxmlformats.org/presentationml/2006/main">
  <p:tag name="KSO_WM_BEAUTIFY_FLAG" val=""/>
</p:tagLst>
</file>

<file path=ppt/tags/tag1416.xml><?xml version="1.0" encoding="utf-8"?>
<p:tagLst xmlns:p="http://schemas.openxmlformats.org/presentationml/2006/main">
  <p:tag name="KSO_WM_BEAUTIFY_FLAG" val=""/>
</p:tagLst>
</file>

<file path=ppt/tags/tag1417.xml><?xml version="1.0" encoding="utf-8"?>
<p:tagLst xmlns:p="http://schemas.openxmlformats.org/presentationml/2006/main">
  <p:tag name="KSO_WM_BEAUTIFY_FLAG" val=""/>
</p:tagLst>
</file>

<file path=ppt/tags/tag1418.xml><?xml version="1.0" encoding="utf-8"?>
<p:tagLst xmlns:p="http://schemas.openxmlformats.org/presentationml/2006/main">
  <p:tag name="KSO_WM_BEAUTIFY_FLAG" val=""/>
</p:tagLst>
</file>

<file path=ppt/tags/tag1419.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20.xml><?xml version="1.0" encoding="utf-8"?>
<p:tagLst xmlns:p="http://schemas.openxmlformats.org/presentationml/2006/main">
  <p:tag name="KSO_WM_BEAUTIFY_FLAG" val=""/>
</p:tagLst>
</file>

<file path=ppt/tags/tag1421.xml><?xml version="1.0" encoding="utf-8"?>
<p:tagLst xmlns:p="http://schemas.openxmlformats.org/presentationml/2006/main">
  <p:tag name="KSO_WM_BEAUTIFY_FLAG" val=""/>
</p:tagLst>
</file>

<file path=ppt/tags/tag1422.xml><?xml version="1.0" encoding="utf-8"?>
<p:tagLst xmlns:p="http://schemas.openxmlformats.org/presentationml/2006/main">
  <p:tag name="KSO_WM_BEAUTIFY_FLAG" val=""/>
</p:tagLst>
</file>

<file path=ppt/tags/tag1423.xml><?xml version="1.0" encoding="utf-8"?>
<p:tagLst xmlns:p="http://schemas.openxmlformats.org/presentationml/2006/main">
  <p:tag name="KSO_WM_BEAUTIFY_FLAG" val=""/>
</p:tagLst>
</file>

<file path=ppt/tags/tag1424.xml><?xml version="1.0" encoding="utf-8"?>
<p:tagLst xmlns:p="http://schemas.openxmlformats.org/presentationml/2006/main">
  <p:tag name="KSO_WM_BEAUTIFY_FLAG" val=""/>
</p:tagLst>
</file>

<file path=ppt/tags/tag1425.xml><?xml version="1.0" encoding="utf-8"?>
<p:tagLst xmlns:p="http://schemas.openxmlformats.org/presentationml/2006/main">
  <p:tag name="KSO_WM_BEAUTIFY_FLAG" val=""/>
</p:tagLst>
</file>

<file path=ppt/tags/tag1426.xml><?xml version="1.0" encoding="utf-8"?>
<p:tagLst xmlns:p="http://schemas.openxmlformats.org/presentationml/2006/main">
  <p:tag name="KSO_WM_BEAUTIFY_FLAG" val=""/>
</p:tagLst>
</file>

<file path=ppt/tags/tag1427.xml><?xml version="1.0" encoding="utf-8"?>
<p:tagLst xmlns:p="http://schemas.openxmlformats.org/presentationml/2006/main">
  <p:tag name="KSO_WM_BEAUTIFY_FLAG" val=""/>
</p:tagLst>
</file>

<file path=ppt/tags/tag1428.xml><?xml version="1.0" encoding="utf-8"?>
<p:tagLst xmlns:p="http://schemas.openxmlformats.org/presentationml/2006/main">
  <p:tag name="KSO_WM_BEAUTIFY_FLAG" val=""/>
</p:tagLst>
</file>

<file path=ppt/tags/tag1429.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30.xml><?xml version="1.0" encoding="utf-8"?>
<p:tagLst xmlns:p="http://schemas.openxmlformats.org/presentationml/2006/main">
  <p:tag name="KSO_WM_BEAUTIFY_FLAG" val=""/>
</p:tagLst>
</file>

<file path=ppt/tags/tag1431.xml><?xml version="1.0" encoding="utf-8"?>
<p:tagLst xmlns:p="http://schemas.openxmlformats.org/presentationml/2006/main">
  <p:tag name="KSO_WM_BEAUTIFY_FLAG" val=""/>
</p:tagLst>
</file>

<file path=ppt/tags/tag1432.xml><?xml version="1.0" encoding="utf-8"?>
<p:tagLst xmlns:p="http://schemas.openxmlformats.org/presentationml/2006/main">
  <p:tag name="KSO_WM_BEAUTIFY_FLAG" val=""/>
</p:tagLst>
</file>

<file path=ppt/tags/tag1433.xml><?xml version="1.0" encoding="utf-8"?>
<p:tagLst xmlns:p="http://schemas.openxmlformats.org/presentationml/2006/main">
  <p:tag name="KSO_WM_BEAUTIFY_FLAG" val=""/>
</p:tagLst>
</file>

<file path=ppt/tags/tag1434.xml><?xml version="1.0" encoding="utf-8"?>
<p:tagLst xmlns:p="http://schemas.openxmlformats.org/presentationml/2006/main">
  <p:tag name="KSO_WM_BEAUTIFY_FLAG" val=""/>
</p:tagLst>
</file>

<file path=ppt/tags/tag1435.xml><?xml version="1.0" encoding="utf-8"?>
<p:tagLst xmlns:p="http://schemas.openxmlformats.org/presentationml/2006/main">
  <p:tag name="KSO_WM_BEAUTIFY_FLAG" val=""/>
</p:tagLst>
</file>

<file path=ppt/tags/tag1436.xml><?xml version="1.0" encoding="utf-8"?>
<p:tagLst xmlns:p="http://schemas.openxmlformats.org/presentationml/2006/main">
  <p:tag name="KSO_WM_BEAUTIFY_FLAG" val=""/>
</p:tagLst>
</file>

<file path=ppt/tags/tag1437.xml><?xml version="1.0" encoding="utf-8"?>
<p:tagLst xmlns:p="http://schemas.openxmlformats.org/presentationml/2006/main">
  <p:tag name="KSO_WM_BEAUTIFY_FLAG" val=""/>
</p:tagLst>
</file>

<file path=ppt/tags/tag1438.xml><?xml version="1.0" encoding="utf-8"?>
<p:tagLst xmlns:p="http://schemas.openxmlformats.org/presentationml/2006/main">
  <p:tag name="KSO_WM_BEAUTIFY_FLAG" val=""/>
</p:tagLst>
</file>

<file path=ppt/tags/tag1439.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40.xml><?xml version="1.0" encoding="utf-8"?>
<p:tagLst xmlns:p="http://schemas.openxmlformats.org/presentationml/2006/main">
  <p:tag name="KSO_WM_BEAUTIFY_FLAG" val=""/>
</p:tagLst>
</file>

<file path=ppt/tags/tag1441.xml><?xml version="1.0" encoding="utf-8"?>
<p:tagLst xmlns:p="http://schemas.openxmlformats.org/presentationml/2006/main">
  <p:tag name="KSO_WM_BEAUTIFY_FLAG" val=""/>
</p:tagLst>
</file>

<file path=ppt/tags/tag1442.xml><?xml version="1.0" encoding="utf-8"?>
<p:tagLst xmlns:p="http://schemas.openxmlformats.org/presentationml/2006/main">
  <p:tag name="KSO_WM_BEAUTIFY_FLAG" val=""/>
</p:tagLst>
</file>

<file path=ppt/tags/tag1443.xml><?xml version="1.0" encoding="utf-8"?>
<p:tagLst xmlns:p="http://schemas.openxmlformats.org/presentationml/2006/main">
  <p:tag name="KSO_WM_BEAUTIFY_FLAG" val=""/>
</p:tagLst>
</file>

<file path=ppt/tags/tag1444.xml><?xml version="1.0" encoding="utf-8"?>
<p:tagLst xmlns:p="http://schemas.openxmlformats.org/presentationml/2006/main">
  <p:tag name="KSO_WM_BEAUTIFY_FLAG" val=""/>
</p:tagLst>
</file>

<file path=ppt/tags/tag1445.xml><?xml version="1.0" encoding="utf-8"?>
<p:tagLst xmlns:p="http://schemas.openxmlformats.org/presentationml/2006/main">
  <p:tag name="KSO_WM_BEAUTIFY_FLAG" val=""/>
</p:tagLst>
</file>

<file path=ppt/tags/tag1446.xml><?xml version="1.0" encoding="utf-8"?>
<p:tagLst xmlns:p="http://schemas.openxmlformats.org/presentationml/2006/main">
  <p:tag name="KSO_WM_BEAUTIFY_FLAG" val=""/>
</p:tagLst>
</file>

<file path=ppt/tags/tag1447.xml><?xml version="1.0" encoding="utf-8"?>
<p:tagLst xmlns:p="http://schemas.openxmlformats.org/presentationml/2006/main">
  <p:tag name="KSO_WM_BEAUTIFY_FLAG" val=""/>
</p:tagLst>
</file>

<file path=ppt/tags/tag1448.xml><?xml version="1.0" encoding="utf-8"?>
<p:tagLst xmlns:p="http://schemas.openxmlformats.org/presentationml/2006/main">
  <p:tag name="KSO_WM_BEAUTIFY_FLAG" val=""/>
</p:tagLst>
</file>

<file path=ppt/tags/tag1449.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50.xml><?xml version="1.0" encoding="utf-8"?>
<p:tagLst xmlns:p="http://schemas.openxmlformats.org/presentationml/2006/main">
  <p:tag name="KSO_WM_BEAUTIFY_FLAG" val=""/>
</p:tagLst>
</file>

<file path=ppt/tags/tag1451.xml><?xml version="1.0" encoding="utf-8"?>
<p:tagLst xmlns:p="http://schemas.openxmlformats.org/presentationml/2006/main">
  <p:tag name="KSO_WM_BEAUTIFY_FLAG" val=""/>
</p:tagLst>
</file>

<file path=ppt/tags/tag1452.xml><?xml version="1.0" encoding="utf-8"?>
<p:tagLst xmlns:p="http://schemas.openxmlformats.org/presentationml/2006/main">
  <p:tag name="KSO_WM_BEAUTIFY_FLAG" val=""/>
</p:tagLst>
</file>

<file path=ppt/tags/tag1453.xml><?xml version="1.0" encoding="utf-8"?>
<p:tagLst xmlns:p="http://schemas.openxmlformats.org/presentationml/2006/main">
  <p:tag name="KSO_WM_BEAUTIFY_FLAG" val=""/>
</p:tagLst>
</file>

<file path=ppt/tags/tag1454.xml><?xml version="1.0" encoding="utf-8"?>
<p:tagLst xmlns:p="http://schemas.openxmlformats.org/presentationml/2006/main">
  <p:tag name="KSO_WM_BEAUTIFY_FLAG" val=""/>
</p:tagLst>
</file>

<file path=ppt/tags/tag1455.xml><?xml version="1.0" encoding="utf-8"?>
<p:tagLst xmlns:p="http://schemas.openxmlformats.org/presentationml/2006/main">
  <p:tag name="KSO_WM_BEAUTIFY_FLAG" val=""/>
</p:tagLst>
</file>

<file path=ppt/tags/tag1456.xml><?xml version="1.0" encoding="utf-8"?>
<p:tagLst xmlns:p="http://schemas.openxmlformats.org/presentationml/2006/main">
  <p:tag name="KSO_WM_BEAUTIFY_FLAG" val=""/>
</p:tagLst>
</file>

<file path=ppt/tags/tag1457.xml><?xml version="1.0" encoding="utf-8"?>
<p:tagLst xmlns:p="http://schemas.openxmlformats.org/presentationml/2006/main">
  <p:tag name="KSO_WM_BEAUTIFY_FLAG" val=""/>
</p:tagLst>
</file>

<file path=ppt/tags/tag1458.xml><?xml version="1.0" encoding="utf-8"?>
<p:tagLst xmlns:p="http://schemas.openxmlformats.org/presentationml/2006/main">
  <p:tag name="KSO_WM_BEAUTIFY_FLAG" val=""/>
</p:tagLst>
</file>

<file path=ppt/tags/tag1459.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60.xml><?xml version="1.0" encoding="utf-8"?>
<p:tagLst xmlns:p="http://schemas.openxmlformats.org/presentationml/2006/main">
  <p:tag name="KSO_WM_BEAUTIFY_FLAG" val=""/>
</p:tagLst>
</file>

<file path=ppt/tags/tag1461.xml><?xml version="1.0" encoding="utf-8"?>
<p:tagLst xmlns:p="http://schemas.openxmlformats.org/presentationml/2006/main">
  <p:tag name="KSO_WM_BEAUTIFY_FLAG" val=""/>
</p:tagLst>
</file>

<file path=ppt/tags/tag1462.xml><?xml version="1.0" encoding="utf-8"?>
<p:tagLst xmlns:p="http://schemas.openxmlformats.org/presentationml/2006/main">
  <p:tag name="KSO_WM_BEAUTIFY_FLAG" val=""/>
</p:tagLst>
</file>

<file path=ppt/tags/tag1463.xml><?xml version="1.0" encoding="utf-8"?>
<p:tagLst xmlns:p="http://schemas.openxmlformats.org/presentationml/2006/main">
  <p:tag name="KSO_WM_BEAUTIFY_FLAG" val=""/>
</p:tagLst>
</file>

<file path=ppt/tags/tag1464.xml><?xml version="1.0" encoding="utf-8"?>
<p:tagLst xmlns:p="http://schemas.openxmlformats.org/presentationml/2006/main">
  <p:tag name="KSO_WM_BEAUTIFY_FLAG" val=""/>
</p:tagLst>
</file>

<file path=ppt/tags/tag1465.xml><?xml version="1.0" encoding="utf-8"?>
<p:tagLst xmlns:p="http://schemas.openxmlformats.org/presentationml/2006/main">
  <p:tag name="KSO_WM_BEAUTIFY_FLAG" val=""/>
</p:tagLst>
</file>

<file path=ppt/tags/tag1466.xml><?xml version="1.0" encoding="utf-8"?>
<p:tagLst xmlns:p="http://schemas.openxmlformats.org/presentationml/2006/main">
  <p:tag name="KSO_WM_BEAUTIFY_FLAG" val=""/>
</p:tagLst>
</file>

<file path=ppt/tags/tag1467.xml><?xml version="1.0" encoding="utf-8"?>
<p:tagLst xmlns:p="http://schemas.openxmlformats.org/presentationml/2006/main">
  <p:tag name="KSO_WM_BEAUTIFY_FLAG" val=""/>
</p:tagLst>
</file>

<file path=ppt/tags/tag1468.xml><?xml version="1.0" encoding="utf-8"?>
<p:tagLst xmlns:p="http://schemas.openxmlformats.org/presentationml/2006/main">
  <p:tag name="KSO_WM_BEAUTIFY_FLAG" val=""/>
</p:tagLst>
</file>

<file path=ppt/tags/tag1469.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70.xml><?xml version="1.0" encoding="utf-8"?>
<p:tagLst xmlns:p="http://schemas.openxmlformats.org/presentationml/2006/main">
  <p:tag name="KSO_WM_BEAUTIFY_FLAG" val=""/>
</p:tagLst>
</file>

<file path=ppt/tags/tag1471.xml><?xml version="1.0" encoding="utf-8"?>
<p:tagLst xmlns:p="http://schemas.openxmlformats.org/presentationml/2006/main">
  <p:tag name="KSO_WM_BEAUTIFY_FLAG" val=""/>
</p:tagLst>
</file>

<file path=ppt/tags/tag1472.xml><?xml version="1.0" encoding="utf-8"?>
<p:tagLst xmlns:p="http://schemas.openxmlformats.org/presentationml/2006/main">
  <p:tag name="KSO_WM_BEAUTIFY_FLAG" val=""/>
</p:tagLst>
</file>

<file path=ppt/tags/tag1473.xml><?xml version="1.0" encoding="utf-8"?>
<p:tagLst xmlns:p="http://schemas.openxmlformats.org/presentationml/2006/main">
  <p:tag name="KSO_WM_BEAUTIFY_FLAG" val=""/>
</p:tagLst>
</file>

<file path=ppt/tags/tag1474.xml><?xml version="1.0" encoding="utf-8"?>
<p:tagLst xmlns:p="http://schemas.openxmlformats.org/presentationml/2006/main">
  <p:tag name="KSO_WM_BEAUTIFY_FLAG" val=""/>
</p:tagLst>
</file>

<file path=ppt/tags/tag1475.xml><?xml version="1.0" encoding="utf-8"?>
<p:tagLst xmlns:p="http://schemas.openxmlformats.org/presentationml/2006/main">
  <p:tag name="KSO_WM_BEAUTIFY_FLAG" val=""/>
</p:tagLst>
</file>

<file path=ppt/tags/tag1476.xml><?xml version="1.0" encoding="utf-8"?>
<p:tagLst xmlns:p="http://schemas.openxmlformats.org/presentationml/2006/main">
  <p:tag name="KSO_WM_BEAUTIFY_FLAG" val=""/>
</p:tagLst>
</file>

<file path=ppt/tags/tag1477.xml><?xml version="1.0" encoding="utf-8"?>
<p:tagLst xmlns:p="http://schemas.openxmlformats.org/presentationml/2006/main">
  <p:tag name="KSO_WM_BEAUTIFY_FLAG" val=""/>
</p:tagLst>
</file>

<file path=ppt/tags/tag1478.xml><?xml version="1.0" encoding="utf-8"?>
<p:tagLst xmlns:p="http://schemas.openxmlformats.org/presentationml/2006/main">
  <p:tag name="KSO_WM_BEAUTIFY_FLAG" val=""/>
</p:tagLst>
</file>

<file path=ppt/tags/tag1479.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80.xml><?xml version="1.0" encoding="utf-8"?>
<p:tagLst xmlns:p="http://schemas.openxmlformats.org/presentationml/2006/main">
  <p:tag name="KSO_WM_BEAUTIFY_FLAG" val=""/>
</p:tagLst>
</file>

<file path=ppt/tags/tag1481.xml><?xml version="1.0" encoding="utf-8"?>
<p:tagLst xmlns:p="http://schemas.openxmlformats.org/presentationml/2006/main">
  <p:tag name="KSO_WM_BEAUTIFY_FLAG" val=""/>
</p:tagLst>
</file>

<file path=ppt/tags/tag1482.xml><?xml version="1.0" encoding="utf-8"?>
<p:tagLst xmlns:p="http://schemas.openxmlformats.org/presentationml/2006/main">
  <p:tag name="KSO_WM_BEAUTIFY_FLAG" val=""/>
</p:tagLst>
</file>

<file path=ppt/tags/tag1483.xml><?xml version="1.0" encoding="utf-8"?>
<p:tagLst xmlns:p="http://schemas.openxmlformats.org/presentationml/2006/main">
  <p:tag name="KSO_WM_BEAUTIFY_FLAG" val=""/>
</p:tagLst>
</file>

<file path=ppt/tags/tag1484.xml><?xml version="1.0" encoding="utf-8"?>
<p:tagLst xmlns:p="http://schemas.openxmlformats.org/presentationml/2006/main">
  <p:tag name="KSO_WM_BEAUTIFY_FLAG" val=""/>
</p:tagLst>
</file>

<file path=ppt/tags/tag1485.xml><?xml version="1.0" encoding="utf-8"?>
<p:tagLst xmlns:p="http://schemas.openxmlformats.org/presentationml/2006/main">
  <p:tag name="KSO_WM_BEAUTIFY_FLAG" val=""/>
</p:tagLst>
</file>

<file path=ppt/tags/tag1486.xml><?xml version="1.0" encoding="utf-8"?>
<p:tagLst xmlns:p="http://schemas.openxmlformats.org/presentationml/2006/main">
  <p:tag name="KSO_WM_BEAUTIFY_FLAG" val=""/>
</p:tagLst>
</file>

<file path=ppt/tags/tag1487.xml><?xml version="1.0" encoding="utf-8"?>
<p:tagLst xmlns:p="http://schemas.openxmlformats.org/presentationml/2006/main">
  <p:tag name="KSO_WM_BEAUTIFY_FLAG" val=""/>
</p:tagLst>
</file>

<file path=ppt/tags/tag1488.xml><?xml version="1.0" encoding="utf-8"?>
<p:tagLst xmlns:p="http://schemas.openxmlformats.org/presentationml/2006/main">
  <p:tag name="KSO_WM_BEAUTIFY_FLAG" val=""/>
</p:tagLst>
</file>

<file path=ppt/tags/tag1489.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490.xml><?xml version="1.0" encoding="utf-8"?>
<p:tagLst xmlns:p="http://schemas.openxmlformats.org/presentationml/2006/main">
  <p:tag name="KSO_WM_BEAUTIFY_FLAG" val=""/>
</p:tagLst>
</file>

<file path=ppt/tags/tag1491.xml><?xml version="1.0" encoding="utf-8"?>
<p:tagLst xmlns:p="http://schemas.openxmlformats.org/presentationml/2006/main">
  <p:tag name="KSO_WM_BEAUTIFY_FLAG" val=""/>
</p:tagLst>
</file>

<file path=ppt/tags/tag1492.xml><?xml version="1.0" encoding="utf-8"?>
<p:tagLst xmlns:p="http://schemas.openxmlformats.org/presentationml/2006/main">
  <p:tag name="KSO_WM_BEAUTIFY_FLAG" val=""/>
</p:tagLst>
</file>

<file path=ppt/tags/tag1493.xml><?xml version="1.0" encoding="utf-8"?>
<p:tagLst xmlns:p="http://schemas.openxmlformats.org/presentationml/2006/main">
  <p:tag name="KSO_WM_BEAUTIFY_FLAG" val=""/>
</p:tagLst>
</file>

<file path=ppt/tags/tag1494.xml><?xml version="1.0" encoding="utf-8"?>
<p:tagLst xmlns:p="http://schemas.openxmlformats.org/presentationml/2006/main">
  <p:tag name="KSO_WM_BEAUTIFY_FLAG" val=""/>
</p:tagLst>
</file>

<file path=ppt/tags/tag1495.xml><?xml version="1.0" encoding="utf-8"?>
<p:tagLst xmlns:p="http://schemas.openxmlformats.org/presentationml/2006/main">
  <p:tag name="KSO_WM_BEAUTIFY_FLAG" val=""/>
</p:tagLst>
</file>

<file path=ppt/tags/tag1496.xml><?xml version="1.0" encoding="utf-8"?>
<p:tagLst xmlns:p="http://schemas.openxmlformats.org/presentationml/2006/main">
  <p:tag name="KSO_WM_BEAUTIFY_FLAG" val=""/>
</p:tagLst>
</file>

<file path=ppt/tags/tag1497.xml><?xml version="1.0" encoding="utf-8"?>
<p:tagLst xmlns:p="http://schemas.openxmlformats.org/presentationml/2006/main">
  <p:tag name="KSO_WM_BEAUTIFY_FLAG" val=""/>
</p:tagLst>
</file>

<file path=ppt/tags/tag1498.xml><?xml version="1.0" encoding="utf-8"?>
<p:tagLst xmlns:p="http://schemas.openxmlformats.org/presentationml/2006/main">
  <p:tag name="KSO_WM_BEAUTIFY_FLAG" val=""/>
</p:tagLst>
</file>

<file path=ppt/tags/tag149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00.xml><?xml version="1.0" encoding="utf-8"?>
<p:tagLst xmlns:p="http://schemas.openxmlformats.org/presentationml/2006/main">
  <p:tag name="KSO_WM_BEAUTIFY_FLAG" val=""/>
</p:tagLst>
</file>

<file path=ppt/tags/tag1501.xml><?xml version="1.0" encoding="utf-8"?>
<p:tagLst xmlns:p="http://schemas.openxmlformats.org/presentationml/2006/main">
  <p:tag name="KSO_WM_BEAUTIFY_FLAG" val=""/>
</p:tagLst>
</file>

<file path=ppt/tags/tag1502.xml><?xml version="1.0" encoding="utf-8"?>
<p:tagLst xmlns:p="http://schemas.openxmlformats.org/presentationml/2006/main">
  <p:tag name="KSO_WM_BEAUTIFY_FLAG" val=""/>
</p:tagLst>
</file>

<file path=ppt/tags/tag1503.xml><?xml version="1.0" encoding="utf-8"?>
<p:tagLst xmlns:p="http://schemas.openxmlformats.org/presentationml/2006/main">
  <p:tag name="KSO_WM_BEAUTIFY_FLAG" val=""/>
</p:tagLst>
</file>

<file path=ppt/tags/tag1504.xml><?xml version="1.0" encoding="utf-8"?>
<p:tagLst xmlns:p="http://schemas.openxmlformats.org/presentationml/2006/main">
  <p:tag name="KSO_WM_BEAUTIFY_FLAG" val=""/>
</p:tagLst>
</file>

<file path=ppt/tags/tag1505.xml><?xml version="1.0" encoding="utf-8"?>
<p:tagLst xmlns:p="http://schemas.openxmlformats.org/presentationml/2006/main">
  <p:tag name="KSO_WM_BEAUTIFY_FLAG" val=""/>
</p:tagLst>
</file>

<file path=ppt/tags/tag1506.xml><?xml version="1.0" encoding="utf-8"?>
<p:tagLst xmlns:p="http://schemas.openxmlformats.org/presentationml/2006/main">
  <p:tag name="KSO_WM_BEAUTIFY_FLAG" val=""/>
</p:tagLst>
</file>

<file path=ppt/tags/tag1507.xml><?xml version="1.0" encoding="utf-8"?>
<p:tagLst xmlns:p="http://schemas.openxmlformats.org/presentationml/2006/main">
  <p:tag name="KSO_WM_BEAUTIFY_FLAG" val=""/>
</p:tagLst>
</file>

<file path=ppt/tags/tag1508.xml><?xml version="1.0" encoding="utf-8"?>
<p:tagLst xmlns:p="http://schemas.openxmlformats.org/presentationml/2006/main">
  <p:tag name="KSO_WM_BEAUTIFY_FLAG" val=""/>
</p:tagLst>
</file>

<file path=ppt/tags/tag1509.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10.xml><?xml version="1.0" encoding="utf-8"?>
<p:tagLst xmlns:p="http://schemas.openxmlformats.org/presentationml/2006/main">
  <p:tag name="KSO_WM_BEAUTIFY_FLAG" val=""/>
</p:tagLst>
</file>

<file path=ppt/tags/tag1511.xml><?xml version="1.0" encoding="utf-8"?>
<p:tagLst xmlns:p="http://schemas.openxmlformats.org/presentationml/2006/main">
  <p:tag name="KSO_WM_BEAUTIFY_FLAG" val=""/>
</p:tagLst>
</file>

<file path=ppt/tags/tag1512.xml><?xml version="1.0" encoding="utf-8"?>
<p:tagLst xmlns:p="http://schemas.openxmlformats.org/presentationml/2006/main">
  <p:tag name="KSO_WM_BEAUTIFY_FLAG" val=""/>
</p:tagLst>
</file>

<file path=ppt/tags/tag1513.xml><?xml version="1.0" encoding="utf-8"?>
<p:tagLst xmlns:p="http://schemas.openxmlformats.org/presentationml/2006/main">
  <p:tag name="KSO_WM_BEAUTIFY_FLAG" val=""/>
</p:tagLst>
</file>

<file path=ppt/tags/tag1514.xml><?xml version="1.0" encoding="utf-8"?>
<p:tagLst xmlns:p="http://schemas.openxmlformats.org/presentationml/2006/main">
  <p:tag name="KSO_WM_BEAUTIFY_FLAG" val=""/>
</p:tagLst>
</file>

<file path=ppt/tags/tag1515.xml><?xml version="1.0" encoding="utf-8"?>
<p:tagLst xmlns:p="http://schemas.openxmlformats.org/presentationml/2006/main">
  <p:tag name="KSO_WM_BEAUTIFY_FLAG" val=""/>
</p:tagLst>
</file>

<file path=ppt/tags/tag1516.xml><?xml version="1.0" encoding="utf-8"?>
<p:tagLst xmlns:p="http://schemas.openxmlformats.org/presentationml/2006/main">
  <p:tag name="KSO_WM_BEAUTIFY_FLAG" val=""/>
</p:tagLst>
</file>

<file path=ppt/tags/tag1517.xml><?xml version="1.0" encoding="utf-8"?>
<p:tagLst xmlns:p="http://schemas.openxmlformats.org/presentationml/2006/main">
  <p:tag name="KSO_WM_BEAUTIFY_FLAG" val=""/>
</p:tagLst>
</file>

<file path=ppt/tags/tag1518.xml><?xml version="1.0" encoding="utf-8"?>
<p:tagLst xmlns:p="http://schemas.openxmlformats.org/presentationml/2006/main">
  <p:tag name="KSO_WM_BEAUTIFY_FLAG" val=""/>
</p:tagLst>
</file>

<file path=ppt/tags/tag1519.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20.xml><?xml version="1.0" encoding="utf-8"?>
<p:tagLst xmlns:p="http://schemas.openxmlformats.org/presentationml/2006/main">
  <p:tag name="KSO_WM_BEAUTIFY_FLAG" val=""/>
</p:tagLst>
</file>

<file path=ppt/tags/tag1521.xml><?xml version="1.0" encoding="utf-8"?>
<p:tagLst xmlns:p="http://schemas.openxmlformats.org/presentationml/2006/main">
  <p:tag name="KSO_WM_BEAUTIFY_FLAG" val=""/>
</p:tagLst>
</file>

<file path=ppt/tags/tag1522.xml><?xml version="1.0" encoding="utf-8"?>
<p:tagLst xmlns:p="http://schemas.openxmlformats.org/presentationml/2006/main">
  <p:tag name="KSO_WM_BEAUTIFY_FLAG" val=""/>
</p:tagLst>
</file>

<file path=ppt/tags/tag1523.xml><?xml version="1.0" encoding="utf-8"?>
<p:tagLst xmlns:p="http://schemas.openxmlformats.org/presentationml/2006/main">
  <p:tag name="KSO_WM_BEAUTIFY_FLAG" val=""/>
</p:tagLst>
</file>

<file path=ppt/tags/tag1524.xml><?xml version="1.0" encoding="utf-8"?>
<p:tagLst xmlns:p="http://schemas.openxmlformats.org/presentationml/2006/main">
  <p:tag name="KSO_WM_BEAUTIFY_FLAG" val=""/>
</p:tagLst>
</file>

<file path=ppt/tags/tag1525.xml><?xml version="1.0" encoding="utf-8"?>
<p:tagLst xmlns:p="http://schemas.openxmlformats.org/presentationml/2006/main">
  <p:tag name="KSO_WM_BEAUTIFY_FLAG" val=""/>
</p:tagLst>
</file>

<file path=ppt/tags/tag1526.xml><?xml version="1.0" encoding="utf-8"?>
<p:tagLst xmlns:p="http://schemas.openxmlformats.org/presentationml/2006/main">
  <p:tag name="KSO_WM_BEAUTIFY_FLAG" val=""/>
</p:tagLst>
</file>

<file path=ppt/tags/tag1527.xml><?xml version="1.0" encoding="utf-8"?>
<p:tagLst xmlns:p="http://schemas.openxmlformats.org/presentationml/2006/main">
  <p:tag name="KSO_WM_BEAUTIFY_FLAG" val=""/>
</p:tagLst>
</file>

<file path=ppt/tags/tag1528.xml><?xml version="1.0" encoding="utf-8"?>
<p:tagLst xmlns:p="http://schemas.openxmlformats.org/presentationml/2006/main">
  <p:tag name="KSO_WM_BEAUTIFY_FLAG" val=""/>
</p:tagLst>
</file>

<file path=ppt/tags/tag1529.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30.xml><?xml version="1.0" encoding="utf-8"?>
<p:tagLst xmlns:p="http://schemas.openxmlformats.org/presentationml/2006/main">
  <p:tag name="KSO_WM_BEAUTIFY_FLAG" val=""/>
</p:tagLst>
</file>

<file path=ppt/tags/tag1531.xml><?xml version="1.0" encoding="utf-8"?>
<p:tagLst xmlns:p="http://schemas.openxmlformats.org/presentationml/2006/main">
  <p:tag name="KSO_WM_BEAUTIFY_FLAG" val=""/>
</p:tagLst>
</file>

<file path=ppt/tags/tag1532.xml><?xml version="1.0" encoding="utf-8"?>
<p:tagLst xmlns:p="http://schemas.openxmlformats.org/presentationml/2006/main">
  <p:tag name="KSO_WM_BEAUTIFY_FLAG" val=""/>
</p:tagLst>
</file>

<file path=ppt/tags/tag1533.xml><?xml version="1.0" encoding="utf-8"?>
<p:tagLst xmlns:p="http://schemas.openxmlformats.org/presentationml/2006/main">
  <p:tag name="KSO_WM_BEAUTIFY_FLAG" val=""/>
</p:tagLst>
</file>

<file path=ppt/tags/tag1534.xml><?xml version="1.0" encoding="utf-8"?>
<p:tagLst xmlns:p="http://schemas.openxmlformats.org/presentationml/2006/main">
  <p:tag name="KSO_WM_BEAUTIFY_FLAG" val=""/>
</p:tagLst>
</file>

<file path=ppt/tags/tag1535.xml><?xml version="1.0" encoding="utf-8"?>
<p:tagLst xmlns:p="http://schemas.openxmlformats.org/presentationml/2006/main">
  <p:tag name="KSO_WM_BEAUTIFY_FLAG" val=""/>
</p:tagLst>
</file>

<file path=ppt/tags/tag1536.xml><?xml version="1.0" encoding="utf-8"?>
<p:tagLst xmlns:p="http://schemas.openxmlformats.org/presentationml/2006/main">
  <p:tag name="KSO_WM_BEAUTIFY_FLAG" val=""/>
</p:tagLst>
</file>

<file path=ppt/tags/tag1537.xml><?xml version="1.0" encoding="utf-8"?>
<p:tagLst xmlns:p="http://schemas.openxmlformats.org/presentationml/2006/main">
  <p:tag name="KSO_WM_BEAUTIFY_FLAG" val=""/>
</p:tagLst>
</file>

<file path=ppt/tags/tag1538.xml><?xml version="1.0" encoding="utf-8"?>
<p:tagLst xmlns:p="http://schemas.openxmlformats.org/presentationml/2006/main">
  <p:tag name="KSO_WM_BEAUTIFY_FLAG" val=""/>
</p:tagLst>
</file>

<file path=ppt/tags/tag1539.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40.xml><?xml version="1.0" encoding="utf-8"?>
<p:tagLst xmlns:p="http://schemas.openxmlformats.org/presentationml/2006/main">
  <p:tag name="KSO_WM_BEAUTIFY_FLAG" val=""/>
</p:tagLst>
</file>

<file path=ppt/tags/tag1541.xml><?xml version="1.0" encoding="utf-8"?>
<p:tagLst xmlns:p="http://schemas.openxmlformats.org/presentationml/2006/main">
  <p:tag name="KSO_WM_BEAUTIFY_FLAG" val=""/>
</p:tagLst>
</file>

<file path=ppt/tags/tag1542.xml><?xml version="1.0" encoding="utf-8"?>
<p:tagLst xmlns:p="http://schemas.openxmlformats.org/presentationml/2006/main">
  <p:tag name="KSO_WM_BEAUTIFY_FLAG" val=""/>
</p:tagLst>
</file>

<file path=ppt/tags/tag1543.xml><?xml version="1.0" encoding="utf-8"?>
<p:tagLst xmlns:p="http://schemas.openxmlformats.org/presentationml/2006/main">
  <p:tag name="KSO_WM_BEAUTIFY_FLAG" val=""/>
</p:tagLst>
</file>

<file path=ppt/tags/tag1544.xml><?xml version="1.0" encoding="utf-8"?>
<p:tagLst xmlns:p="http://schemas.openxmlformats.org/presentationml/2006/main">
  <p:tag name="KSO_WM_BEAUTIFY_FLAG" val=""/>
</p:tagLst>
</file>

<file path=ppt/tags/tag1545.xml><?xml version="1.0" encoding="utf-8"?>
<p:tagLst xmlns:p="http://schemas.openxmlformats.org/presentationml/2006/main">
  <p:tag name="KSO_WM_BEAUTIFY_FLAG" val=""/>
</p:tagLst>
</file>

<file path=ppt/tags/tag1546.xml><?xml version="1.0" encoding="utf-8"?>
<p:tagLst xmlns:p="http://schemas.openxmlformats.org/presentationml/2006/main">
  <p:tag name="KSO_WM_BEAUTIFY_FLAG" val=""/>
</p:tagLst>
</file>

<file path=ppt/tags/tag1547.xml><?xml version="1.0" encoding="utf-8"?>
<p:tagLst xmlns:p="http://schemas.openxmlformats.org/presentationml/2006/main">
  <p:tag name="KSO_WM_BEAUTIFY_FLAG" val=""/>
</p:tagLst>
</file>

<file path=ppt/tags/tag1548.xml><?xml version="1.0" encoding="utf-8"?>
<p:tagLst xmlns:p="http://schemas.openxmlformats.org/presentationml/2006/main">
  <p:tag name="KSO_WM_BEAUTIFY_FLAG" val=""/>
</p:tagLst>
</file>

<file path=ppt/tags/tag1549.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50.xml><?xml version="1.0" encoding="utf-8"?>
<p:tagLst xmlns:p="http://schemas.openxmlformats.org/presentationml/2006/main">
  <p:tag name="KSO_WM_BEAUTIFY_FLAG" val=""/>
</p:tagLst>
</file>

<file path=ppt/tags/tag1551.xml><?xml version="1.0" encoding="utf-8"?>
<p:tagLst xmlns:p="http://schemas.openxmlformats.org/presentationml/2006/main">
  <p:tag name="KSO_WM_BEAUTIFY_FLAG" val=""/>
</p:tagLst>
</file>

<file path=ppt/tags/tag1552.xml><?xml version="1.0" encoding="utf-8"?>
<p:tagLst xmlns:p="http://schemas.openxmlformats.org/presentationml/2006/main">
  <p:tag name="KSO_WM_BEAUTIFY_FLAG" val=""/>
</p:tagLst>
</file>

<file path=ppt/tags/tag1553.xml><?xml version="1.0" encoding="utf-8"?>
<p:tagLst xmlns:p="http://schemas.openxmlformats.org/presentationml/2006/main">
  <p:tag name="KSO_WM_BEAUTIFY_FLAG" val=""/>
</p:tagLst>
</file>

<file path=ppt/tags/tag1554.xml><?xml version="1.0" encoding="utf-8"?>
<p:tagLst xmlns:p="http://schemas.openxmlformats.org/presentationml/2006/main">
  <p:tag name="KSO_WM_BEAUTIFY_FLAG" val=""/>
</p:tagLst>
</file>

<file path=ppt/tags/tag1555.xml><?xml version="1.0" encoding="utf-8"?>
<p:tagLst xmlns:p="http://schemas.openxmlformats.org/presentationml/2006/main">
  <p:tag name="KSO_WM_BEAUTIFY_FLAG" val=""/>
</p:tagLst>
</file>

<file path=ppt/tags/tag1556.xml><?xml version="1.0" encoding="utf-8"?>
<p:tagLst xmlns:p="http://schemas.openxmlformats.org/presentationml/2006/main">
  <p:tag name="KSO_WM_BEAUTIFY_FLAG" val=""/>
</p:tagLst>
</file>

<file path=ppt/tags/tag1557.xml><?xml version="1.0" encoding="utf-8"?>
<p:tagLst xmlns:p="http://schemas.openxmlformats.org/presentationml/2006/main">
  <p:tag name="KSO_WM_BEAUTIFY_FLAG" val=""/>
</p:tagLst>
</file>

<file path=ppt/tags/tag1558.xml><?xml version="1.0" encoding="utf-8"?>
<p:tagLst xmlns:p="http://schemas.openxmlformats.org/presentationml/2006/main">
  <p:tag name="KSO_WM_BEAUTIFY_FLAG" val=""/>
</p:tagLst>
</file>

<file path=ppt/tags/tag1559.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60.xml><?xml version="1.0" encoding="utf-8"?>
<p:tagLst xmlns:p="http://schemas.openxmlformats.org/presentationml/2006/main">
  <p:tag name="KSO_WM_BEAUTIFY_FLAG" val=""/>
</p:tagLst>
</file>

<file path=ppt/tags/tag1561.xml><?xml version="1.0" encoding="utf-8"?>
<p:tagLst xmlns:p="http://schemas.openxmlformats.org/presentationml/2006/main">
  <p:tag name="KSO_WM_BEAUTIFY_FLAG" val=""/>
</p:tagLst>
</file>

<file path=ppt/tags/tag1562.xml><?xml version="1.0" encoding="utf-8"?>
<p:tagLst xmlns:p="http://schemas.openxmlformats.org/presentationml/2006/main">
  <p:tag name="KSO_WM_BEAUTIFY_FLAG" val=""/>
</p:tagLst>
</file>

<file path=ppt/tags/tag1563.xml><?xml version="1.0" encoding="utf-8"?>
<p:tagLst xmlns:p="http://schemas.openxmlformats.org/presentationml/2006/main">
  <p:tag name="KSO_WM_BEAUTIFY_FLAG" val=""/>
</p:tagLst>
</file>

<file path=ppt/tags/tag1564.xml><?xml version="1.0" encoding="utf-8"?>
<p:tagLst xmlns:p="http://schemas.openxmlformats.org/presentationml/2006/main">
  <p:tag name="KSO_WM_BEAUTIFY_FLAG" val=""/>
</p:tagLst>
</file>

<file path=ppt/tags/tag1565.xml><?xml version="1.0" encoding="utf-8"?>
<p:tagLst xmlns:p="http://schemas.openxmlformats.org/presentationml/2006/main">
  <p:tag name="KSO_WM_BEAUTIFY_FLAG" val=""/>
</p:tagLst>
</file>

<file path=ppt/tags/tag1566.xml><?xml version="1.0" encoding="utf-8"?>
<p:tagLst xmlns:p="http://schemas.openxmlformats.org/presentationml/2006/main">
  <p:tag name="KSO_WM_BEAUTIFY_FLAG" val=""/>
</p:tagLst>
</file>

<file path=ppt/tags/tag1567.xml><?xml version="1.0" encoding="utf-8"?>
<p:tagLst xmlns:p="http://schemas.openxmlformats.org/presentationml/2006/main">
  <p:tag name="KSO_WM_BEAUTIFY_FLAG" val=""/>
</p:tagLst>
</file>

<file path=ppt/tags/tag1568.xml><?xml version="1.0" encoding="utf-8"?>
<p:tagLst xmlns:p="http://schemas.openxmlformats.org/presentationml/2006/main">
  <p:tag name="KSO_WM_BEAUTIFY_FLAG" val=""/>
</p:tagLst>
</file>

<file path=ppt/tags/tag1569.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70.xml><?xml version="1.0" encoding="utf-8"?>
<p:tagLst xmlns:p="http://schemas.openxmlformats.org/presentationml/2006/main">
  <p:tag name="KSO_WM_BEAUTIFY_FLAG" val=""/>
</p:tagLst>
</file>

<file path=ppt/tags/tag1571.xml><?xml version="1.0" encoding="utf-8"?>
<p:tagLst xmlns:p="http://schemas.openxmlformats.org/presentationml/2006/main">
  <p:tag name="KSO_WM_BEAUTIFY_FLAG" val=""/>
</p:tagLst>
</file>

<file path=ppt/tags/tag1572.xml><?xml version="1.0" encoding="utf-8"?>
<p:tagLst xmlns:p="http://schemas.openxmlformats.org/presentationml/2006/main">
  <p:tag name="KSO_WM_BEAUTIFY_FLAG" val=""/>
</p:tagLst>
</file>

<file path=ppt/tags/tag1573.xml><?xml version="1.0" encoding="utf-8"?>
<p:tagLst xmlns:p="http://schemas.openxmlformats.org/presentationml/2006/main">
  <p:tag name="KSO_WM_BEAUTIFY_FLAG" val=""/>
</p:tagLst>
</file>

<file path=ppt/tags/tag1574.xml><?xml version="1.0" encoding="utf-8"?>
<p:tagLst xmlns:p="http://schemas.openxmlformats.org/presentationml/2006/main">
  <p:tag name="KSO_WM_BEAUTIFY_FLAG" val=""/>
</p:tagLst>
</file>

<file path=ppt/tags/tag1575.xml><?xml version="1.0" encoding="utf-8"?>
<p:tagLst xmlns:p="http://schemas.openxmlformats.org/presentationml/2006/main">
  <p:tag name="KSO_WM_BEAUTIFY_FLAG" val=""/>
</p:tagLst>
</file>

<file path=ppt/tags/tag1576.xml><?xml version="1.0" encoding="utf-8"?>
<p:tagLst xmlns:p="http://schemas.openxmlformats.org/presentationml/2006/main">
  <p:tag name="KSO_WM_BEAUTIFY_FLAG" val=""/>
</p:tagLst>
</file>

<file path=ppt/tags/tag1577.xml><?xml version="1.0" encoding="utf-8"?>
<p:tagLst xmlns:p="http://schemas.openxmlformats.org/presentationml/2006/main">
  <p:tag name="KSO_WM_BEAUTIFY_FLAG" val=""/>
</p:tagLst>
</file>

<file path=ppt/tags/tag1578.xml><?xml version="1.0" encoding="utf-8"?>
<p:tagLst xmlns:p="http://schemas.openxmlformats.org/presentationml/2006/main">
  <p:tag name="KSO_WM_BEAUTIFY_FLAG" val=""/>
</p:tagLst>
</file>

<file path=ppt/tags/tag1579.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80.xml><?xml version="1.0" encoding="utf-8"?>
<p:tagLst xmlns:p="http://schemas.openxmlformats.org/presentationml/2006/main">
  <p:tag name="KSO_WM_BEAUTIFY_FLAG" val=""/>
</p:tagLst>
</file>

<file path=ppt/tags/tag1581.xml><?xml version="1.0" encoding="utf-8"?>
<p:tagLst xmlns:p="http://schemas.openxmlformats.org/presentationml/2006/main">
  <p:tag name="KSO_WM_BEAUTIFY_FLAG" val=""/>
</p:tagLst>
</file>

<file path=ppt/tags/tag1582.xml><?xml version="1.0" encoding="utf-8"?>
<p:tagLst xmlns:p="http://schemas.openxmlformats.org/presentationml/2006/main">
  <p:tag name="KSO_WM_BEAUTIFY_FLAG" val=""/>
</p:tagLst>
</file>

<file path=ppt/tags/tag1583.xml><?xml version="1.0" encoding="utf-8"?>
<p:tagLst xmlns:p="http://schemas.openxmlformats.org/presentationml/2006/main">
  <p:tag name="KSO_WM_BEAUTIFY_FLAG" val=""/>
</p:tagLst>
</file>

<file path=ppt/tags/tag1584.xml><?xml version="1.0" encoding="utf-8"?>
<p:tagLst xmlns:p="http://schemas.openxmlformats.org/presentationml/2006/main">
  <p:tag name="KSO_WM_BEAUTIFY_FLAG" val=""/>
</p:tagLst>
</file>

<file path=ppt/tags/tag1585.xml><?xml version="1.0" encoding="utf-8"?>
<p:tagLst xmlns:p="http://schemas.openxmlformats.org/presentationml/2006/main">
  <p:tag name="KSO_WM_BEAUTIFY_FLAG" val=""/>
</p:tagLst>
</file>

<file path=ppt/tags/tag1586.xml><?xml version="1.0" encoding="utf-8"?>
<p:tagLst xmlns:p="http://schemas.openxmlformats.org/presentationml/2006/main">
  <p:tag name="KSO_WM_BEAUTIFY_FLAG" val=""/>
</p:tagLst>
</file>

<file path=ppt/tags/tag1587.xml><?xml version="1.0" encoding="utf-8"?>
<p:tagLst xmlns:p="http://schemas.openxmlformats.org/presentationml/2006/main">
  <p:tag name="KSO_WM_BEAUTIFY_FLAG" val=""/>
</p:tagLst>
</file>

<file path=ppt/tags/tag1588.xml><?xml version="1.0" encoding="utf-8"?>
<p:tagLst xmlns:p="http://schemas.openxmlformats.org/presentationml/2006/main">
  <p:tag name="KSO_WM_BEAUTIFY_FLAG" val=""/>
</p:tagLst>
</file>

<file path=ppt/tags/tag1589.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590.xml><?xml version="1.0" encoding="utf-8"?>
<p:tagLst xmlns:p="http://schemas.openxmlformats.org/presentationml/2006/main">
  <p:tag name="KSO_WM_BEAUTIFY_FLAG" val=""/>
</p:tagLst>
</file>

<file path=ppt/tags/tag1591.xml><?xml version="1.0" encoding="utf-8"?>
<p:tagLst xmlns:p="http://schemas.openxmlformats.org/presentationml/2006/main">
  <p:tag name="KSO_WM_BEAUTIFY_FLAG" val=""/>
</p:tagLst>
</file>

<file path=ppt/tags/tag1592.xml><?xml version="1.0" encoding="utf-8"?>
<p:tagLst xmlns:p="http://schemas.openxmlformats.org/presentationml/2006/main">
  <p:tag name="KSO_WM_BEAUTIFY_FLAG" val=""/>
</p:tagLst>
</file>

<file path=ppt/tags/tag1593.xml><?xml version="1.0" encoding="utf-8"?>
<p:tagLst xmlns:p="http://schemas.openxmlformats.org/presentationml/2006/main">
  <p:tag name="KSO_WM_BEAUTIFY_FLAG" val=""/>
</p:tagLst>
</file>

<file path=ppt/tags/tag1594.xml><?xml version="1.0" encoding="utf-8"?>
<p:tagLst xmlns:p="http://schemas.openxmlformats.org/presentationml/2006/main">
  <p:tag name="KSO_WM_BEAUTIFY_FLAG" val=""/>
</p:tagLst>
</file>

<file path=ppt/tags/tag1595.xml><?xml version="1.0" encoding="utf-8"?>
<p:tagLst xmlns:p="http://schemas.openxmlformats.org/presentationml/2006/main">
  <p:tag name="KSO_WM_BEAUTIFY_FLAG" val=""/>
</p:tagLst>
</file>

<file path=ppt/tags/tag1596.xml><?xml version="1.0" encoding="utf-8"?>
<p:tagLst xmlns:p="http://schemas.openxmlformats.org/presentationml/2006/main">
  <p:tag name="KSO_WM_BEAUTIFY_FLAG" val=""/>
</p:tagLst>
</file>

<file path=ppt/tags/tag1597.xml><?xml version="1.0" encoding="utf-8"?>
<p:tagLst xmlns:p="http://schemas.openxmlformats.org/presentationml/2006/main">
  <p:tag name="KSO_WM_BEAUTIFY_FLAG" val=""/>
</p:tagLst>
</file>

<file path=ppt/tags/tag1598.xml><?xml version="1.0" encoding="utf-8"?>
<p:tagLst xmlns:p="http://schemas.openxmlformats.org/presentationml/2006/main">
  <p:tag name="KSO_WM_BEAUTIFY_FLAG" val=""/>
</p:tagLst>
</file>

<file path=ppt/tags/tag159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00.xml><?xml version="1.0" encoding="utf-8"?>
<p:tagLst xmlns:p="http://schemas.openxmlformats.org/presentationml/2006/main">
  <p:tag name="KSO_WM_BEAUTIFY_FLAG" val=""/>
</p:tagLst>
</file>

<file path=ppt/tags/tag1601.xml><?xml version="1.0" encoding="utf-8"?>
<p:tagLst xmlns:p="http://schemas.openxmlformats.org/presentationml/2006/main">
  <p:tag name="KSO_WM_BEAUTIFY_FLAG" val=""/>
</p:tagLst>
</file>

<file path=ppt/tags/tag1602.xml><?xml version="1.0" encoding="utf-8"?>
<p:tagLst xmlns:p="http://schemas.openxmlformats.org/presentationml/2006/main">
  <p:tag name="KSO_WM_BEAUTIFY_FLAG" val=""/>
</p:tagLst>
</file>

<file path=ppt/tags/tag1603.xml><?xml version="1.0" encoding="utf-8"?>
<p:tagLst xmlns:p="http://schemas.openxmlformats.org/presentationml/2006/main">
  <p:tag name="KSO_WM_BEAUTIFY_FLAG" val=""/>
</p:tagLst>
</file>

<file path=ppt/tags/tag1604.xml><?xml version="1.0" encoding="utf-8"?>
<p:tagLst xmlns:p="http://schemas.openxmlformats.org/presentationml/2006/main">
  <p:tag name="KSO_WM_BEAUTIFY_FLAG" val=""/>
</p:tagLst>
</file>

<file path=ppt/tags/tag1605.xml><?xml version="1.0" encoding="utf-8"?>
<p:tagLst xmlns:p="http://schemas.openxmlformats.org/presentationml/2006/main">
  <p:tag name="KSO_WM_BEAUTIFY_FLAG" val=""/>
</p:tagLst>
</file>

<file path=ppt/tags/tag1606.xml><?xml version="1.0" encoding="utf-8"?>
<p:tagLst xmlns:p="http://schemas.openxmlformats.org/presentationml/2006/main">
  <p:tag name="KSO_WM_BEAUTIFY_FLAG" val=""/>
</p:tagLst>
</file>

<file path=ppt/tags/tag1607.xml><?xml version="1.0" encoding="utf-8"?>
<p:tagLst xmlns:p="http://schemas.openxmlformats.org/presentationml/2006/main">
  <p:tag name="KSO_WM_BEAUTIFY_FLAG" val=""/>
</p:tagLst>
</file>

<file path=ppt/tags/tag1608.xml><?xml version="1.0" encoding="utf-8"?>
<p:tagLst xmlns:p="http://schemas.openxmlformats.org/presentationml/2006/main">
  <p:tag name="KSO_WM_BEAUTIFY_FLAG" val=""/>
</p:tagLst>
</file>

<file path=ppt/tags/tag1609.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10.xml><?xml version="1.0" encoding="utf-8"?>
<p:tagLst xmlns:p="http://schemas.openxmlformats.org/presentationml/2006/main">
  <p:tag name="KSO_WM_BEAUTIFY_FLAG" val=""/>
</p:tagLst>
</file>

<file path=ppt/tags/tag1611.xml><?xml version="1.0" encoding="utf-8"?>
<p:tagLst xmlns:p="http://schemas.openxmlformats.org/presentationml/2006/main">
  <p:tag name="KSO_WM_BEAUTIFY_FLAG" val=""/>
</p:tagLst>
</file>

<file path=ppt/tags/tag1612.xml><?xml version="1.0" encoding="utf-8"?>
<p:tagLst xmlns:p="http://schemas.openxmlformats.org/presentationml/2006/main">
  <p:tag name="KSO_WM_BEAUTIFY_FLAG" val=""/>
</p:tagLst>
</file>

<file path=ppt/tags/tag1613.xml><?xml version="1.0" encoding="utf-8"?>
<p:tagLst xmlns:p="http://schemas.openxmlformats.org/presentationml/2006/main">
  <p:tag name="KSO_WM_BEAUTIFY_FLAG" val=""/>
</p:tagLst>
</file>

<file path=ppt/tags/tag1614.xml><?xml version="1.0" encoding="utf-8"?>
<p:tagLst xmlns:p="http://schemas.openxmlformats.org/presentationml/2006/main">
  <p:tag name="KSO_WM_BEAUTIFY_FLAG" val=""/>
</p:tagLst>
</file>

<file path=ppt/tags/tag1615.xml><?xml version="1.0" encoding="utf-8"?>
<p:tagLst xmlns:p="http://schemas.openxmlformats.org/presentationml/2006/main">
  <p:tag name="KSO_WM_BEAUTIFY_FLAG" val=""/>
</p:tagLst>
</file>

<file path=ppt/tags/tag1616.xml><?xml version="1.0" encoding="utf-8"?>
<p:tagLst xmlns:p="http://schemas.openxmlformats.org/presentationml/2006/main">
  <p:tag name="KSO_WM_BEAUTIFY_FLAG" val=""/>
</p:tagLst>
</file>

<file path=ppt/tags/tag1617.xml><?xml version="1.0" encoding="utf-8"?>
<p:tagLst xmlns:p="http://schemas.openxmlformats.org/presentationml/2006/main">
  <p:tag name="KSO_WM_BEAUTIFY_FLAG" val=""/>
</p:tagLst>
</file>

<file path=ppt/tags/tag1618.xml><?xml version="1.0" encoding="utf-8"?>
<p:tagLst xmlns:p="http://schemas.openxmlformats.org/presentationml/2006/main">
  <p:tag name="KSO_WM_BEAUTIFY_FLAG" val=""/>
</p:tagLst>
</file>

<file path=ppt/tags/tag1619.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20.xml><?xml version="1.0" encoding="utf-8"?>
<p:tagLst xmlns:p="http://schemas.openxmlformats.org/presentationml/2006/main">
  <p:tag name="KSO_WM_BEAUTIFY_FLAG" val=""/>
</p:tagLst>
</file>

<file path=ppt/tags/tag1621.xml><?xml version="1.0" encoding="utf-8"?>
<p:tagLst xmlns:p="http://schemas.openxmlformats.org/presentationml/2006/main">
  <p:tag name="KSO_WM_BEAUTIFY_FLAG" val=""/>
</p:tagLst>
</file>

<file path=ppt/tags/tag1622.xml><?xml version="1.0" encoding="utf-8"?>
<p:tagLst xmlns:p="http://schemas.openxmlformats.org/presentationml/2006/main">
  <p:tag name="KSO_WM_BEAUTIFY_FLAG" val=""/>
</p:tagLst>
</file>

<file path=ppt/tags/tag1623.xml><?xml version="1.0" encoding="utf-8"?>
<p:tagLst xmlns:p="http://schemas.openxmlformats.org/presentationml/2006/main">
  <p:tag name="KSO_WM_BEAUTIFY_FLAG" val=""/>
</p:tagLst>
</file>

<file path=ppt/tags/tag1624.xml><?xml version="1.0" encoding="utf-8"?>
<p:tagLst xmlns:p="http://schemas.openxmlformats.org/presentationml/2006/main">
  <p:tag name="KSO_WM_BEAUTIFY_FLAG" val=""/>
</p:tagLst>
</file>

<file path=ppt/tags/tag1625.xml><?xml version="1.0" encoding="utf-8"?>
<p:tagLst xmlns:p="http://schemas.openxmlformats.org/presentationml/2006/main">
  <p:tag name="KSO_WM_BEAUTIFY_FLAG" val=""/>
</p:tagLst>
</file>

<file path=ppt/tags/tag1626.xml><?xml version="1.0" encoding="utf-8"?>
<p:tagLst xmlns:p="http://schemas.openxmlformats.org/presentationml/2006/main">
  <p:tag name="KSO_WM_BEAUTIFY_FLAG" val=""/>
</p:tagLst>
</file>

<file path=ppt/tags/tag1627.xml><?xml version="1.0" encoding="utf-8"?>
<p:tagLst xmlns:p="http://schemas.openxmlformats.org/presentationml/2006/main">
  <p:tag name="KSO_WM_BEAUTIFY_FLAG" val=""/>
</p:tagLst>
</file>

<file path=ppt/tags/tag1628.xml><?xml version="1.0" encoding="utf-8"?>
<p:tagLst xmlns:p="http://schemas.openxmlformats.org/presentationml/2006/main">
  <p:tag name="KSO_WM_BEAUTIFY_FLAG" val=""/>
</p:tagLst>
</file>

<file path=ppt/tags/tag1629.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30.xml><?xml version="1.0" encoding="utf-8"?>
<p:tagLst xmlns:p="http://schemas.openxmlformats.org/presentationml/2006/main">
  <p:tag name="KSO_WM_BEAUTIFY_FLAG" val=""/>
</p:tagLst>
</file>

<file path=ppt/tags/tag1631.xml><?xml version="1.0" encoding="utf-8"?>
<p:tagLst xmlns:p="http://schemas.openxmlformats.org/presentationml/2006/main">
  <p:tag name="KSO_WM_BEAUTIFY_FLAG" val=""/>
</p:tagLst>
</file>

<file path=ppt/tags/tag1632.xml><?xml version="1.0" encoding="utf-8"?>
<p:tagLst xmlns:p="http://schemas.openxmlformats.org/presentationml/2006/main">
  <p:tag name="KSO_WM_BEAUTIFY_FLAG" val=""/>
</p:tagLst>
</file>

<file path=ppt/tags/tag1633.xml><?xml version="1.0" encoding="utf-8"?>
<p:tagLst xmlns:p="http://schemas.openxmlformats.org/presentationml/2006/main">
  <p:tag name="KSO_WM_BEAUTIFY_FLAG" val=""/>
</p:tagLst>
</file>

<file path=ppt/tags/tag1634.xml><?xml version="1.0" encoding="utf-8"?>
<p:tagLst xmlns:p="http://schemas.openxmlformats.org/presentationml/2006/main">
  <p:tag name="KSO_WM_BEAUTIFY_FLAG" val=""/>
</p:tagLst>
</file>

<file path=ppt/tags/tag1635.xml><?xml version="1.0" encoding="utf-8"?>
<p:tagLst xmlns:p="http://schemas.openxmlformats.org/presentationml/2006/main">
  <p:tag name="KSO_WM_BEAUTIFY_FLAG" val=""/>
</p:tagLst>
</file>

<file path=ppt/tags/tag1636.xml><?xml version="1.0" encoding="utf-8"?>
<p:tagLst xmlns:p="http://schemas.openxmlformats.org/presentationml/2006/main">
  <p:tag name="KSO_WM_BEAUTIFY_FLAG" val=""/>
</p:tagLst>
</file>

<file path=ppt/tags/tag1637.xml><?xml version="1.0" encoding="utf-8"?>
<p:tagLst xmlns:p="http://schemas.openxmlformats.org/presentationml/2006/main">
  <p:tag name="KSO_WM_BEAUTIFY_FLAG" val=""/>
</p:tagLst>
</file>

<file path=ppt/tags/tag1638.xml><?xml version="1.0" encoding="utf-8"?>
<p:tagLst xmlns:p="http://schemas.openxmlformats.org/presentationml/2006/main">
  <p:tag name="KSO_WM_BEAUTIFY_FLAG" val=""/>
</p:tagLst>
</file>

<file path=ppt/tags/tag1639.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40.xml><?xml version="1.0" encoding="utf-8"?>
<p:tagLst xmlns:p="http://schemas.openxmlformats.org/presentationml/2006/main">
  <p:tag name="KSO_WM_BEAUTIFY_FLAG" val=""/>
</p:tagLst>
</file>

<file path=ppt/tags/tag1641.xml><?xml version="1.0" encoding="utf-8"?>
<p:tagLst xmlns:p="http://schemas.openxmlformats.org/presentationml/2006/main">
  <p:tag name="KSO_WM_BEAUTIFY_FLAG" val=""/>
</p:tagLst>
</file>

<file path=ppt/tags/tag1642.xml><?xml version="1.0" encoding="utf-8"?>
<p:tagLst xmlns:p="http://schemas.openxmlformats.org/presentationml/2006/main">
  <p:tag name="KSO_WM_BEAUTIFY_FLAG" val=""/>
</p:tagLst>
</file>

<file path=ppt/tags/tag1643.xml><?xml version="1.0" encoding="utf-8"?>
<p:tagLst xmlns:p="http://schemas.openxmlformats.org/presentationml/2006/main">
  <p:tag name="KSO_WM_BEAUTIFY_FLAG" val=""/>
</p:tagLst>
</file>

<file path=ppt/tags/tag1644.xml><?xml version="1.0" encoding="utf-8"?>
<p:tagLst xmlns:p="http://schemas.openxmlformats.org/presentationml/2006/main">
  <p:tag name="KSO_WM_BEAUTIFY_FLAG" val=""/>
</p:tagLst>
</file>

<file path=ppt/tags/tag1645.xml><?xml version="1.0" encoding="utf-8"?>
<p:tagLst xmlns:p="http://schemas.openxmlformats.org/presentationml/2006/main">
  <p:tag name="KSO_WM_BEAUTIFY_FLAG" val=""/>
</p:tagLst>
</file>

<file path=ppt/tags/tag1646.xml><?xml version="1.0" encoding="utf-8"?>
<p:tagLst xmlns:p="http://schemas.openxmlformats.org/presentationml/2006/main">
  <p:tag name="KSO_WM_BEAUTIFY_FLAG" val=""/>
</p:tagLst>
</file>

<file path=ppt/tags/tag1647.xml><?xml version="1.0" encoding="utf-8"?>
<p:tagLst xmlns:p="http://schemas.openxmlformats.org/presentationml/2006/main">
  <p:tag name="KSO_WM_BEAUTIFY_FLAG" val=""/>
</p:tagLst>
</file>

<file path=ppt/tags/tag1648.xml><?xml version="1.0" encoding="utf-8"?>
<p:tagLst xmlns:p="http://schemas.openxmlformats.org/presentationml/2006/main">
  <p:tag name="KSO_WM_BEAUTIFY_FLAG" val=""/>
</p:tagLst>
</file>

<file path=ppt/tags/tag1649.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50.xml><?xml version="1.0" encoding="utf-8"?>
<p:tagLst xmlns:p="http://schemas.openxmlformats.org/presentationml/2006/main">
  <p:tag name="KSO_WM_BEAUTIFY_FLAG" val=""/>
</p:tagLst>
</file>

<file path=ppt/tags/tag1651.xml><?xml version="1.0" encoding="utf-8"?>
<p:tagLst xmlns:p="http://schemas.openxmlformats.org/presentationml/2006/main">
  <p:tag name="KSO_WM_BEAUTIFY_FLAG" val=""/>
</p:tagLst>
</file>

<file path=ppt/tags/tag1652.xml><?xml version="1.0" encoding="utf-8"?>
<p:tagLst xmlns:p="http://schemas.openxmlformats.org/presentationml/2006/main">
  <p:tag name="KSO_WM_BEAUTIFY_FLAG" val=""/>
</p:tagLst>
</file>

<file path=ppt/tags/tag1653.xml><?xml version="1.0" encoding="utf-8"?>
<p:tagLst xmlns:p="http://schemas.openxmlformats.org/presentationml/2006/main">
  <p:tag name="KSO_WM_BEAUTIFY_FLAG" val=""/>
</p:tagLst>
</file>

<file path=ppt/tags/tag1654.xml><?xml version="1.0" encoding="utf-8"?>
<p:tagLst xmlns:p="http://schemas.openxmlformats.org/presentationml/2006/main">
  <p:tag name="KSO_WM_BEAUTIFY_FLAG" val=""/>
</p:tagLst>
</file>

<file path=ppt/tags/tag1655.xml><?xml version="1.0" encoding="utf-8"?>
<p:tagLst xmlns:p="http://schemas.openxmlformats.org/presentationml/2006/main">
  <p:tag name="KSO_WM_BEAUTIFY_FLAG" val=""/>
</p:tagLst>
</file>

<file path=ppt/tags/tag1656.xml><?xml version="1.0" encoding="utf-8"?>
<p:tagLst xmlns:p="http://schemas.openxmlformats.org/presentationml/2006/main">
  <p:tag name="KSO_WM_BEAUTIFY_FLAG" val=""/>
</p:tagLst>
</file>

<file path=ppt/tags/tag1657.xml><?xml version="1.0" encoding="utf-8"?>
<p:tagLst xmlns:p="http://schemas.openxmlformats.org/presentationml/2006/main">
  <p:tag name="KSO_WM_BEAUTIFY_FLAG" val=""/>
</p:tagLst>
</file>

<file path=ppt/tags/tag1658.xml><?xml version="1.0" encoding="utf-8"?>
<p:tagLst xmlns:p="http://schemas.openxmlformats.org/presentationml/2006/main">
  <p:tag name="KSO_WM_BEAUTIFY_FLAG" val=""/>
</p:tagLst>
</file>

<file path=ppt/tags/tag1659.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60.xml><?xml version="1.0" encoding="utf-8"?>
<p:tagLst xmlns:p="http://schemas.openxmlformats.org/presentationml/2006/main">
  <p:tag name="KSO_WM_BEAUTIFY_FLAG" val=""/>
</p:tagLst>
</file>

<file path=ppt/tags/tag1661.xml><?xml version="1.0" encoding="utf-8"?>
<p:tagLst xmlns:p="http://schemas.openxmlformats.org/presentationml/2006/main">
  <p:tag name="KSO_WM_BEAUTIFY_FLAG" val=""/>
</p:tagLst>
</file>

<file path=ppt/tags/tag1662.xml><?xml version="1.0" encoding="utf-8"?>
<p:tagLst xmlns:p="http://schemas.openxmlformats.org/presentationml/2006/main">
  <p:tag name="KSO_WM_BEAUTIFY_FLAG" val=""/>
</p:tagLst>
</file>

<file path=ppt/tags/tag1663.xml><?xml version="1.0" encoding="utf-8"?>
<p:tagLst xmlns:p="http://schemas.openxmlformats.org/presentationml/2006/main">
  <p:tag name="KSO_WM_BEAUTIFY_FLAG" val=""/>
</p:tagLst>
</file>

<file path=ppt/tags/tag1664.xml><?xml version="1.0" encoding="utf-8"?>
<p:tagLst xmlns:p="http://schemas.openxmlformats.org/presentationml/2006/main">
  <p:tag name="KSO_WM_BEAUTIFY_FLAG" val=""/>
</p:tagLst>
</file>

<file path=ppt/tags/tag1665.xml><?xml version="1.0" encoding="utf-8"?>
<p:tagLst xmlns:p="http://schemas.openxmlformats.org/presentationml/2006/main">
  <p:tag name="KSO_WM_BEAUTIFY_FLAG" val=""/>
</p:tagLst>
</file>

<file path=ppt/tags/tag1666.xml><?xml version="1.0" encoding="utf-8"?>
<p:tagLst xmlns:p="http://schemas.openxmlformats.org/presentationml/2006/main">
  <p:tag name="KSO_WM_BEAUTIFY_FLAG" val=""/>
</p:tagLst>
</file>

<file path=ppt/tags/tag1667.xml><?xml version="1.0" encoding="utf-8"?>
<p:tagLst xmlns:p="http://schemas.openxmlformats.org/presentationml/2006/main">
  <p:tag name="KSO_WM_BEAUTIFY_FLAG" val=""/>
</p:tagLst>
</file>

<file path=ppt/tags/tag1668.xml><?xml version="1.0" encoding="utf-8"?>
<p:tagLst xmlns:p="http://schemas.openxmlformats.org/presentationml/2006/main">
  <p:tag name="KSO_WM_BEAUTIFY_FLAG" val=""/>
</p:tagLst>
</file>

<file path=ppt/tags/tag1669.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70.xml><?xml version="1.0" encoding="utf-8"?>
<p:tagLst xmlns:p="http://schemas.openxmlformats.org/presentationml/2006/main">
  <p:tag name="KSO_WM_BEAUTIFY_FLAG" val=""/>
</p:tagLst>
</file>

<file path=ppt/tags/tag1671.xml><?xml version="1.0" encoding="utf-8"?>
<p:tagLst xmlns:p="http://schemas.openxmlformats.org/presentationml/2006/main">
  <p:tag name="KSO_WM_BEAUTIFY_FLAG" val=""/>
</p:tagLst>
</file>

<file path=ppt/tags/tag1672.xml><?xml version="1.0" encoding="utf-8"?>
<p:tagLst xmlns:p="http://schemas.openxmlformats.org/presentationml/2006/main">
  <p:tag name="KSO_WM_BEAUTIFY_FLAG" val=""/>
</p:tagLst>
</file>

<file path=ppt/tags/tag1673.xml><?xml version="1.0" encoding="utf-8"?>
<p:tagLst xmlns:p="http://schemas.openxmlformats.org/presentationml/2006/main">
  <p:tag name="KSO_WM_BEAUTIFY_FLAG" val=""/>
</p:tagLst>
</file>

<file path=ppt/tags/tag1674.xml><?xml version="1.0" encoding="utf-8"?>
<p:tagLst xmlns:p="http://schemas.openxmlformats.org/presentationml/2006/main">
  <p:tag name="KSO_WM_BEAUTIFY_FLAG" val=""/>
</p:tagLst>
</file>

<file path=ppt/tags/tag1675.xml><?xml version="1.0" encoding="utf-8"?>
<p:tagLst xmlns:p="http://schemas.openxmlformats.org/presentationml/2006/main">
  <p:tag name="KSO_WM_BEAUTIFY_FLAG" val=""/>
</p:tagLst>
</file>

<file path=ppt/tags/tag1676.xml><?xml version="1.0" encoding="utf-8"?>
<p:tagLst xmlns:p="http://schemas.openxmlformats.org/presentationml/2006/main">
  <p:tag name="KSO_WM_BEAUTIFY_FLAG" val=""/>
</p:tagLst>
</file>

<file path=ppt/tags/tag1677.xml><?xml version="1.0" encoding="utf-8"?>
<p:tagLst xmlns:p="http://schemas.openxmlformats.org/presentationml/2006/main">
  <p:tag name="KSO_WM_BEAUTIFY_FLAG" val=""/>
</p:tagLst>
</file>

<file path=ppt/tags/tag1678.xml><?xml version="1.0" encoding="utf-8"?>
<p:tagLst xmlns:p="http://schemas.openxmlformats.org/presentationml/2006/main">
  <p:tag name="KSO_WM_BEAUTIFY_FLAG" val=""/>
</p:tagLst>
</file>

<file path=ppt/tags/tag1679.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80.xml><?xml version="1.0" encoding="utf-8"?>
<p:tagLst xmlns:p="http://schemas.openxmlformats.org/presentationml/2006/main">
  <p:tag name="KSO_WM_BEAUTIFY_FLAG" val=""/>
</p:tagLst>
</file>

<file path=ppt/tags/tag1681.xml><?xml version="1.0" encoding="utf-8"?>
<p:tagLst xmlns:p="http://schemas.openxmlformats.org/presentationml/2006/main">
  <p:tag name="KSO_WM_BEAUTIFY_FLAG" val=""/>
</p:tagLst>
</file>

<file path=ppt/tags/tag1682.xml><?xml version="1.0" encoding="utf-8"?>
<p:tagLst xmlns:p="http://schemas.openxmlformats.org/presentationml/2006/main">
  <p:tag name="KSO_WM_BEAUTIFY_FLAG" val=""/>
</p:tagLst>
</file>

<file path=ppt/tags/tag1683.xml><?xml version="1.0" encoding="utf-8"?>
<p:tagLst xmlns:p="http://schemas.openxmlformats.org/presentationml/2006/main">
  <p:tag name="KSO_WM_BEAUTIFY_FLAG" val=""/>
</p:tagLst>
</file>

<file path=ppt/tags/tag1684.xml><?xml version="1.0" encoding="utf-8"?>
<p:tagLst xmlns:p="http://schemas.openxmlformats.org/presentationml/2006/main">
  <p:tag name="KSO_WM_BEAUTIFY_FLAG" val=""/>
</p:tagLst>
</file>

<file path=ppt/tags/tag1685.xml><?xml version="1.0" encoding="utf-8"?>
<p:tagLst xmlns:p="http://schemas.openxmlformats.org/presentationml/2006/main">
  <p:tag name="KSO_WM_BEAUTIFY_FLAG" val=""/>
</p:tagLst>
</file>

<file path=ppt/tags/tag1686.xml><?xml version="1.0" encoding="utf-8"?>
<p:tagLst xmlns:p="http://schemas.openxmlformats.org/presentationml/2006/main">
  <p:tag name="KSO_WM_BEAUTIFY_FLAG" val=""/>
</p:tagLst>
</file>

<file path=ppt/tags/tag1687.xml><?xml version="1.0" encoding="utf-8"?>
<p:tagLst xmlns:p="http://schemas.openxmlformats.org/presentationml/2006/main">
  <p:tag name="KSO_WM_BEAUTIFY_FLAG" val=""/>
</p:tagLst>
</file>

<file path=ppt/tags/tag1688.xml><?xml version="1.0" encoding="utf-8"?>
<p:tagLst xmlns:p="http://schemas.openxmlformats.org/presentationml/2006/main">
  <p:tag name="KSO_WM_BEAUTIFY_FLAG" val=""/>
</p:tagLst>
</file>

<file path=ppt/tags/tag1689.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690.xml><?xml version="1.0" encoding="utf-8"?>
<p:tagLst xmlns:p="http://schemas.openxmlformats.org/presentationml/2006/main">
  <p:tag name="KSO_WM_BEAUTIFY_FLAG" val=""/>
</p:tagLst>
</file>

<file path=ppt/tags/tag1691.xml><?xml version="1.0" encoding="utf-8"?>
<p:tagLst xmlns:p="http://schemas.openxmlformats.org/presentationml/2006/main">
  <p:tag name="KSO_WM_BEAUTIFY_FLAG" val=""/>
</p:tagLst>
</file>

<file path=ppt/tags/tag1692.xml><?xml version="1.0" encoding="utf-8"?>
<p:tagLst xmlns:p="http://schemas.openxmlformats.org/presentationml/2006/main">
  <p:tag name="KSO_WM_BEAUTIFY_FLAG" val=""/>
</p:tagLst>
</file>

<file path=ppt/tags/tag1693.xml><?xml version="1.0" encoding="utf-8"?>
<p:tagLst xmlns:p="http://schemas.openxmlformats.org/presentationml/2006/main">
  <p:tag name="KSO_WM_BEAUTIFY_FLAG" val=""/>
</p:tagLst>
</file>

<file path=ppt/tags/tag1694.xml><?xml version="1.0" encoding="utf-8"?>
<p:tagLst xmlns:p="http://schemas.openxmlformats.org/presentationml/2006/main">
  <p:tag name="KSO_WM_BEAUTIFY_FLAG" val=""/>
</p:tagLst>
</file>

<file path=ppt/tags/tag1695.xml><?xml version="1.0" encoding="utf-8"?>
<p:tagLst xmlns:p="http://schemas.openxmlformats.org/presentationml/2006/main">
  <p:tag name="KSO_WM_BEAUTIFY_FLAG" val=""/>
</p:tagLst>
</file>

<file path=ppt/tags/tag1696.xml><?xml version="1.0" encoding="utf-8"?>
<p:tagLst xmlns:p="http://schemas.openxmlformats.org/presentationml/2006/main">
  <p:tag name="KSO_WM_BEAUTIFY_FLAG" val=""/>
</p:tagLst>
</file>

<file path=ppt/tags/tag1697.xml><?xml version="1.0" encoding="utf-8"?>
<p:tagLst xmlns:p="http://schemas.openxmlformats.org/presentationml/2006/main">
  <p:tag name="KSO_WM_BEAUTIFY_FLAG" val=""/>
</p:tagLst>
</file>

<file path=ppt/tags/tag1698.xml><?xml version="1.0" encoding="utf-8"?>
<p:tagLst xmlns:p="http://schemas.openxmlformats.org/presentationml/2006/main">
  <p:tag name="KSO_WM_BEAUTIFY_FLAG" val=""/>
</p:tagLst>
</file>

<file path=ppt/tags/tag169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00.xml><?xml version="1.0" encoding="utf-8"?>
<p:tagLst xmlns:p="http://schemas.openxmlformats.org/presentationml/2006/main">
  <p:tag name="KSO_WM_BEAUTIFY_FLAG" val=""/>
</p:tagLst>
</file>

<file path=ppt/tags/tag1701.xml><?xml version="1.0" encoding="utf-8"?>
<p:tagLst xmlns:p="http://schemas.openxmlformats.org/presentationml/2006/main">
  <p:tag name="KSO_WM_BEAUTIFY_FLAG" val=""/>
</p:tagLst>
</file>

<file path=ppt/tags/tag1702.xml><?xml version="1.0" encoding="utf-8"?>
<p:tagLst xmlns:p="http://schemas.openxmlformats.org/presentationml/2006/main">
  <p:tag name="KSO_WM_BEAUTIFY_FLAG" val=""/>
</p:tagLst>
</file>

<file path=ppt/tags/tag1703.xml><?xml version="1.0" encoding="utf-8"?>
<p:tagLst xmlns:p="http://schemas.openxmlformats.org/presentationml/2006/main">
  <p:tag name="KSO_WM_BEAUTIFY_FLAG" val=""/>
</p:tagLst>
</file>

<file path=ppt/tags/tag1704.xml><?xml version="1.0" encoding="utf-8"?>
<p:tagLst xmlns:p="http://schemas.openxmlformats.org/presentationml/2006/main">
  <p:tag name="KSO_WM_BEAUTIFY_FLAG" val=""/>
</p:tagLst>
</file>

<file path=ppt/tags/tag1705.xml><?xml version="1.0" encoding="utf-8"?>
<p:tagLst xmlns:p="http://schemas.openxmlformats.org/presentationml/2006/main">
  <p:tag name="KSO_WM_BEAUTIFY_FLAG" val=""/>
</p:tagLst>
</file>

<file path=ppt/tags/tag1706.xml><?xml version="1.0" encoding="utf-8"?>
<p:tagLst xmlns:p="http://schemas.openxmlformats.org/presentationml/2006/main">
  <p:tag name="KSO_WM_BEAUTIFY_FLAG" val=""/>
</p:tagLst>
</file>

<file path=ppt/tags/tag1707.xml><?xml version="1.0" encoding="utf-8"?>
<p:tagLst xmlns:p="http://schemas.openxmlformats.org/presentationml/2006/main">
  <p:tag name="KSO_WM_BEAUTIFY_FLAG" val=""/>
</p:tagLst>
</file>

<file path=ppt/tags/tag1708.xml><?xml version="1.0" encoding="utf-8"?>
<p:tagLst xmlns:p="http://schemas.openxmlformats.org/presentationml/2006/main">
  <p:tag name="KSO_WM_BEAUTIFY_FLAG" val=""/>
</p:tagLst>
</file>

<file path=ppt/tags/tag1709.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10.xml><?xml version="1.0" encoding="utf-8"?>
<p:tagLst xmlns:p="http://schemas.openxmlformats.org/presentationml/2006/main">
  <p:tag name="KSO_WM_BEAUTIFY_FLAG" val=""/>
</p:tagLst>
</file>

<file path=ppt/tags/tag1711.xml><?xml version="1.0" encoding="utf-8"?>
<p:tagLst xmlns:p="http://schemas.openxmlformats.org/presentationml/2006/main">
  <p:tag name="KSO_WM_BEAUTIFY_FLAG" val=""/>
</p:tagLst>
</file>

<file path=ppt/tags/tag1712.xml><?xml version="1.0" encoding="utf-8"?>
<p:tagLst xmlns:p="http://schemas.openxmlformats.org/presentationml/2006/main">
  <p:tag name="KSO_WM_BEAUTIFY_FLAG" val=""/>
</p:tagLst>
</file>

<file path=ppt/tags/tag1713.xml><?xml version="1.0" encoding="utf-8"?>
<p:tagLst xmlns:p="http://schemas.openxmlformats.org/presentationml/2006/main">
  <p:tag name="KSO_WM_BEAUTIFY_FLAG" val=""/>
</p:tagLst>
</file>

<file path=ppt/tags/tag1714.xml><?xml version="1.0" encoding="utf-8"?>
<p:tagLst xmlns:p="http://schemas.openxmlformats.org/presentationml/2006/main">
  <p:tag name="KSO_WM_BEAUTIFY_FLAG" val=""/>
</p:tagLst>
</file>

<file path=ppt/tags/tag1715.xml><?xml version="1.0" encoding="utf-8"?>
<p:tagLst xmlns:p="http://schemas.openxmlformats.org/presentationml/2006/main">
  <p:tag name="KSO_WM_BEAUTIFY_FLAG" val=""/>
</p:tagLst>
</file>

<file path=ppt/tags/tag1716.xml><?xml version="1.0" encoding="utf-8"?>
<p:tagLst xmlns:p="http://schemas.openxmlformats.org/presentationml/2006/main">
  <p:tag name="KSO_WM_BEAUTIFY_FLAG" val=""/>
</p:tagLst>
</file>

<file path=ppt/tags/tag1717.xml><?xml version="1.0" encoding="utf-8"?>
<p:tagLst xmlns:p="http://schemas.openxmlformats.org/presentationml/2006/main">
  <p:tag name="KSO_WM_BEAUTIFY_FLAG" val=""/>
</p:tagLst>
</file>

<file path=ppt/tags/tag1718.xml><?xml version="1.0" encoding="utf-8"?>
<p:tagLst xmlns:p="http://schemas.openxmlformats.org/presentationml/2006/main">
  <p:tag name="KSO_WM_BEAUTIFY_FLAG" val=""/>
</p:tagLst>
</file>

<file path=ppt/tags/tag1719.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20.xml><?xml version="1.0" encoding="utf-8"?>
<p:tagLst xmlns:p="http://schemas.openxmlformats.org/presentationml/2006/main">
  <p:tag name="KSO_WM_BEAUTIFY_FLAG" val=""/>
</p:tagLst>
</file>

<file path=ppt/tags/tag1721.xml><?xml version="1.0" encoding="utf-8"?>
<p:tagLst xmlns:p="http://schemas.openxmlformats.org/presentationml/2006/main">
  <p:tag name="KSO_WM_BEAUTIFY_FLAG" val=""/>
</p:tagLst>
</file>

<file path=ppt/tags/tag1722.xml><?xml version="1.0" encoding="utf-8"?>
<p:tagLst xmlns:p="http://schemas.openxmlformats.org/presentationml/2006/main">
  <p:tag name="KSO_WM_BEAUTIFY_FLAG" val=""/>
</p:tagLst>
</file>

<file path=ppt/tags/tag1723.xml><?xml version="1.0" encoding="utf-8"?>
<p:tagLst xmlns:p="http://schemas.openxmlformats.org/presentationml/2006/main">
  <p:tag name="KSO_WM_BEAUTIFY_FLAG" val=""/>
</p:tagLst>
</file>

<file path=ppt/tags/tag1724.xml><?xml version="1.0" encoding="utf-8"?>
<p:tagLst xmlns:p="http://schemas.openxmlformats.org/presentationml/2006/main">
  <p:tag name="KSO_WM_BEAUTIFY_FLAG" val=""/>
</p:tagLst>
</file>

<file path=ppt/tags/tag1725.xml><?xml version="1.0" encoding="utf-8"?>
<p:tagLst xmlns:p="http://schemas.openxmlformats.org/presentationml/2006/main">
  <p:tag name="KSO_WM_BEAUTIFY_FLAG" val=""/>
</p:tagLst>
</file>

<file path=ppt/tags/tag1726.xml><?xml version="1.0" encoding="utf-8"?>
<p:tagLst xmlns:p="http://schemas.openxmlformats.org/presentationml/2006/main">
  <p:tag name="KSO_WM_BEAUTIFY_FLAG" val=""/>
</p:tagLst>
</file>

<file path=ppt/tags/tag1727.xml><?xml version="1.0" encoding="utf-8"?>
<p:tagLst xmlns:p="http://schemas.openxmlformats.org/presentationml/2006/main">
  <p:tag name="KSO_WM_BEAUTIFY_FLAG" val=""/>
</p:tagLst>
</file>

<file path=ppt/tags/tag1728.xml><?xml version="1.0" encoding="utf-8"?>
<p:tagLst xmlns:p="http://schemas.openxmlformats.org/presentationml/2006/main">
  <p:tag name="KSO_WM_BEAUTIFY_FLAG" val=""/>
</p:tagLst>
</file>

<file path=ppt/tags/tag1729.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30.xml><?xml version="1.0" encoding="utf-8"?>
<p:tagLst xmlns:p="http://schemas.openxmlformats.org/presentationml/2006/main">
  <p:tag name="KSO_WM_BEAUTIFY_FLAG" val=""/>
</p:tagLst>
</file>

<file path=ppt/tags/tag1731.xml><?xml version="1.0" encoding="utf-8"?>
<p:tagLst xmlns:p="http://schemas.openxmlformats.org/presentationml/2006/main">
  <p:tag name="KSO_WM_BEAUTIFY_FLAG" val=""/>
</p:tagLst>
</file>

<file path=ppt/tags/tag1732.xml><?xml version="1.0" encoding="utf-8"?>
<p:tagLst xmlns:p="http://schemas.openxmlformats.org/presentationml/2006/main">
  <p:tag name="KSO_WM_BEAUTIFY_FLAG" val=""/>
</p:tagLst>
</file>

<file path=ppt/tags/tag1733.xml><?xml version="1.0" encoding="utf-8"?>
<p:tagLst xmlns:p="http://schemas.openxmlformats.org/presentationml/2006/main">
  <p:tag name="KSO_WM_BEAUTIFY_FLAG" val=""/>
</p:tagLst>
</file>

<file path=ppt/tags/tag1734.xml><?xml version="1.0" encoding="utf-8"?>
<p:tagLst xmlns:p="http://schemas.openxmlformats.org/presentationml/2006/main">
  <p:tag name="KSO_WM_BEAUTIFY_FLAG" val=""/>
</p:tagLst>
</file>

<file path=ppt/tags/tag1735.xml><?xml version="1.0" encoding="utf-8"?>
<p:tagLst xmlns:p="http://schemas.openxmlformats.org/presentationml/2006/main">
  <p:tag name="KSO_WM_BEAUTIFY_FLAG" val=""/>
</p:tagLst>
</file>

<file path=ppt/tags/tag1736.xml><?xml version="1.0" encoding="utf-8"?>
<p:tagLst xmlns:p="http://schemas.openxmlformats.org/presentationml/2006/main">
  <p:tag name="KSO_WM_BEAUTIFY_FLAG" val=""/>
</p:tagLst>
</file>

<file path=ppt/tags/tag1737.xml><?xml version="1.0" encoding="utf-8"?>
<p:tagLst xmlns:p="http://schemas.openxmlformats.org/presentationml/2006/main">
  <p:tag name="KSO_WM_BEAUTIFY_FLAG" val=""/>
</p:tagLst>
</file>

<file path=ppt/tags/tag1738.xml><?xml version="1.0" encoding="utf-8"?>
<p:tagLst xmlns:p="http://schemas.openxmlformats.org/presentationml/2006/main">
  <p:tag name="KSO_WM_BEAUTIFY_FLAG" val=""/>
</p:tagLst>
</file>

<file path=ppt/tags/tag1739.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40.xml><?xml version="1.0" encoding="utf-8"?>
<p:tagLst xmlns:p="http://schemas.openxmlformats.org/presentationml/2006/main">
  <p:tag name="KSO_WM_BEAUTIFY_FLAG" val=""/>
</p:tagLst>
</file>

<file path=ppt/tags/tag1741.xml><?xml version="1.0" encoding="utf-8"?>
<p:tagLst xmlns:p="http://schemas.openxmlformats.org/presentationml/2006/main">
  <p:tag name="KSO_WM_BEAUTIFY_FLAG" val=""/>
</p:tagLst>
</file>

<file path=ppt/tags/tag1742.xml><?xml version="1.0" encoding="utf-8"?>
<p:tagLst xmlns:p="http://schemas.openxmlformats.org/presentationml/2006/main">
  <p:tag name="KSO_WM_BEAUTIFY_FLAG" val=""/>
</p:tagLst>
</file>

<file path=ppt/tags/tag1743.xml><?xml version="1.0" encoding="utf-8"?>
<p:tagLst xmlns:p="http://schemas.openxmlformats.org/presentationml/2006/main">
  <p:tag name="KSO_WM_BEAUTIFY_FLAG" val=""/>
</p:tagLst>
</file>

<file path=ppt/tags/tag1744.xml><?xml version="1.0" encoding="utf-8"?>
<p:tagLst xmlns:p="http://schemas.openxmlformats.org/presentationml/2006/main">
  <p:tag name="KSO_WM_BEAUTIFY_FLAG" val=""/>
</p:tagLst>
</file>

<file path=ppt/tags/tag1745.xml><?xml version="1.0" encoding="utf-8"?>
<p:tagLst xmlns:p="http://schemas.openxmlformats.org/presentationml/2006/main">
  <p:tag name="KSO_WM_BEAUTIFY_FLAG" val=""/>
</p:tagLst>
</file>

<file path=ppt/tags/tag1746.xml><?xml version="1.0" encoding="utf-8"?>
<p:tagLst xmlns:p="http://schemas.openxmlformats.org/presentationml/2006/main">
  <p:tag name="KSO_WM_BEAUTIFY_FLAG" val=""/>
</p:tagLst>
</file>

<file path=ppt/tags/tag1747.xml><?xml version="1.0" encoding="utf-8"?>
<p:tagLst xmlns:p="http://schemas.openxmlformats.org/presentationml/2006/main">
  <p:tag name="KSO_WM_BEAUTIFY_FLAG" val=""/>
</p:tagLst>
</file>

<file path=ppt/tags/tag1748.xml><?xml version="1.0" encoding="utf-8"?>
<p:tagLst xmlns:p="http://schemas.openxmlformats.org/presentationml/2006/main">
  <p:tag name="KSO_WM_BEAUTIFY_FLAG" val=""/>
</p:tagLst>
</file>

<file path=ppt/tags/tag1749.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50.xml><?xml version="1.0" encoding="utf-8"?>
<p:tagLst xmlns:p="http://schemas.openxmlformats.org/presentationml/2006/main">
  <p:tag name="KSO_WM_BEAUTIFY_FLAG" val=""/>
</p:tagLst>
</file>

<file path=ppt/tags/tag1751.xml><?xml version="1.0" encoding="utf-8"?>
<p:tagLst xmlns:p="http://schemas.openxmlformats.org/presentationml/2006/main">
  <p:tag name="KSO_WM_BEAUTIFY_FLAG" val=""/>
</p:tagLst>
</file>

<file path=ppt/tags/tag1752.xml><?xml version="1.0" encoding="utf-8"?>
<p:tagLst xmlns:p="http://schemas.openxmlformats.org/presentationml/2006/main">
  <p:tag name="KSO_WM_BEAUTIFY_FLAG" val=""/>
</p:tagLst>
</file>

<file path=ppt/tags/tag1753.xml><?xml version="1.0" encoding="utf-8"?>
<p:tagLst xmlns:p="http://schemas.openxmlformats.org/presentationml/2006/main">
  <p:tag name="KSO_WM_BEAUTIFY_FLAG" val=""/>
</p:tagLst>
</file>

<file path=ppt/tags/tag1754.xml><?xml version="1.0" encoding="utf-8"?>
<p:tagLst xmlns:p="http://schemas.openxmlformats.org/presentationml/2006/main">
  <p:tag name="KSO_WM_BEAUTIFY_FLAG" val=""/>
</p:tagLst>
</file>

<file path=ppt/tags/tag1755.xml><?xml version="1.0" encoding="utf-8"?>
<p:tagLst xmlns:p="http://schemas.openxmlformats.org/presentationml/2006/main">
  <p:tag name="KSO_WM_BEAUTIFY_FLAG" val=""/>
</p:tagLst>
</file>

<file path=ppt/tags/tag1756.xml><?xml version="1.0" encoding="utf-8"?>
<p:tagLst xmlns:p="http://schemas.openxmlformats.org/presentationml/2006/main">
  <p:tag name="KSO_WM_BEAUTIFY_FLAG" val=""/>
</p:tagLst>
</file>

<file path=ppt/tags/tag1757.xml><?xml version="1.0" encoding="utf-8"?>
<p:tagLst xmlns:p="http://schemas.openxmlformats.org/presentationml/2006/main">
  <p:tag name="KSO_WM_BEAUTIFY_FLAG" val=""/>
</p:tagLst>
</file>

<file path=ppt/tags/tag1758.xml><?xml version="1.0" encoding="utf-8"?>
<p:tagLst xmlns:p="http://schemas.openxmlformats.org/presentationml/2006/main">
  <p:tag name="KSO_WM_BEAUTIFY_FLAG" val=""/>
</p:tagLst>
</file>

<file path=ppt/tags/tag1759.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60.xml><?xml version="1.0" encoding="utf-8"?>
<p:tagLst xmlns:p="http://schemas.openxmlformats.org/presentationml/2006/main">
  <p:tag name="KSO_WM_BEAUTIFY_FLAG" val=""/>
</p:tagLst>
</file>

<file path=ppt/tags/tag1761.xml><?xml version="1.0" encoding="utf-8"?>
<p:tagLst xmlns:p="http://schemas.openxmlformats.org/presentationml/2006/main">
  <p:tag name="KSO_WM_BEAUTIFY_FLAG" val=""/>
</p:tagLst>
</file>

<file path=ppt/tags/tag1762.xml><?xml version="1.0" encoding="utf-8"?>
<p:tagLst xmlns:p="http://schemas.openxmlformats.org/presentationml/2006/main">
  <p:tag name="KSO_WM_BEAUTIFY_FLAG" val=""/>
</p:tagLst>
</file>

<file path=ppt/tags/tag1763.xml><?xml version="1.0" encoding="utf-8"?>
<p:tagLst xmlns:p="http://schemas.openxmlformats.org/presentationml/2006/main">
  <p:tag name="KSO_WM_BEAUTIFY_FLAG" val=""/>
</p:tagLst>
</file>

<file path=ppt/tags/tag1764.xml><?xml version="1.0" encoding="utf-8"?>
<p:tagLst xmlns:p="http://schemas.openxmlformats.org/presentationml/2006/main">
  <p:tag name="KSO_WM_BEAUTIFY_FLAG" val=""/>
</p:tagLst>
</file>

<file path=ppt/tags/tag1765.xml><?xml version="1.0" encoding="utf-8"?>
<p:tagLst xmlns:p="http://schemas.openxmlformats.org/presentationml/2006/main">
  <p:tag name="KSO_WM_BEAUTIFY_FLAG" val=""/>
</p:tagLst>
</file>

<file path=ppt/tags/tag1766.xml><?xml version="1.0" encoding="utf-8"?>
<p:tagLst xmlns:p="http://schemas.openxmlformats.org/presentationml/2006/main">
  <p:tag name="KSO_WM_BEAUTIFY_FLAG" val=""/>
</p:tagLst>
</file>

<file path=ppt/tags/tag1767.xml><?xml version="1.0" encoding="utf-8"?>
<p:tagLst xmlns:p="http://schemas.openxmlformats.org/presentationml/2006/main">
  <p:tag name="KSO_WM_BEAUTIFY_FLAG" val=""/>
</p:tagLst>
</file>

<file path=ppt/tags/tag1768.xml><?xml version="1.0" encoding="utf-8"?>
<p:tagLst xmlns:p="http://schemas.openxmlformats.org/presentationml/2006/main">
  <p:tag name="KSO_WM_BEAUTIFY_FLAG" val=""/>
</p:tagLst>
</file>

<file path=ppt/tags/tag1769.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70.xml><?xml version="1.0" encoding="utf-8"?>
<p:tagLst xmlns:p="http://schemas.openxmlformats.org/presentationml/2006/main">
  <p:tag name="KSO_WM_BEAUTIFY_FLAG" val=""/>
</p:tagLst>
</file>

<file path=ppt/tags/tag1771.xml><?xml version="1.0" encoding="utf-8"?>
<p:tagLst xmlns:p="http://schemas.openxmlformats.org/presentationml/2006/main">
  <p:tag name="KSO_WM_BEAUTIFY_FLAG" val=""/>
</p:tagLst>
</file>

<file path=ppt/tags/tag1772.xml><?xml version="1.0" encoding="utf-8"?>
<p:tagLst xmlns:p="http://schemas.openxmlformats.org/presentationml/2006/main">
  <p:tag name="KSO_WM_BEAUTIFY_FLAG" val=""/>
</p:tagLst>
</file>

<file path=ppt/tags/tag1773.xml><?xml version="1.0" encoding="utf-8"?>
<p:tagLst xmlns:p="http://schemas.openxmlformats.org/presentationml/2006/main">
  <p:tag name="KSO_WM_BEAUTIFY_FLAG" val=""/>
</p:tagLst>
</file>

<file path=ppt/tags/tag1774.xml><?xml version="1.0" encoding="utf-8"?>
<p:tagLst xmlns:p="http://schemas.openxmlformats.org/presentationml/2006/main">
  <p:tag name="KSO_WM_BEAUTIFY_FLAG" val=""/>
</p:tagLst>
</file>

<file path=ppt/tags/tag1775.xml><?xml version="1.0" encoding="utf-8"?>
<p:tagLst xmlns:p="http://schemas.openxmlformats.org/presentationml/2006/main">
  <p:tag name="KSO_WM_BEAUTIFY_FLAG" val=""/>
</p:tagLst>
</file>

<file path=ppt/tags/tag1776.xml><?xml version="1.0" encoding="utf-8"?>
<p:tagLst xmlns:p="http://schemas.openxmlformats.org/presentationml/2006/main">
  <p:tag name="KSO_WM_BEAUTIFY_FLAG" val=""/>
</p:tagLst>
</file>

<file path=ppt/tags/tag1777.xml><?xml version="1.0" encoding="utf-8"?>
<p:tagLst xmlns:p="http://schemas.openxmlformats.org/presentationml/2006/main">
  <p:tag name="KSO_WM_BEAUTIFY_FLAG" val=""/>
</p:tagLst>
</file>

<file path=ppt/tags/tag1778.xml><?xml version="1.0" encoding="utf-8"?>
<p:tagLst xmlns:p="http://schemas.openxmlformats.org/presentationml/2006/main">
  <p:tag name="KSO_WM_BEAUTIFY_FLAG" val=""/>
</p:tagLst>
</file>

<file path=ppt/tags/tag1779.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80.xml><?xml version="1.0" encoding="utf-8"?>
<p:tagLst xmlns:p="http://schemas.openxmlformats.org/presentationml/2006/main">
  <p:tag name="KSO_WM_BEAUTIFY_FLAG" val=""/>
</p:tagLst>
</file>

<file path=ppt/tags/tag1781.xml><?xml version="1.0" encoding="utf-8"?>
<p:tagLst xmlns:p="http://schemas.openxmlformats.org/presentationml/2006/main">
  <p:tag name="KSO_WM_BEAUTIFY_FLAG" val=""/>
</p:tagLst>
</file>

<file path=ppt/tags/tag1782.xml><?xml version="1.0" encoding="utf-8"?>
<p:tagLst xmlns:p="http://schemas.openxmlformats.org/presentationml/2006/main">
  <p:tag name="KSO_WM_BEAUTIFY_FLAG" val=""/>
</p:tagLst>
</file>

<file path=ppt/tags/tag1783.xml><?xml version="1.0" encoding="utf-8"?>
<p:tagLst xmlns:p="http://schemas.openxmlformats.org/presentationml/2006/main">
  <p:tag name="KSO_WM_BEAUTIFY_FLAG" val=""/>
</p:tagLst>
</file>

<file path=ppt/tags/tag1784.xml><?xml version="1.0" encoding="utf-8"?>
<p:tagLst xmlns:p="http://schemas.openxmlformats.org/presentationml/2006/main">
  <p:tag name="KSO_WM_BEAUTIFY_FLAG" val=""/>
</p:tagLst>
</file>

<file path=ppt/tags/tag1785.xml><?xml version="1.0" encoding="utf-8"?>
<p:tagLst xmlns:p="http://schemas.openxmlformats.org/presentationml/2006/main">
  <p:tag name="KSO_WM_BEAUTIFY_FLAG" val=""/>
</p:tagLst>
</file>

<file path=ppt/tags/tag1786.xml><?xml version="1.0" encoding="utf-8"?>
<p:tagLst xmlns:p="http://schemas.openxmlformats.org/presentationml/2006/main">
  <p:tag name="KSO_WM_BEAUTIFY_FLAG" val=""/>
</p:tagLst>
</file>

<file path=ppt/tags/tag1787.xml><?xml version="1.0" encoding="utf-8"?>
<p:tagLst xmlns:p="http://schemas.openxmlformats.org/presentationml/2006/main">
  <p:tag name="KSO_WM_BEAUTIFY_FLAG" val=""/>
</p:tagLst>
</file>

<file path=ppt/tags/tag1788.xml><?xml version="1.0" encoding="utf-8"?>
<p:tagLst xmlns:p="http://schemas.openxmlformats.org/presentationml/2006/main">
  <p:tag name="KSO_WM_BEAUTIFY_FLAG" val=""/>
</p:tagLst>
</file>

<file path=ppt/tags/tag1789.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790.xml><?xml version="1.0" encoding="utf-8"?>
<p:tagLst xmlns:p="http://schemas.openxmlformats.org/presentationml/2006/main">
  <p:tag name="KSO_WM_BEAUTIFY_FLAG" val=""/>
</p:tagLst>
</file>

<file path=ppt/tags/tag1791.xml><?xml version="1.0" encoding="utf-8"?>
<p:tagLst xmlns:p="http://schemas.openxmlformats.org/presentationml/2006/main">
  <p:tag name="KSO_WM_BEAUTIFY_FLAG" val=""/>
</p:tagLst>
</file>

<file path=ppt/tags/tag1792.xml><?xml version="1.0" encoding="utf-8"?>
<p:tagLst xmlns:p="http://schemas.openxmlformats.org/presentationml/2006/main">
  <p:tag name="KSO_WM_BEAUTIFY_FLAG" val=""/>
</p:tagLst>
</file>

<file path=ppt/tags/tag1793.xml><?xml version="1.0" encoding="utf-8"?>
<p:tagLst xmlns:p="http://schemas.openxmlformats.org/presentationml/2006/main">
  <p:tag name="KSO_WM_BEAUTIFY_FLAG" val=""/>
</p:tagLst>
</file>

<file path=ppt/tags/tag1794.xml><?xml version="1.0" encoding="utf-8"?>
<p:tagLst xmlns:p="http://schemas.openxmlformats.org/presentationml/2006/main">
  <p:tag name="KSO_WM_BEAUTIFY_FLAG" val=""/>
</p:tagLst>
</file>

<file path=ppt/tags/tag1795.xml><?xml version="1.0" encoding="utf-8"?>
<p:tagLst xmlns:p="http://schemas.openxmlformats.org/presentationml/2006/main">
  <p:tag name="KSO_WM_BEAUTIFY_FLAG" val=""/>
</p:tagLst>
</file>

<file path=ppt/tags/tag1796.xml><?xml version="1.0" encoding="utf-8"?>
<p:tagLst xmlns:p="http://schemas.openxmlformats.org/presentationml/2006/main">
  <p:tag name="KSO_WM_BEAUTIFY_FLAG" val=""/>
</p:tagLst>
</file>

<file path=ppt/tags/tag1797.xml><?xml version="1.0" encoding="utf-8"?>
<p:tagLst xmlns:p="http://schemas.openxmlformats.org/presentationml/2006/main">
  <p:tag name="KSO_WM_BEAUTIFY_FLAG" val=""/>
</p:tagLst>
</file>

<file path=ppt/tags/tag1798.xml><?xml version="1.0" encoding="utf-8"?>
<p:tagLst xmlns:p="http://schemas.openxmlformats.org/presentationml/2006/main">
  <p:tag name="KSO_WM_BEAUTIFY_FLAG" val=""/>
</p:tagLst>
</file>

<file path=ppt/tags/tag179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00.xml><?xml version="1.0" encoding="utf-8"?>
<p:tagLst xmlns:p="http://schemas.openxmlformats.org/presentationml/2006/main">
  <p:tag name="KSO_WM_BEAUTIFY_FLAG" val=""/>
</p:tagLst>
</file>

<file path=ppt/tags/tag1801.xml><?xml version="1.0" encoding="utf-8"?>
<p:tagLst xmlns:p="http://schemas.openxmlformats.org/presentationml/2006/main">
  <p:tag name="KSO_WM_BEAUTIFY_FLAG" val=""/>
</p:tagLst>
</file>

<file path=ppt/tags/tag1802.xml><?xml version="1.0" encoding="utf-8"?>
<p:tagLst xmlns:p="http://schemas.openxmlformats.org/presentationml/2006/main">
  <p:tag name="KSO_WM_BEAUTIFY_FLAG" val=""/>
</p:tagLst>
</file>

<file path=ppt/tags/tag1803.xml><?xml version="1.0" encoding="utf-8"?>
<p:tagLst xmlns:p="http://schemas.openxmlformats.org/presentationml/2006/main">
  <p:tag name="KSO_WM_BEAUTIFY_FLAG" val=""/>
</p:tagLst>
</file>

<file path=ppt/tags/tag1804.xml><?xml version="1.0" encoding="utf-8"?>
<p:tagLst xmlns:p="http://schemas.openxmlformats.org/presentationml/2006/main">
  <p:tag name="KSO_WM_BEAUTIFY_FLAG" val=""/>
</p:tagLst>
</file>

<file path=ppt/tags/tag1805.xml><?xml version="1.0" encoding="utf-8"?>
<p:tagLst xmlns:p="http://schemas.openxmlformats.org/presentationml/2006/main">
  <p:tag name="KSO_WM_BEAUTIFY_FLAG" val=""/>
</p:tagLst>
</file>

<file path=ppt/tags/tag1806.xml><?xml version="1.0" encoding="utf-8"?>
<p:tagLst xmlns:p="http://schemas.openxmlformats.org/presentationml/2006/main">
  <p:tag name="KSO_WM_BEAUTIFY_FLAG" val=""/>
</p:tagLst>
</file>

<file path=ppt/tags/tag1807.xml><?xml version="1.0" encoding="utf-8"?>
<p:tagLst xmlns:p="http://schemas.openxmlformats.org/presentationml/2006/main">
  <p:tag name="KSO_WM_BEAUTIFY_FLAG" val=""/>
</p:tagLst>
</file>

<file path=ppt/tags/tag1808.xml><?xml version="1.0" encoding="utf-8"?>
<p:tagLst xmlns:p="http://schemas.openxmlformats.org/presentationml/2006/main">
  <p:tag name="KSO_WM_BEAUTIFY_FLAG" val=""/>
</p:tagLst>
</file>

<file path=ppt/tags/tag1809.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10.xml><?xml version="1.0" encoding="utf-8"?>
<p:tagLst xmlns:p="http://schemas.openxmlformats.org/presentationml/2006/main">
  <p:tag name="KSO_WM_BEAUTIFY_FLAG" val=""/>
</p:tagLst>
</file>

<file path=ppt/tags/tag1811.xml><?xml version="1.0" encoding="utf-8"?>
<p:tagLst xmlns:p="http://schemas.openxmlformats.org/presentationml/2006/main">
  <p:tag name="KSO_WM_BEAUTIFY_FLAG" val=""/>
</p:tagLst>
</file>

<file path=ppt/tags/tag1812.xml><?xml version="1.0" encoding="utf-8"?>
<p:tagLst xmlns:p="http://schemas.openxmlformats.org/presentationml/2006/main">
  <p:tag name="KSO_WM_BEAUTIFY_FLAG" val=""/>
</p:tagLst>
</file>

<file path=ppt/tags/tag1813.xml><?xml version="1.0" encoding="utf-8"?>
<p:tagLst xmlns:p="http://schemas.openxmlformats.org/presentationml/2006/main">
  <p:tag name="KSO_WM_BEAUTIFY_FLAG" val=""/>
</p:tagLst>
</file>

<file path=ppt/tags/tag1814.xml><?xml version="1.0" encoding="utf-8"?>
<p:tagLst xmlns:p="http://schemas.openxmlformats.org/presentationml/2006/main">
  <p:tag name="KSO_WM_BEAUTIFY_FLAG" val=""/>
</p:tagLst>
</file>

<file path=ppt/tags/tag1815.xml><?xml version="1.0" encoding="utf-8"?>
<p:tagLst xmlns:p="http://schemas.openxmlformats.org/presentationml/2006/main">
  <p:tag name="KSO_WM_BEAUTIFY_FLAG" val=""/>
</p:tagLst>
</file>

<file path=ppt/tags/tag1816.xml><?xml version="1.0" encoding="utf-8"?>
<p:tagLst xmlns:p="http://schemas.openxmlformats.org/presentationml/2006/main">
  <p:tag name="KSO_WM_BEAUTIFY_FLAG" val=""/>
</p:tagLst>
</file>

<file path=ppt/tags/tag1817.xml><?xml version="1.0" encoding="utf-8"?>
<p:tagLst xmlns:p="http://schemas.openxmlformats.org/presentationml/2006/main">
  <p:tag name="KSO_WM_BEAUTIFY_FLAG" val=""/>
</p:tagLst>
</file>

<file path=ppt/tags/tag1818.xml><?xml version="1.0" encoding="utf-8"?>
<p:tagLst xmlns:p="http://schemas.openxmlformats.org/presentationml/2006/main">
  <p:tag name="KSO_WM_BEAUTIFY_FLAG" val=""/>
</p:tagLst>
</file>

<file path=ppt/tags/tag1819.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20.xml><?xml version="1.0" encoding="utf-8"?>
<p:tagLst xmlns:p="http://schemas.openxmlformats.org/presentationml/2006/main">
  <p:tag name="KSO_WM_BEAUTIFY_FLAG" val=""/>
</p:tagLst>
</file>

<file path=ppt/tags/tag1821.xml><?xml version="1.0" encoding="utf-8"?>
<p:tagLst xmlns:p="http://schemas.openxmlformats.org/presentationml/2006/main">
  <p:tag name="KSO_WM_BEAUTIFY_FLAG" val=""/>
</p:tagLst>
</file>

<file path=ppt/tags/tag1822.xml><?xml version="1.0" encoding="utf-8"?>
<p:tagLst xmlns:p="http://schemas.openxmlformats.org/presentationml/2006/main">
  <p:tag name="KSO_WM_BEAUTIFY_FLAG" val=""/>
</p:tagLst>
</file>

<file path=ppt/tags/tag1823.xml><?xml version="1.0" encoding="utf-8"?>
<p:tagLst xmlns:p="http://schemas.openxmlformats.org/presentationml/2006/main">
  <p:tag name="KSO_WM_BEAUTIFY_FLAG" val=""/>
</p:tagLst>
</file>

<file path=ppt/tags/tag1824.xml><?xml version="1.0" encoding="utf-8"?>
<p:tagLst xmlns:p="http://schemas.openxmlformats.org/presentationml/2006/main">
  <p:tag name="KSO_WM_BEAUTIFY_FLAG" val=""/>
</p:tagLst>
</file>

<file path=ppt/tags/tag1825.xml><?xml version="1.0" encoding="utf-8"?>
<p:tagLst xmlns:p="http://schemas.openxmlformats.org/presentationml/2006/main">
  <p:tag name="KSO_WM_BEAUTIFY_FLAG" val=""/>
</p:tagLst>
</file>

<file path=ppt/tags/tag1826.xml><?xml version="1.0" encoding="utf-8"?>
<p:tagLst xmlns:p="http://schemas.openxmlformats.org/presentationml/2006/main">
  <p:tag name="KSO_WM_BEAUTIFY_FLAG" val=""/>
</p:tagLst>
</file>

<file path=ppt/tags/tag1827.xml><?xml version="1.0" encoding="utf-8"?>
<p:tagLst xmlns:p="http://schemas.openxmlformats.org/presentationml/2006/main">
  <p:tag name="KSO_WM_BEAUTIFY_FLAG" val=""/>
</p:tagLst>
</file>

<file path=ppt/tags/tag1828.xml><?xml version="1.0" encoding="utf-8"?>
<p:tagLst xmlns:p="http://schemas.openxmlformats.org/presentationml/2006/main">
  <p:tag name="KSO_WM_BEAUTIFY_FLAG" val=""/>
</p:tagLst>
</file>

<file path=ppt/tags/tag1829.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30.xml><?xml version="1.0" encoding="utf-8"?>
<p:tagLst xmlns:p="http://schemas.openxmlformats.org/presentationml/2006/main">
  <p:tag name="KSO_WM_BEAUTIFY_FLAG" val=""/>
</p:tagLst>
</file>

<file path=ppt/tags/tag1831.xml><?xml version="1.0" encoding="utf-8"?>
<p:tagLst xmlns:p="http://schemas.openxmlformats.org/presentationml/2006/main">
  <p:tag name="KSO_WM_BEAUTIFY_FLAG" val=""/>
</p:tagLst>
</file>

<file path=ppt/tags/tag1832.xml><?xml version="1.0" encoding="utf-8"?>
<p:tagLst xmlns:p="http://schemas.openxmlformats.org/presentationml/2006/main">
  <p:tag name="KSO_WM_BEAUTIFY_FLAG" val=""/>
</p:tagLst>
</file>

<file path=ppt/tags/tag1833.xml><?xml version="1.0" encoding="utf-8"?>
<p:tagLst xmlns:p="http://schemas.openxmlformats.org/presentationml/2006/main">
  <p:tag name="KSO_WM_BEAUTIFY_FLAG" val=""/>
</p:tagLst>
</file>

<file path=ppt/tags/tag1834.xml><?xml version="1.0" encoding="utf-8"?>
<p:tagLst xmlns:p="http://schemas.openxmlformats.org/presentationml/2006/main">
  <p:tag name="KSO_WM_BEAUTIFY_FLAG" val=""/>
</p:tagLst>
</file>

<file path=ppt/tags/tag1835.xml><?xml version="1.0" encoding="utf-8"?>
<p:tagLst xmlns:p="http://schemas.openxmlformats.org/presentationml/2006/main">
  <p:tag name="KSO_WM_BEAUTIFY_FLAG" val=""/>
</p:tagLst>
</file>

<file path=ppt/tags/tag1836.xml><?xml version="1.0" encoding="utf-8"?>
<p:tagLst xmlns:p="http://schemas.openxmlformats.org/presentationml/2006/main">
  <p:tag name="KSO_WM_BEAUTIFY_FLAG" val=""/>
</p:tagLst>
</file>

<file path=ppt/tags/tag1837.xml><?xml version="1.0" encoding="utf-8"?>
<p:tagLst xmlns:p="http://schemas.openxmlformats.org/presentationml/2006/main">
  <p:tag name="KSO_WM_BEAUTIFY_FLAG" val=""/>
</p:tagLst>
</file>

<file path=ppt/tags/tag1838.xml><?xml version="1.0" encoding="utf-8"?>
<p:tagLst xmlns:p="http://schemas.openxmlformats.org/presentationml/2006/main">
  <p:tag name="KSO_WM_BEAUTIFY_FLAG" val=""/>
</p:tagLst>
</file>

<file path=ppt/tags/tag1839.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40.xml><?xml version="1.0" encoding="utf-8"?>
<p:tagLst xmlns:p="http://schemas.openxmlformats.org/presentationml/2006/main">
  <p:tag name="KSO_WM_BEAUTIFY_FLAG" val=""/>
</p:tagLst>
</file>

<file path=ppt/tags/tag1841.xml><?xml version="1.0" encoding="utf-8"?>
<p:tagLst xmlns:p="http://schemas.openxmlformats.org/presentationml/2006/main">
  <p:tag name="KSO_WM_BEAUTIFY_FLAG" val=""/>
</p:tagLst>
</file>

<file path=ppt/tags/tag1842.xml><?xml version="1.0" encoding="utf-8"?>
<p:tagLst xmlns:p="http://schemas.openxmlformats.org/presentationml/2006/main">
  <p:tag name="KSO_WM_BEAUTIFY_FLAG" val=""/>
</p:tagLst>
</file>

<file path=ppt/tags/tag1843.xml><?xml version="1.0" encoding="utf-8"?>
<p:tagLst xmlns:p="http://schemas.openxmlformats.org/presentationml/2006/main">
  <p:tag name="KSO_WM_BEAUTIFY_FLAG" val=""/>
</p:tagLst>
</file>

<file path=ppt/tags/tag1844.xml><?xml version="1.0" encoding="utf-8"?>
<p:tagLst xmlns:p="http://schemas.openxmlformats.org/presentationml/2006/main">
  <p:tag name="KSO_WM_BEAUTIFY_FLAG" val=""/>
</p:tagLst>
</file>

<file path=ppt/tags/tag1845.xml><?xml version="1.0" encoding="utf-8"?>
<p:tagLst xmlns:p="http://schemas.openxmlformats.org/presentationml/2006/main">
  <p:tag name="KSO_WM_BEAUTIFY_FLAG" val=""/>
</p:tagLst>
</file>

<file path=ppt/tags/tag1846.xml><?xml version="1.0" encoding="utf-8"?>
<p:tagLst xmlns:p="http://schemas.openxmlformats.org/presentationml/2006/main">
  <p:tag name="KSO_WM_BEAUTIFY_FLAG" val=""/>
</p:tagLst>
</file>

<file path=ppt/tags/tag1847.xml><?xml version="1.0" encoding="utf-8"?>
<p:tagLst xmlns:p="http://schemas.openxmlformats.org/presentationml/2006/main">
  <p:tag name="KSO_WM_BEAUTIFY_FLAG" val=""/>
</p:tagLst>
</file>

<file path=ppt/tags/tag1848.xml><?xml version="1.0" encoding="utf-8"?>
<p:tagLst xmlns:p="http://schemas.openxmlformats.org/presentationml/2006/main">
  <p:tag name="KSO_WM_BEAUTIFY_FLAG" val=""/>
</p:tagLst>
</file>

<file path=ppt/tags/tag1849.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50.xml><?xml version="1.0" encoding="utf-8"?>
<p:tagLst xmlns:p="http://schemas.openxmlformats.org/presentationml/2006/main">
  <p:tag name="KSO_WM_BEAUTIFY_FLAG" val=""/>
</p:tagLst>
</file>

<file path=ppt/tags/tag1851.xml><?xml version="1.0" encoding="utf-8"?>
<p:tagLst xmlns:p="http://schemas.openxmlformats.org/presentationml/2006/main">
  <p:tag name="KSO_WM_BEAUTIFY_FLAG" val=""/>
</p:tagLst>
</file>

<file path=ppt/tags/tag1852.xml><?xml version="1.0" encoding="utf-8"?>
<p:tagLst xmlns:p="http://schemas.openxmlformats.org/presentationml/2006/main">
  <p:tag name="KSO_WM_BEAUTIFY_FLAG" val=""/>
</p:tagLst>
</file>

<file path=ppt/tags/tag1853.xml><?xml version="1.0" encoding="utf-8"?>
<p:tagLst xmlns:p="http://schemas.openxmlformats.org/presentationml/2006/main">
  <p:tag name="KSO_WM_BEAUTIFY_FLAG" val=""/>
</p:tagLst>
</file>

<file path=ppt/tags/tag1854.xml><?xml version="1.0" encoding="utf-8"?>
<p:tagLst xmlns:p="http://schemas.openxmlformats.org/presentationml/2006/main">
  <p:tag name="KSO_WM_BEAUTIFY_FLAG" val=""/>
</p:tagLst>
</file>

<file path=ppt/tags/tag1855.xml><?xml version="1.0" encoding="utf-8"?>
<p:tagLst xmlns:p="http://schemas.openxmlformats.org/presentationml/2006/main">
  <p:tag name="KSO_WM_BEAUTIFY_FLAG" val=""/>
</p:tagLst>
</file>

<file path=ppt/tags/tag1856.xml><?xml version="1.0" encoding="utf-8"?>
<p:tagLst xmlns:p="http://schemas.openxmlformats.org/presentationml/2006/main">
  <p:tag name="KSO_WM_BEAUTIFY_FLAG" val=""/>
</p:tagLst>
</file>

<file path=ppt/tags/tag1857.xml><?xml version="1.0" encoding="utf-8"?>
<p:tagLst xmlns:p="http://schemas.openxmlformats.org/presentationml/2006/main">
  <p:tag name="KSO_WM_BEAUTIFY_FLAG" val=""/>
</p:tagLst>
</file>

<file path=ppt/tags/tag1858.xml><?xml version="1.0" encoding="utf-8"?>
<p:tagLst xmlns:p="http://schemas.openxmlformats.org/presentationml/2006/main">
  <p:tag name="KSO_WM_BEAUTIFY_FLAG" val=""/>
</p:tagLst>
</file>

<file path=ppt/tags/tag1859.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60.xml><?xml version="1.0" encoding="utf-8"?>
<p:tagLst xmlns:p="http://schemas.openxmlformats.org/presentationml/2006/main">
  <p:tag name="KSO_WM_BEAUTIFY_FLAG" val=""/>
</p:tagLst>
</file>

<file path=ppt/tags/tag1861.xml><?xml version="1.0" encoding="utf-8"?>
<p:tagLst xmlns:p="http://schemas.openxmlformats.org/presentationml/2006/main">
  <p:tag name="KSO_WM_BEAUTIFY_FLAG" val=""/>
</p:tagLst>
</file>

<file path=ppt/tags/tag1862.xml><?xml version="1.0" encoding="utf-8"?>
<p:tagLst xmlns:p="http://schemas.openxmlformats.org/presentationml/2006/main">
  <p:tag name="KSO_WM_BEAUTIFY_FLAG" val=""/>
</p:tagLst>
</file>

<file path=ppt/tags/tag1863.xml><?xml version="1.0" encoding="utf-8"?>
<p:tagLst xmlns:p="http://schemas.openxmlformats.org/presentationml/2006/main">
  <p:tag name="KSO_WM_BEAUTIFY_FLAG" val=""/>
</p:tagLst>
</file>

<file path=ppt/tags/tag1864.xml><?xml version="1.0" encoding="utf-8"?>
<p:tagLst xmlns:p="http://schemas.openxmlformats.org/presentationml/2006/main">
  <p:tag name="KSO_WM_BEAUTIFY_FLAG" val=""/>
</p:tagLst>
</file>

<file path=ppt/tags/tag1865.xml><?xml version="1.0" encoding="utf-8"?>
<p:tagLst xmlns:p="http://schemas.openxmlformats.org/presentationml/2006/main">
  <p:tag name="KSO_WM_BEAUTIFY_FLAG" val=""/>
</p:tagLst>
</file>

<file path=ppt/tags/tag1866.xml><?xml version="1.0" encoding="utf-8"?>
<p:tagLst xmlns:p="http://schemas.openxmlformats.org/presentationml/2006/main">
  <p:tag name="KSO_WM_BEAUTIFY_FLAG" val=""/>
</p:tagLst>
</file>

<file path=ppt/tags/tag1867.xml><?xml version="1.0" encoding="utf-8"?>
<p:tagLst xmlns:p="http://schemas.openxmlformats.org/presentationml/2006/main">
  <p:tag name="KSO_WM_BEAUTIFY_FLAG" val=""/>
</p:tagLst>
</file>

<file path=ppt/tags/tag1868.xml><?xml version="1.0" encoding="utf-8"?>
<p:tagLst xmlns:p="http://schemas.openxmlformats.org/presentationml/2006/main">
  <p:tag name="KSO_WM_BEAUTIFY_FLAG" val=""/>
</p:tagLst>
</file>

<file path=ppt/tags/tag1869.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70.xml><?xml version="1.0" encoding="utf-8"?>
<p:tagLst xmlns:p="http://schemas.openxmlformats.org/presentationml/2006/main">
  <p:tag name="KSO_WM_BEAUTIFY_FLAG" val=""/>
</p:tagLst>
</file>

<file path=ppt/tags/tag1871.xml><?xml version="1.0" encoding="utf-8"?>
<p:tagLst xmlns:p="http://schemas.openxmlformats.org/presentationml/2006/main">
  <p:tag name="KSO_WM_BEAUTIFY_FLAG" val=""/>
</p:tagLst>
</file>

<file path=ppt/tags/tag1872.xml><?xml version="1.0" encoding="utf-8"?>
<p:tagLst xmlns:p="http://schemas.openxmlformats.org/presentationml/2006/main">
  <p:tag name="KSO_WM_BEAUTIFY_FLAG" val=""/>
</p:tagLst>
</file>

<file path=ppt/tags/tag1873.xml><?xml version="1.0" encoding="utf-8"?>
<p:tagLst xmlns:p="http://schemas.openxmlformats.org/presentationml/2006/main">
  <p:tag name="KSO_WM_BEAUTIFY_FLAG" val=""/>
</p:tagLst>
</file>

<file path=ppt/tags/tag1874.xml><?xml version="1.0" encoding="utf-8"?>
<p:tagLst xmlns:p="http://schemas.openxmlformats.org/presentationml/2006/main">
  <p:tag name="KSO_WM_BEAUTIFY_FLAG" val=""/>
</p:tagLst>
</file>

<file path=ppt/tags/tag1875.xml><?xml version="1.0" encoding="utf-8"?>
<p:tagLst xmlns:p="http://schemas.openxmlformats.org/presentationml/2006/main">
  <p:tag name="KSO_WM_BEAUTIFY_FLAG" val=""/>
</p:tagLst>
</file>

<file path=ppt/tags/tag1876.xml><?xml version="1.0" encoding="utf-8"?>
<p:tagLst xmlns:p="http://schemas.openxmlformats.org/presentationml/2006/main">
  <p:tag name="KSO_WM_BEAUTIFY_FLAG" val=""/>
</p:tagLst>
</file>

<file path=ppt/tags/tag1877.xml><?xml version="1.0" encoding="utf-8"?>
<p:tagLst xmlns:p="http://schemas.openxmlformats.org/presentationml/2006/main">
  <p:tag name="KSO_WM_BEAUTIFY_FLAG" val=""/>
</p:tagLst>
</file>

<file path=ppt/tags/tag1878.xml><?xml version="1.0" encoding="utf-8"?>
<p:tagLst xmlns:p="http://schemas.openxmlformats.org/presentationml/2006/main">
  <p:tag name="KSO_WM_BEAUTIFY_FLAG" val=""/>
</p:tagLst>
</file>

<file path=ppt/tags/tag1879.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80.xml><?xml version="1.0" encoding="utf-8"?>
<p:tagLst xmlns:p="http://schemas.openxmlformats.org/presentationml/2006/main">
  <p:tag name="KSO_WM_BEAUTIFY_FLAG" val=""/>
</p:tagLst>
</file>

<file path=ppt/tags/tag1881.xml><?xml version="1.0" encoding="utf-8"?>
<p:tagLst xmlns:p="http://schemas.openxmlformats.org/presentationml/2006/main">
  <p:tag name="KSO_WM_BEAUTIFY_FLAG" val=""/>
</p:tagLst>
</file>

<file path=ppt/tags/tag1882.xml><?xml version="1.0" encoding="utf-8"?>
<p:tagLst xmlns:p="http://schemas.openxmlformats.org/presentationml/2006/main">
  <p:tag name="KSO_WM_BEAUTIFY_FLAG" val=""/>
</p:tagLst>
</file>

<file path=ppt/tags/tag1883.xml><?xml version="1.0" encoding="utf-8"?>
<p:tagLst xmlns:p="http://schemas.openxmlformats.org/presentationml/2006/main">
  <p:tag name="KSO_WM_BEAUTIFY_FLAG" val=""/>
</p:tagLst>
</file>

<file path=ppt/tags/tag1884.xml><?xml version="1.0" encoding="utf-8"?>
<p:tagLst xmlns:p="http://schemas.openxmlformats.org/presentationml/2006/main">
  <p:tag name="KSO_WM_BEAUTIFY_FLAG" val=""/>
</p:tagLst>
</file>

<file path=ppt/tags/tag1885.xml><?xml version="1.0" encoding="utf-8"?>
<p:tagLst xmlns:p="http://schemas.openxmlformats.org/presentationml/2006/main">
  <p:tag name="KSO_WM_BEAUTIFY_FLAG" val=""/>
</p:tagLst>
</file>

<file path=ppt/tags/tag1886.xml><?xml version="1.0" encoding="utf-8"?>
<p:tagLst xmlns:p="http://schemas.openxmlformats.org/presentationml/2006/main">
  <p:tag name="KSO_WM_BEAUTIFY_FLAG" val=""/>
</p:tagLst>
</file>

<file path=ppt/tags/tag1887.xml><?xml version="1.0" encoding="utf-8"?>
<p:tagLst xmlns:p="http://schemas.openxmlformats.org/presentationml/2006/main">
  <p:tag name="KSO_WM_BEAUTIFY_FLAG" val=""/>
</p:tagLst>
</file>

<file path=ppt/tags/tag1888.xml><?xml version="1.0" encoding="utf-8"?>
<p:tagLst xmlns:p="http://schemas.openxmlformats.org/presentationml/2006/main">
  <p:tag name="KSO_WM_BEAUTIFY_FLAG" val=""/>
</p:tagLst>
</file>

<file path=ppt/tags/tag1889.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890.xml><?xml version="1.0" encoding="utf-8"?>
<p:tagLst xmlns:p="http://schemas.openxmlformats.org/presentationml/2006/main">
  <p:tag name="KSO_WM_BEAUTIFY_FLAG" val=""/>
</p:tagLst>
</file>

<file path=ppt/tags/tag1891.xml><?xml version="1.0" encoding="utf-8"?>
<p:tagLst xmlns:p="http://schemas.openxmlformats.org/presentationml/2006/main">
  <p:tag name="KSO_WM_BEAUTIFY_FLAG" val=""/>
</p:tagLst>
</file>

<file path=ppt/tags/tag1892.xml><?xml version="1.0" encoding="utf-8"?>
<p:tagLst xmlns:p="http://schemas.openxmlformats.org/presentationml/2006/main">
  <p:tag name="KSO_WM_BEAUTIFY_FLAG" val=""/>
</p:tagLst>
</file>

<file path=ppt/tags/tag1893.xml><?xml version="1.0" encoding="utf-8"?>
<p:tagLst xmlns:p="http://schemas.openxmlformats.org/presentationml/2006/main">
  <p:tag name="KSO_WM_BEAUTIFY_FLAG" val=""/>
</p:tagLst>
</file>

<file path=ppt/tags/tag1894.xml><?xml version="1.0" encoding="utf-8"?>
<p:tagLst xmlns:p="http://schemas.openxmlformats.org/presentationml/2006/main">
  <p:tag name="KSO_WM_BEAUTIFY_FLAG" val=""/>
</p:tagLst>
</file>

<file path=ppt/tags/tag1895.xml><?xml version="1.0" encoding="utf-8"?>
<p:tagLst xmlns:p="http://schemas.openxmlformats.org/presentationml/2006/main">
  <p:tag name="KSO_WM_BEAUTIFY_FLAG" val=""/>
</p:tagLst>
</file>

<file path=ppt/tags/tag1896.xml><?xml version="1.0" encoding="utf-8"?>
<p:tagLst xmlns:p="http://schemas.openxmlformats.org/presentationml/2006/main">
  <p:tag name="KSO_WM_BEAUTIFY_FLAG" val=""/>
</p:tagLst>
</file>

<file path=ppt/tags/tag1897.xml><?xml version="1.0" encoding="utf-8"?>
<p:tagLst xmlns:p="http://schemas.openxmlformats.org/presentationml/2006/main">
  <p:tag name="KSO_WM_BEAUTIFY_FLAG" val=""/>
</p:tagLst>
</file>

<file path=ppt/tags/tag1898.xml><?xml version="1.0" encoding="utf-8"?>
<p:tagLst xmlns:p="http://schemas.openxmlformats.org/presentationml/2006/main">
  <p:tag name="KSO_WM_BEAUTIFY_FLAG" val=""/>
</p:tagLst>
</file>

<file path=ppt/tags/tag189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00.xml><?xml version="1.0" encoding="utf-8"?>
<p:tagLst xmlns:p="http://schemas.openxmlformats.org/presentationml/2006/main">
  <p:tag name="KSO_WM_BEAUTIFY_FLAG" val=""/>
</p:tagLst>
</file>

<file path=ppt/tags/tag1901.xml><?xml version="1.0" encoding="utf-8"?>
<p:tagLst xmlns:p="http://schemas.openxmlformats.org/presentationml/2006/main">
  <p:tag name="KSO_WM_BEAUTIFY_FLAG" val=""/>
</p:tagLst>
</file>

<file path=ppt/tags/tag1902.xml><?xml version="1.0" encoding="utf-8"?>
<p:tagLst xmlns:p="http://schemas.openxmlformats.org/presentationml/2006/main">
  <p:tag name="KSO_WM_BEAUTIFY_FLAG" val=""/>
</p:tagLst>
</file>

<file path=ppt/tags/tag1903.xml><?xml version="1.0" encoding="utf-8"?>
<p:tagLst xmlns:p="http://schemas.openxmlformats.org/presentationml/2006/main">
  <p:tag name="KSO_WM_BEAUTIFY_FLAG" val=""/>
</p:tagLst>
</file>

<file path=ppt/tags/tag1904.xml><?xml version="1.0" encoding="utf-8"?>
<p:tagLst xmlns:p="http://schemas.openxmlformats.org/presentationml/2006/main">
  <p:tag name="KSO_WM_BEAUTIFY_FLAG" val=""/>
</p:tagLst>
</file>

<file path=ppt/tags/tag1905.xml><?xml version="1.0" encoding="utf-8"?>
<p:tagLst xmlns:p="http://schemas.openxmlformats.org/presentationml/2006/main">
  <p:tag name="KSO_WM_BEAUTIFY_FLAG" val=""/>
</p:tagLst>
</file>

<file path=ppt/tags/tag1906.xml><?xml version="1.0" encoding="utf-8"?>
<p:tagLst xmlns:p="http://schemas.openxmlformats.org/presentationml/2006/main">
  <p:tag name="KSO_WM_BEAUTIFY_FLAG" val=""/>
</p:tagLst>
</file>

<file path=ppt/tags/tag1907.xml><?xml version="1.0" encoding="utf-8"?>
<p:tagLst xmlns:p="http://schemas.openxmlformats.org/presentationml/2006/main">
  <p:tag name="KSO_WM_BEAUTIFY_FLAG" val=""/>
</p:tagLst>
</file>

<file path=ppt/tags/tag1908.xml><?xml version="1.0" encoding="utf-8"?>
<p:tagLst xmlns:p="http://schemas.openxmlformats.org/presentationml/2006/main">
  <p:tag name="KSO_WM_BEAUTIFY_FLAG" val=""/>
</p:tagLst>
</file>

<file path=ppt/tags/tag1909.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10.xml><?xml version="1.0" encoding="utf-8"?>
<p:tagLst xmlns:p="http://schemas.openxmlformats.org/presentationml/2006/main">
  <p:tag name="KSO_WM_BEAUTIFY_FLAG" val=""/>
</p:tagLst>
</file>

<file path=ppt/tags/tag1911.xml><?xml version="1.0" encoding="utf-8"?>
<p:tagLst xmlns:p="http://schemas.openxmlformats.org/presentationml/2006/main">
  <p:tag name="KSO_WM_BEAUTIFY_FLAG" val=""/>
</p:tagLst>
</file>

<file path=ppt/tags/tag1912.xml><?xml version="1.0" encoding="utf-8"?>
<p:tagLst xmlns:p="http://schemas.openxmlformats.org/presentationml/2006/main">
  <p:tag name="KSO_WM_BEAUTIFY_FLAG" val=""/>
</p:tagLst>
</file>

<file path=ppt/tags/tag1913.xml><?xml version="1.0" encoding="utf-8"?>
<p:tagLst xmlns:p="http://schemas.openxmlformats.org/presentationml/2006/main">
  <p:tag name="KSO_WM_BEAUTIFY_FLAG" val=""/>
</p:tagLst>
</file>

<file path=ppt/tags/tag1914.xml><?xml version="1.0" encoding="utf-8"?>
<p:tagLst xmlns:p="http://schemas.openxmlformats.org/presentationml/2006/main">
  <p:tag name="KSO_WM_BEAUTIFY_FLAG" val=""/>
</p:tagLst>
</file>

<file path=ppt/tags/tag1915.xml><?xml version="1.0" encoding="utf-8"?>
<p:tagLst xmlns:p="http://schemas.openxmlformats.org/presentationml/2006/main">
  <p:tag name="KSO_WM_BEAUTIFY_FLAG" val=""/>
</p:tagLst>
</file>

<file path=ppt/tags/tag1916.xml><?xml version="1.0" encoding="utf-8"?>
<p:tagLst xmlns:p="http://schemas.openxmlformats.org/presentationml/2006/main">
  <p:tag name="KSO_WM_BEAUTIFY_FLAG" val=""/>
</p:tagLst>
</file>

<file path=ppt/tags/tag1917.xml><?xml version="1.0" encoding="utf-8"?>
<p:tagLst xmlns:p="http://schemas.openxmlformats.org/presentationml/2006/main">
  <p:tag name="KSO_WM_BEAUTIFY_FLAG" val=""/>
</p:tagLst>
</file>

<file path=ppt/tags/tag1918.xml><?xml version="1.0" encoding="utf-8"?>
<p:tagLst xmlns:p="http://schemas.openxmlformats.org/presentationml/2006/main">
  <p:tag name="KSO_WM_BEAUTIFY_FLAG" val=""/>
</p:tagLst>
</file>

<file path=ppt/tags/tag1919.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20.xml><?xml version="1.0" encoding="utf-8"?>
<p:tagLst xmlns:p="http://schemas.openxmlformats.org/presentationml/2006/main">
  <p:tag name="KSO_WM_BEAUTIFY_FLAG" val=""/>
</p:tagLst>
</file>

<file path=ppt/tags/tag1921.xml><?xml version="1.0" encoding="utf-8"?>
<p:tagLst xmlns:p="http://schemas.openxmlformats.org/presentationml/2006/main">
  <p:tag name="KSO_WM_BEAUTIFY_FLAG" val=""/>
</p:tagLst>
</file>

<file path=ppt/tags/tag1922.xml><?xml version="1.0" encoding="utf-8"?>
<p:tagLst xmlns:p="http://schemas.openxmlformats.org/presentationml/2006/main">
  <p:tag name="KSO_WM_BEAUTIFY_FLAG" val=""/>
</p:tagLst>
</file>

<file path=ppt/tags/tag1923.xml><?xml version="1.0" encoding="utf-8"?>
<p:tagLst xmlns:p="http://schemas.openxmlformats.org/presentationml/2006/main">
  <p:tag name="KSO_WM_BEAUTIFY_FLAG" val=""/>
</p:tagLst>
</file>

<file path=ppt/tags/tag1924.xml><?xml version="1.0" encoding="utf-8"?>
<p:tagLst xmlns:p="http://schemas.openxmlformats.org/presentationml/2006/main">
  <p:tag name="KSO_WM_BEAUTIFY_FLAG" val=""/>
</p:tagLst>
</file>

<file path=ppt/tags/tag1925.xml><?xml version="1.0" encoding="utf-8"?>
<p:tagLst xmlns:p="http://schemas.openxmlformats.org/presentationml/2006/main">
  <p:tag name="KSO_WM_BEAUTIFY_FLAG" val=""/>
</p:tagLst>
</file>

<file path=ppt/tags/tag1926.xml><?xml version="1.0" encoding="utf-8"?>
<p:tagLst xmlns:p="http://schemas.openxmlformats.org/presentationml/2006/main">
  <p:tag name="KSO_WM_BEAUTIFY_FLAG" val=""/>
</p:tagLst>
</file>

<file path=ppt/tags/tag1927.xml><?xml version="1.0" encoding="utf-8"?>
<p:tagLst xmlns:p="http://schemas.openxmlformats.org/presentationml/2006/main">
  <p:tag name="KSO_WM_BEAUTIFY_FLAG" val=""/>
</p:tagLst>
</file>

<file path=ppt/tags/tag1928.xml><?xml version="1.0" encoding="utf-8"?>
<p:tagLst xmlns:p="http://schemas.openxmlformats.org/presentationml/2006/main">
  <p:tag name="KSO_WM_BEAUTIFY_FLAG" val=""/>
</p:tagLst>
</file>

<file path=ppt/tags/tag1929.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30.xml><?xml version="1.0" encoding="utf-8"?>
<p:tagLst xmlns:p="http://schemas.openxmlformats.org/presentationml/2006/main">
  <p:tag name="KSO_WM_BEAUTIFY_FLAG" val=""/>
</p:tagLst>
</file>

<file path=ppt/tags/tag1931.xml><?xml version="1.0" encoding="utf-8"?>
<p:tagLst xmlns:p="http://schemas.openxmlformats.org/presentationml/2006/main">
  <p:tag name="KSO_WM_BEAUTIFY_FLAG" val=""/>
</p:tagLst>
</file>

<file path=ppt/tags/tag1932.xml><?xml version="1.0" encoding="utf-8"?>
<p:tagLst xmlns:p="http://schemas.openxmlformats.org/presentationml/2006/main">
  <p:tag name="KSO_WM_BEAUTIFY_FLAG" val=""/>
</p:tagLst>
</file>

<file path=ppt/tags/tag1933.xml><?xml version="1.0" encoding="utf-8"?>
<p:tagLst xmlns:p="http://schemas.openxmlformats.org/presentationml/2006/main">
  <p:tag name="KSO_WM_BEAUTIFY_FLAG" val=""/>
</p:tagLst>
</file>

<file path=ppt/tags/tag1934.xml><?xml version="1.0" encoding="utf-8"?>
<p:tagLst xmlns:p="http://schemas.openxmlformats.org/presentationml/2006/main">
  <p:tag name="KSO_WM_BEAUTIFY_FLAG" val=""/>
</p:tagLst>
</file>

<file path=ppt/tags/tag1935.xml><?xml version="1.0" encoding="utf-8"?>
<p:tagLst xmlns:p="http://schemas.openxmlformats.org/presentationml/2006/main">
  <p:tag name="KSO_WM_BEAUTIFY_FLAG" val=""/>
</p:tagLst>
</file>

<file path=ppt/tags/tag1936.xml><?xml version="1.0" encoding="utf-8"?>
<p:tagLst xmlns:p="http://schemas.openxmlformats.org/presentationml/2006/main">
  <p:tag name="KSO_WM_BEAUTIFY_FLAG" val=""/>
</p:tagLst>
</file>

<file path=ppt/tags/tag1937.xml><?xml version="1.0" encoding="utf-8"?>
<p:tagLst xmlns:p="http://schemas.openxmlformats.org/presentationml/2006/main">
  <p:tag name="KSO_WM_BEAUTIFY_FLAG" val=""/>
</p:tagLst>
</file>

<file path=ppt/tags/tag1938.xml><?xml version="1.0" encoding="utf-8"?>
<p:tagLst xmlns:p="http://schemas.openxmlformats.org/presentationml/2006/main">
  <p:tag name="KSO_WM_BEAUTIFY_FLAG" val=""/>
</p:tagLst>
</file>

<file path=ppt/tags/tag1939.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40.xml><?xml version="1.0" encoding="utf-8"?>
<p:tagLst xmlns:p="http://schemas.openxmlformats.org/presentationml/2006/main">
  <p:tag name="KSO_WM_BEAUTIFY_FLAG" val=""/>
</p:tagLst>
</file>

<file path=ppt/tags/tag1941.xml><?xml version="1.0" encoding="utf-8"?>
<p:tagLst xmlns:p="http://schemas.openxmlformats.org/presentationml/2006/main">
  <p:tag name="KSO_WM_BEAUTIFY_FLAG" val=""/>
</p:tagLst>
</file>

<file path=ppt/tags/tag1942.xml><?xml version="1.0" encoding="utf-8"?>
<p:tagLst xmlns:p="http://schemas.openxmlformats.org/presentationml/2006/main">
  <p:tag name="KSO_WM_BEAUTIFY_FLAG" val=""/>
</p:tagLst>
</file>

<file path=ppt/tags/tag1943.xml><?xml version="1.0" encoding="utf-8"?>
<p:tagLst xmlns:p="http://schemas.openxmlformats.org/presentationml/2006/main">
  <p:tag name="KSO_WM_BEAUTIFY_FLAG" val=""/>
</p:tagLst>
</file>

<file path=ppt/tags/tag1944.xml><?xml version="1.0" encoding="utf-8"?>
<p:tagLst xmlns:p="http://schemas.openxmlformats.org/presentationml/2006/main">
  <p:tag name="KSO_WM_BEAUTIFY_FLAG" val=""/>
</p:tagLst>
</file>

<file path=ppt/tags/tag1945.xml><?xml version="1.0" encoding="utf-8"?>
<p:tagLst xmlns:p="http://schemas.openxmlformats.org/presentationml/2006/main">
  <p:tag name="KSO_WM_BEAUTIFY_FLAG" val=""/>
</p:tagLst>
</file>

<file path=ppt/tags/tag1946.xml><?xml version="1.0" encoding="utf-8"?>
<p:tagLst xmlns:p="http://schemas.openxmlformats.org/presentationml/2006/main">
  <p:tag name="KSO_WM_BEAUTIFY_FLAG" val=""/>
</p:tagLst>
</file>

<file path=ppt/tags/tag1947.xml><?xml version="1.0" encoding="utf-8"?>
<p:tagLst xmlns:p="http://schemas.openxmlformats.org/presentationml/2006/main">
  <p:tag name="KSO_WM_BEAUTIFY_FLAG" val=""/>
</p:tagLst>
</file>

<file path=ppt/tags/tag1948.xml><?xml version="1.0" encoding="utf-8"?>
<p:tagLst xmlns:p="http://schemas.openxmlformats.org/presentationml/2006/main">
  <p:tag name="KSO_WM_BEAUTIFY_FLAG" val=""/>
</p:tagLst>
</file>

<file path=ppt/tags/tag1949.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50.xml><?xml version="1.0" encoding="utf-8"?>
<p:tagLst xmlns:p="http://schemas.openxmlformats.org/presentationml/2006/main">
  <p:tag name="KSO_WM_BEAUTIFY_FLAG" val=""/>
</p:tagLst>
</file>

<file path=ppt/tags/tag1951.xml><?xml version="1.0" encoding="utf-8"?>
<p:tagLst xmlns:p="http://schemas.openxmlformats.org/presentationml/2006/main">
  <p:tag name="KSO_WM_BEAUTIFY_FLAG" val=""/>
</p:tagLst>
</file>

<file path=ppt/tags/tag1952.xml><?xml version="1.0" encoding="utf-8"?>
<p:tagLst xmlns:p="http://schemas.openxmlformats.org/presentationml/2006/main">
  <p:tag name="KSO_WM_BEAUTIFY_FLAG" val=""/>
</p:tagLst>
</file>

<file path=ppt/tags/tag1953.xml><?xml version="1.0" encoding="utf-8"?>
<p:tagLst xmlns:p="http://schemas.openxmlformats.org/presentationml/2006/main">
  <p:tag name="KSO_WM_BEAUTIFY_FLAG" val=""/>
</p:tagLst>
</file>

<file path=ppt/tags/tag1954.xml><?xml version="1.0" encoding="utf-8"?>
<p:tagLst xmlns:p="http://schemas.openxmlformats.org/presentationml/2006/main">
  <p:tag name="KSO_WM_BEAUTIFY_FLAG" val=""/>
</p:tagLst>
</file>

<file path=ppt/tags/tag1955.xml><?xml version="1.0" encoding="utf-8"?>
<p:tagLst xmlns:p="http://schemas.openxmlformats.org/presentationml/2006/main">
  <p:tag name="KSO_WM_BEAUTIFY_FLAG" val=""/>
</p:tagLst>
</file>

<file path=ppt/tags/tag1956.xml><?xml version="1.0" encoding="utf-8"?>
<p:tagLst xmlns:p="http://schemas.openxmlformats.org/presentationml/2006/main">
  <p:tag name="KSO_WM_BEAUTIFY_FLAG" val=""/>
</p:tagLst>
</file>

<file path=ppt/tags/tag1957.xml><?xml version="1.0" encoding="utf-8"?>
<p:tagLst xmlns:p="http://schemas.openxmlformats.org/presentationml/2006/main">
  <p:tag name="KSO_WM_BEAUTIFY_FLAG" val=""/>
</p:tagLst>
</file>

<file path=ppt/tags/tag1958.xml><?xml version="1.0" encoding="utf-8"?>
<p:tagLst xmlns:p="http://schemas.openxmlformats.org/presentationml/2006/main">
  <p:tag name="KSO_WM_BEAUTIFY_FLAG" val=""/>
</p:tagLst>
</file>

<file path=ppt/tags/tag1959.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60.xml><?xml version="1.0" encoding="utf-8"?>
<p:tagLst xmlns:p="http://schemas.openxmlformats.org/presentationml/2006/main">
  <p:tag name="KSO_WM_BEAUTIFY_FLAG" val=""/>
</p:tagLst>
</file>

<file path=ppt/tags/tag1961.xml><?xml version="1.0" encoding="utf-8"?>
<p:tagLst xmlns:p="http://schemas.openxmlformats.org/presentationml/2006/main">
  <p:tag name="KSO_WM_BEAUTIFY_FLAG" val=""/>
</p:tagLst>
</file>

<file path=ppt/tags/tag1962.xml><?xml version="1.0" encoding="utf-8"?>
<p:tagLst xmlns:p="http://schemas.openxmlformats.org/presentationml/2006/main">
  <p:tag name="KSO_WM_BEAUTIFY_FLAG" val=""/>
</p:tagLst>
</file>

<file path=ppt/tags/tag1963.xml><?xml version="1.0" encoding="utf-8"?>
<p:tagLst xmlns:p="http://schemas.openxmlformats.org/presentationml/2006/main">
  <p:tag name="KSO_WM_BEAUTIFY_FLAG" val=""/>
</p:tagLst>
</file>

<file path=ppt/tags/tag1964.xml><?xml version="1.0" encoding="utf-8"?>
<p:tagLst xmlns:p="http://schemas.openxmlformats.org/presentationml/2006/main">
  <p:tag name="KSO_WM_BEAUTIFY_FLAG" val=""/>
</p:tagLst>
</file>

<file path=ppt/tags/tag1965.xml><?xml version="1.0" encoding="utf-8"?>
<p:tagLst xmlns:p="http://schemas.openxmlformats.org/presentationml/2006/main">
  <p:tag name="KSO_WM_BEAUTIFY_FLAG" val=""/>
</p:tagLst>
</file>

<file path=ppt/tags/tag1966.xml><?xml version="1.0" encoding="utf-8"?>
<p:tagLst xmlns:p="http://schemas.openxmlformats.org/presentationml/2006/main">
  <p:tag name="KSO_WM_BEAUTIFY_FLAG" val=""/>
</p:tagLst>
</file>

<file path=ppt/tags/tag1967.xml><?xml version="1.0" encoding="utf-8"?>
<p:tagLst xmlns:p="http://schemas.openxmlformats.org/presentationml/2006/main">
  <p:tag name="KSO_WM_BEAUTIFY_FLAG" val=""/>
</p:tagLst>
</file>

<file path=ppt/tags/tag1968.xml><?xml version="1.0" encoding="utf-8"?>
<p:tagLst xmlns:p="http://schemas.openxmlformats.org/presentationml/2006/main">
  <p:tag name="KSO_WM_BEAUTIFY_FLAG" val=""/>
</p:tagLst>
</file>

<file path=ppt/tags/tag1969.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70.xml><?xml version="1.0" encoding="utf-8"?>
<p:tagLst xmlns:p="http://schemas.openxmlformats.org/presentationml/2006/main">
  <p:tag name="KSO_WM_BEAUTIFY_FLAG" val=""/>
</p:tagLst>
</file>

<file path=ppt/tags/tag1971.xml><?xml version="1.0" encoding="utf-8"?>
<p:tagLst xmlns:p="http://schemas.openxmlformats.org/presentationml/2006/main">
  <p:tag name="KSO_WM_BEAUTIFY_FLAG" val=""/>
</p:tagLst>
</file>

<file path=ppt/tags/tag1972.xml><?xml version="1.0" encoding="utf-8"?>
<p:tagLst xmlns:p="http://schemas.openxmlformats.org/presentationml/2006/main">
  <p:tag name="KSO_WM_BEAUTIFY_FLAG" val=""/>
</p:tagLst>
</file>

<file path=ppt/tags/tag1973.xml><?xml version="1.0" encoding="utf-8"?>
<p:tagLst xmlns:p="http://schemas.openxmlformats.org/presentationml/2006/main">
  <p:tag name="KSO_WM_BEAUTIFY_FLAG" val=""/>
</p:tagLst>
</file>

<file path=ppt/tags/tag1974.xml><?xml version="1.0" encoding="utf-8"?>
<p:tagLst xmlns:p="http://schemas.openxmlformats.org/presentationml/2006/main">
  <p:tag name="KSO_WM_BEAUTIFY_FLAG" val=""/>
</p:tagLst>
</file>

<file path=ppt/tags/tag1975.xml><?xml version="1.0" encoding="utf-8"?>
<p:tagLst xmlns:p="http://schemas.openxmlformats.org/presentationml/2006/main">
  <p:tag name="KSO_WM_BEAUTIFY_FLAG" val=""/>
</p:tagLst>
</file>

<file path=ppt/tags/tag1976.xml><?xml version="1.0" encoding="utf-8"?>
<p:tagLst xmlns:p="http://schemas.openxmlformats.org/presentationml/2006/main">
  <p:tag name="KSO_WM_BEAUTIFY_FLAG" val=""/>
</p:tagLst>
</file>

<file path=ppt/tags/tag1977.xml><?xml version="1.0" encoding="utf-8"?>
<p:tagLst xmlns:p="http://schemas.openxmlformats.org/presentationml/2006/main">
  <p:tag name="KSO_WM_BEAUTIFY_FLAG" val=""/>
</p:tagLst>
</file>

<file path=ppt/tags/tag1978.xml><?xml version="1.0" encoding="utf-8"?>
<p:tagLst xmlns:p="http://schemas.openxmlformats.org/presentationml/2006/main">
  <p:tag name="KSO_WM_BEAUTIFY_FLAG" val=""/>
</p:tagLst>
</file>

<file path=ppt/tags/tag1979.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80.xml><?xml version="1.0" encoding="utf-8"?>
<p:tagLst xmlns:p="http://schemas.openxmlformats.org/presentationml/2006/main">
  <p:tag name="KSO_WM_BEAUTIFY_FLAG" val=""/>
</p:tagLst>
</file>

<file path=ppt/tags/tag1981.xml><?xml version="1.0" encoding="utf-8"?>
<p:tagLst xmlns:p="http://schemas.openxmlformats.org/presentationml/2006/main">
  <p:tag name="KSO_WM_BEAUTIFY_FLAG" val=""/>
</p:tagLst>
</file>

<file path=ppt/tags/tag1982.xml><?xml version="1.0" encoding="utf-8"?>
<p:tagLst xmlns:p="http://schemas.openxmlformats.org/presentationml/2006/main">
  <p:tag name="KSO_WM_BEAUTIFY_FLAG" val=""/>
</p:tagLst>
</file>

<file path=ppt/tags/tag1983.xml><?xml version="1.0" encoding="utf-8"?>
<p:tagLst xmlns:p="http://schemas.openxmlformats.org/presentationml/2006/main">
  <p:tag name="KSO_WM_BEAUTIFY_FLAG" val=""/>
</p:tagLst>
</file>

<file path=ppt/tags/tag1984.xml><?xml version="1.0" encoding="utf-8"?>
<p:tagLst xmlns:p="http://schemas.openxmlformats.org/presentationml/2006/main">
  <p:tag name="KSO_WM_BEAUTIFY_FLAG" val=""/>
</p:tagLst>
</file>

<file path=ppt/tags/tag1985.xml><?xml version="1.0" encoding="utf-8"?>
<p:tagLst xmlns:p="http://schemas.openxmlformats.org/presentationml/2006/main">
  <p:tag name="KSO_WM_BEAUTIFY_FLAG" val=""/>
</p:tagLst>
</file>

<file path=ppt/tags/tag1986.xml><?xml version="1.0" encoding="utf-8"?>
<p:tagLst xmlns:p="http://schemas.openxmlformats.org/presentationml/2006/main">
  <p:tag name="KSO_WM_BEAUTIFY_FLAG" val=""/>
</p:tagLst>
</file>

<file path=ppt/tags/tag1987.xml><?xml version="1.0" encoding="utf-8"?>
<p:tagLst xmlns:p="http://schemas.openxmlformats.org/presentationml/2006/main">
  <p:tag name="KSO_WM_BEAUTIFY_FLAG" val=""/>
</p:tagLst>
</file>

<file path=ppt/tags/tag1988.xml><?xml version="1.0" encoding="utf-8"?>
<p:tagLst xmlns:p="http://schemas.openxmlformats.org/presentationml/2006/main">
  <p:tag name="KSO_WM_BEAUTIFY_FLAG" val=""/>
</p:tagLst>
</file>

<file path=ppt/tags/tag1989.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1990.xml><?xml version="1.0" encoding="utf-8"?>
<p:tagLst xmlns:p="http://schemas.openxmlformats.org/presentationml/2006/main">
  <p:tag name="KSO_WM_BEAUTIFY_FLAG" val=""/>
</p:tagLst>
</file>

<file path=ppt/tags/tag1991.xml><?xml version="1.0" encoding="utf-8"?>
<p:tagLst xmlns:p="http://schemas.openxmlformats.org/presentationml/2006/main">
  <p:tag name="KSO_WM_BEAUTIFY_FLAG" val=""/>
</p:tagLst>
</file>

<file path=ppt/tags/tag1992.xml><?xml version="1.0" encoding="utf-8"?>
<p:tagLst xmlns:p="http://schemas.openxmlformats.org/presentationml/2006/main">
  <p:tag name="KSO_WM_BEAUTIFY_FLAG" val=""/>
</p:tagLst>
</file>

<file path=ppt/tags/tag1993.xml><?xml version="1.0" encoding="utf-8"?>
<p:tagLst xmlns:p="http://schemas.openxmlformats.org/presentationml/2006/main">
  <p:tag name="KSO_WM_BEAUTIFY_FLAG" val=""/>
</p:tagLst>
</file>

<file path=ppt/tags/tag1994.xml><?xml version="1.0" encoding="utf-8"?>
<p:tagLst xmlns:p="http://schemas.openxmlformats.org/presentationml/2006/main">
  <p:tag name="KSO_WM_BEAUTIFY_FLAG" val=""/>
</p:tagLst>
</file>

<file path=ppt/tags/tag1995.xml><?xml version="1.0" encoding="utf-8"?>
<p:tagLst xmlns:p="http://schemas.openxmlformats.org/presentationml/2006/main">
  <p:tag name="KSO_WM_BEAUTIFY_FLAG" val=""/>
</p:tagLst>
</file>

<file path=ppt/tags/tag1996.xml><?xml version="1.0" encoding="utf-8"?>
<p:tagLst xmlns:p="http://schemas.openxmlformats.org/presentationml/2006/main">
  <p:tag name="KSO_WM_BEAUTIFY_FLAG" val=""/>
</p:tagLst>
</file>

<file path=ppt/tags/tag1997.xml><?xml version="1.0" encoding="utf-8"?>
<p:tagLst xmlns:p="http://schemas.openxmlformats.org/presentationml/2006/main">
  <p:tag name="KSO_WM_BEAUTIFY_FLAG" val=""/>
</p:tagLst>
</file>

<file path=ppt/tags/tag1998.xml><?xml version="1.0" encoding="utf-8"?>
<p:tagLst xmlns:p="http://schemas.openxmlformats.org/presentationml/2006/main">
  <p:tag name="KSO_WM_BEAUTIFY_FLAG" val=""/>
</p:tagLst>
</file>

<file path=ppt/tags/tag1999.xml><?xml version="1.0" encoding="utf-8"?>
<p:tagLst xmlns:p="http://schemas.openxmlformats.org/presentationml/2006/main">
  <p:tag name="KSO_WM_BEAUTIFY_FLAG" val=""/>
</p:tagLst>
</file>

<file path=ppt/tags/tag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00.xml><?xml version="1.0" encoding="utf-8"?>
<p:tagLst xmlns:p="http://schemas.openxmlformats.org/presentationml/2006/main">
  <p:tag name="KSO_WM_BEAUTIFY_FLAG" val=""/>
</p:tagLst>
</file>

<file path=ppt/tags/tag2001.xml><?xml version="1.0" encoding="utf-8"?>
<p:tagLst xmlns:p="http://schemas.openxmlformats.org/presentationml/2006/main">
  <p:tag name="KSO_WM_BEAUTIFY_FLAG" val=""/>
</p:tagLst>
</file>

<file path=ppt/tags/tag2002.xml><?xml version="1.0" encoding="utf-8"?>
<p:tagLst xmlns:p="http://schemas.openxmlformats.org/presentationml/2006/main">
  <p:tag name="KSO_WM_BEAUTIFY_FLAG" val=""/>
</p:tagLst>
</file>

<file path=ppt/tags/tag2003.xml><?xml version="1.0" encoding="utf-8"?>
<p:tagLst xmlns:p="http://schemas.openxmlformats.org/presentationml/2006/main">
  <p:tag name="KSO_WM_BEAUTIFY_FLAG" val=""/>
</p:tagLst>
</file>

<file path=ppt/tags/tag2004.xml><?xml version="1.0" encoding="utf-8"?>
<p:tagLst xmlns:p="http://schemas.openxmlformats.org/presentationml/2006/main">
  <p:tag name="KSO_WM_BEAUTIFY_FLAG" val=""/>
</p:tagLst>
</file>

<file path=ppt/tags/tag2005.xml><?xml version="1.0" encoding="utf-8"?>
<p:tagLst xmlns:p="http://schemas.openxmlformats.org/presentationml/2006/main">
  <p:tag name="KSO_WM_BEAUTIFY_FLAG" val=""/>
</p:tagLst>
</file>

<file path=ppt/tags/tag2006.xml><?xml version="1.0" encoding="utf-8"?>
<p:tagLst xmlns:p="http://schemas.openxmlformats.org/presentationml/2006/main">
  <p:tag name="KSO_WM_BEAUTIFY_FLAG" val=""/>
</p:tagLst>
</file>

<file path=ppt/tags/tag2007.xml><?xml version="1.0" encoding="utf-8"?>
<p:tagLst xmlns:p="http://schemas.openxmlformats.org/presentationml/2006/main">
  <p:tag name="KSO_WM_BEAUTIFY_FLAG" val=""/>
</p:tagLst>
</file>

<file path=ppt/tags/tag2008.xml><?xml version="1.0" encoding="utf-8"?>
<p:tagLst xmlns:p="http://schemas.openxmlformats.org/presentationml/2006/main">
  <p:tag name="KSO_WM_BEAUTIFY_FLAG" val=""/>
</p:tagLst>
</file>

<file path=ppt/tags/tag2009.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10.xml><?xml version="1.0" encoding="utf-8"?>
<p:tagLst xmlns:p="http://schemas.openxmlformats.org/presentationml/2006/main">
  <p:tag name="KSO_WM_BEAUTIFY_FLAG" val=""/>
</p:tagLst>
</file>

<file path=ppt/tags/tag2011.xml><?xml version="1.0" encoding="utf-8"?>
<p:tagLst xmlns:p="http://schemas.openxmlformats.org/presentationml/2006/main">
  <p:tag name="KSO_WM_BEAUTIFY_FLAG" val=""/>
</p:tagLst>
</file>

<file path=ppt/tags/tag2012.xml><?xml version="1.0" encoding="utf-8"?>
<p:tagLst xmlns:p="http://schemas.openxmlformats.org/presentationml/2006/main">
  <p:tag name="KSO_WM_BEAUTIFY_FLAG" val=""/>
</p:tagLst>
</file>

<file path=ppt/tags/tag2013.xml><?xml version="1.0" encoding="utf-8"?>
<p:tagLst xmlns:p="http://schemas.openxmlformats.org/presentationml/2006/main">
  <p:tag name="KSO_WM_BEAUTIFY_FLAG" val=""/>
</p:tagLst>
</file>

<file path=ppt/tags/tag2014.xml><?xml version="1.0" encoding="utf-8"?>
<p:tagLst xmlns:p="http://schemas.openxmlformats.org/presentationml/2006/main">
  <p:tag name="KSO_WM_BEAUTIFY_FLAG" val=""/>
</p:tagLst>
</file>

<file path=ppt/tags/tag2015.xml><?xml version="1.0" encoding="utf-8"?>
<p:tagLst xmlns:p="http://schemas.openxmlformats.org/presentationml/2006/main">
  <p:tag name="KSO_WM_BEAUTIFY_FLAG" val=""/>
</p:tagLst>
</file>

<file path=ppt/tags/tag2016.xml><?xml version="1.0" encoding="utf-8"?>
<p:tagLst xmlns:p="http://schemas.openxmlformats.org/presentationml/2006/main">
  <p:tag name="KSO_WM_BEAUTIFY_FLAG" val=""/>
</p:tagLst>
</file>

<file path=ppt/tags/tag2017.xml><?xml version="1.0" encoding="utf-8"?>
<p:tagLst xmlns:p="http://schemas.openxmlformats.org/presentationml/2006/main">
  <p:tag name="KSO_WM_BEAUTIFY_FLAG" val=""/>
</p:tagLst>
</file>

<file path=ppt/tags/tag2018.xml><?xml version="1.0" encoding="utf-8"?>
<p:tagLst xmlns:p="http://schemas.openxmlformats.org/presentationml/2006/main">
  <p:tag name="KSO_WM_BEAUTIFY_FLAG" val=""/>
</p:tagLst>
</file>

<file path=ppt/tags/tag2019.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20.xml><?xml version="1.0" encoding="utf-8"?>
<p:tagLst xmlns:p="http://schemas.openxmlformats.org/presentationml/2006/main">
  <p:tag name="KSO_WM_BEAUTIFY_FLAG" val=""/>
</p:tagLst>
</file>

<file path=ppt/tags/tag2021.xml><?xml version="1.0" encoding="utf-8"?>
<p:tagLst xmlns:p="http://schemas.openxmlformats.org/presentationml/2006/main">
  <p:tag name="KSO_WM_BEAUTIFY_FLAG" val=""/>
</p:tagLst>
</file>

<file path=ppt/tags/tag2022.xml><?xml version="1.0" encoding="utf-8"?>
<p:tagLst xmlns:p="http://schemas.openxmlformats.org/presentationml/2006/main">
  <p:tag name="KSO_WM_BEAUTIFY_FLAG" val=""/>
</p:tagLst>
</file>

<file path=ppt/tags/tag2023.xml><?xml version="1.0" encoding="utf-8"?>
<p:tagLst xmlns:p="http://schemas.openxmlformats.org/presentationml/2006/main">
  <p:tag name="KSO_WM_BEAUTIFY_FLAG" val=""/>
</p:tagLst>
</file>

<file path=ppt/tags/tag2024.xml><?xml version="1.0" encoding="utf-8"?>
<p:tagLst xmlns:p="http://schemas.openxmlformats.org/presentationml/2006/main">
  <p:tag name="KSO_WM_BEAUTIFY_FLAG" val=""/>
</p:tagLst>
</file>

<file path=ppt/tags/tag2025.xml><?xml version="1.0" encoding="utf-8"?>
<p:tagLst xmlns:p="http://schemas.openxmlformats.org/presentationml/2006/main">
  <p:tag name="KSO_WM_BEAUTIFY_FLAG" val=""/>
</p:tagLst>
</file>

<file path=ppt/tags/tag2026.xml><?xml version="1.0" encoding="utf-8"?>
<p:tagLst xmlns:p="http://schemas.openxmlformats.org/presentationml/2006/main">
  <p:tag name="KSO_WM_BEAUTIFY_FLAG" val=""/>
</p:tagLst>
</file>

<file path=ppt/tags/tag2027.xml><?xml version="1.0" encoding="utf-8"?>
<p:tagLst xmlns:p="http://schemas.openxmlformats.org/presentationml/2006/main">
  <p:tag name="KSO_WM_BEAUTIFY_FLAG" val=""/>
</p:tagLst>
</file>

<file path=ppt/tags/tag2028.xml><?xml version="1.0" encoding="utf-8"?>
<p:tagLst xmlns:p="http://schemas.openxmlformats.org/presentationml/2006/main">
  <p:tag name="KSO_WM_BEAUTIFY_FLAG" val=""/>
</p:tagLst>
</file>

<file path=ppt/tags/tag2029.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30.xml><?xml version="1.0" encoding="utf-8"?>
<p:tagLst xmlns:p="http://schemas.openxmlformats.org/presentationml/2006/main">
  <p:tag name="KSO_WM_BEAUTIFY_FLAG" val=""/>
</p:tagLst>
</file>

<file path=ppt/tags/tag2031.xml><?xml version="1.0" encoding="utf-8"?>
<p:tagLst xmlns:p="http://schemas.openxmlformats.org/presentationml/2006/main">
  <p:tag name="KSO_WM_BEAUTIFY_FLAG" val=""/>
</p:tagLst>
</file>

<file path=ppt/tags/tag2032.xml><?xml version="1.0" encoding="utf-8"?>
<p:tagLst xmlns:p="http://schemas.openxmlformats.org/presentationml/2006/main">
  <p:tag name="KSO_WM_BEAUTIFY_FLAG" val=""/>
</p:tagLst>
</file>

<file path=ppt/tags/tag2033.xml><?xml version="1.0" encoding="utf-8"?>
<p:tagLst xmlns:p="http://schemas.openxmlformats.org/presentationml/2006/main">
  <p:tag name="KSO_WM_BEAUTIFY_FLAG" val=""/>
</p:tagLst>
</file>

<file path=ppt/tags/tag2034.xml><?xml version="1.0" encoding="utf-8"?>
<p:tagLst xmlns:p="http://schemas.openxmlformats.org/presentationml/2006/main">
  <p:tag name="KSO_WM_BEAUTIFY_FLAG" val=""/>
</p:tagLst>
</file>

<file path=ppt/tags/tag2035.xml><?xml version="1.0" encoding="utf-8"?>
<p:tagLst xmlns:p="http://schemas.openxmlformats.org/presentationml/2006/main">
  <p:tag name="KSO_WM_BEAUTIFY_FLAG" val=""/>
</p:tagLst>
</file>

<file path=ppt/tags/tag2036.xml><?xml version="1.0" encoding="utf-8"?>
<p:tagLst xmlns:p="http://schemas.openxmlformats.org/presentationml/2006/main">
  <p:tag name="KSO_WM_BEAUTIFY_FLAG" val=""/>
</p:tagLst>
</file>

<file path=ppt/tags/tag2037.xml><?xml version="1.0" encoding="utf-8"?>
<p:tagLst xmlns:p="http://schemas.openxmlformats.org/presentationml/2006/main">
  <p:tag name="KSO_WM_BEAUTIFY_FLAG" val=""/>
</p:tagLst>
</file>

<file path=ppt/tags/tag2038.xml><?xml version="1.0" encoding="utf-8"?>
<p:tagLst xmlns:p="http://schemas.openxmlformats.org/presentationml/2006/main">
  <p:tag name="KSO_WM_BEAUTIFY_FLAG" val=""/>
</p:tagLst>
</file>

<file path=ppt/tags/tag2039.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40.xml><?xml version="1.0" encoding="utf-8"?>
<p:tagLst xmlns:p="http://schemas.openxmlformats.org/presentationml/2006/main">
  <p:tag name="KSO_WM_BEAUTIFY_FLAG" val=""/>
</p:tagLst>
</file>

<file path=ppt/tags/tag2041.xml><?xml version="1.0" encoding="utf-8"?>
<p:tagLst xmlns:p="http://schemas.openxmlformats.org/presentationml/2006/main">
  <p:tag name="KSO_WM_BEAUTIFY_FLAG" val=""/>
</p:tagLst>
</file>

<file path=ppt/tags/tag2042.xml><?xml version="1.0" encoding="utf-8"?>
<p:tagLst xmlns:p="http://schemas.openxmlformats.org/presentationml/2006/main">
  <p:tag name="KSO_WM_BEAUTIFY_FLAG" val=""/>
</p:tagLst>
</file>

<file path=ppt/tags/tag2043.xml><?xml version="1.0" encoding="utf-8"?>
<p:tagLst xmlns:p="http://schemas.openxmlformats.org/presentationml/2006/main">
  <p:tag name="KSO_WM_BEAUTIFY_FLAG" val=""/>
</p:tagLst>
</file>

<file path=ppt/tags/tag2044.xml><?xml version="1.0" encoding="utf-8"?>
<p:tagLst xmlns:p="http://schemas.openxmlformats.org/presentationml/2006/main">
  <p:tag name="KSO_WM_BEAUTIFY_FLAG" val=""/>
</p:tagLst>
</file>

<file path=ppt/tags/tag2045.xml><?xml version="1.0" encoding="utf-8"?>
<p:tagLst xmlns:p="http://schemas.openxmlformats.org/presentationml/2006/main">
  <p:tag name="KSO_WM_BEAUTIFY_FLAG" val=""/>
</p:tagLst>
</file>

<file path=ppt/tags/tag2046.xml><?xml version="1.0" encoding="utf-8"?>
<p:tagLst xmlns:p="http://schemas.openxmlformats.org/presentationml/2006/main">
  <p:tag name="KSO_WM_BEAUTIFY_FLAG" val=""/>
</p:tagLst>
</file>

<file path=ppt/tags/tag2047.xml><?xml version="1.0" encoding="utf-8"?>
<p:tagLst xmlns:p="http://schemas.openxmlformats.org/presentationml/2006/main">
  <p:tag name="KSO_WM_BEAUTIFY_FLAG" val=""/>
</p:tagLst>
</file>

<file path=ppt/tags/tag2048.xml><?xml version="1.0" encoding="utf-8"?>
<p:tagLst xmlns:p="http://schemas.openxmlformats.org/presentationml/2006/main">
  <p:tag name="KSO_WM_BEAUTIFY_FLAG" val=""/>
</p:tagLst>
</file>

<file path=ppt/tags/tag2049.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50.xml><?xml version="1.0" encoding="utf-8"?>
<p:tagLst xmlns:p="http://schemas.openxmlformats.org/presentationml/2006/main">
  <p:tag name="KSO_WM_BEAUTIFY_FLAG" val=""/>
</p:tagLst>
</file>

<file path=ppt/tags/tag2051.xml><?xml version="1.0" encoding="utf-8"?>
<p:tagLst xmlns:p="http://schemas.openxmlformats.org/presentationml/2006/main">
  <p:tag name="KSO_WM_BEAUTIFY_FLAG" val=""/>
</p:tagLst>
</file>

<file path=ppt/tags/tag2052.xml><?xml version="1.0" encoding="utf-8"?>
<p:tagLst xmlns:p="http://schemas.openxmlformats.org/presentationml/2006/main">
  <p:tag name="KSO_WM_BEAUTIFY_FLAG" val=""/>
</p:tagLst>
</file>

<file path=ppt/tags/tag2053.xml><?xml version="1.0" encoding="utf-8"?>
<p:tagLst xmlns:p="http://schemas.openxmlformats.org/presentationml/2006/main">
  <p:tag name="KSO_WM_BEAUTIFY_FLAG" val=""/>
</p:tagLst>
</file>

<file path=ppt/tags/tag2054.xml><?xml version="1.0" encoding="utf-8"?>
<p:tagLst xmlns:p="http://schemas.openxmlformats.org/presentationml/2006/main">
  <p:tag name="KSO_WM_BEAUTIFY_FLAG" val=""/>
</p:tagLst>
</file>

<file path=ppt/tags/tag2055.xml><?xml version="1.0" encoding="utf-8"?>
<p:tagLst xmlns:p="http://schemas.openxmlformats.org/presentationml/2006/main">
  <p:tag name="KSO_WM_BEAUTIFY_FLAG" val=""/>
</p:tagLst>
</file>

<file path=ppt/tags/tag2056.xml><?xml version="1.0" encoding="utf-8"?>
<p:tagLst xmlns:p="http://schemas.openxmlformats.org/presentationml/2006/main">
  <p:tag name="KSO_WM_BEAUTIFY_FLAG" val=""/>
</p:tagLst>
</file>

<file path=ppt/tags/tag2057.xml><?xml version="1.0" encoding="utf-8"?>
<p:tagLst xmlns:p="http://schemas.openxmlformats.org/presentationml/2006/main">
  <p:tag name="KSO_WM_BEAUTIFY_FLAG" val=""/>
</p:tagLst>
</file>

<file path=ppt/tags/tag2058.xml><?xml version="1.0" encoding="utf-8"?>
<p:tagLst xmlns:p="http://schemas.openxmlformats.org/presentationml/2006/main">
  <p:tag name="KSO_WM_BEAUTIFY_FLAG" val=""/>
</p:tagLst>
</file>

<file path=ppt/tags/tag2059.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60.xml><?xml version="1.0" encoding="utf-8"?>
<p:tagLst xmlns:p="http://schemas.openxmlformats.org/presentationml/2006/main">
  <p:tag name="KSO_WM_BEAUTIFY_FLAG" val=""/>
</p:tagLst>
</file>

<file path=ppt/tags/tag2061.xml><?xml version="1.0" encoding="utf-8"?>
<p:tagLst xmlns:p="http://schemas.openxmlformats.org/presentationml/2006/main">
  <p:tag name="KSO_WM_BEAUTIFY_FLAG" val=""/>
</p:tagLst>
</file>

<file path=ppt/tags/tag2062.xml><?xml version="1.0" encoding="utf-8"?>
<p:tagLst xmlns:p="http://schemas.openxmlformats.org/presentationml/2006/main">
  <p:tag name="KSO_WM_BEAUTIFY_FLAG" val=""/>
</p:tagLst>
</file>

<file path=ppt/tags/tag2063.xml><?xml version="1.0" encoding="utf-8"?>
<p:tagLst xmlns:p="http://schemas.openxmlformats.org/presentationml/2006/main">
  <p:tag name="KSO_WM_BEAUTIFY_FLAG" val=""/>
</p:tagLst>
</file>

<file path=ppt/tags/tag2064.xml><?xml version="1.0" encoding="utf-8"?>
<p:tagLst xmlns:p="http://schemas.openxmlformats.org/presentationml/2006/main">
  <p:tag name="KSO_WM_BEAUTIFY_FLAG" val=""/>
</p:tagLst>
</file>

<file path=ppt/tags/tag2065.xml><?xml version="1.0" encoding="utf-8"?>
<p:tagLst xmlns:p="http://schemas.openxmlformats.org/presentationml/2006/main">
  <p:tag name="KSO_WM_BEAUTIFY_FLAG" val=""/>
</p:tagLst>
</file>

<file path=ppt/tags/tag2066.xml><?xml version="1.0" encoding="utf-8"?>
<p:tagLst xmlns:p="http://schemas.openxmlformats.org/presentationml/2006/main">
  <p:tag name="KSO_WM_BEAUTIFY_FLAG" val=""/>
</p:tagLst>
</file>

<file path=ppt/tags/tag2067.xml><?xml version="1.0" encoding="utf-8"?>
<p:tagLst xmlns:p="http://schemas.openxmlformats.org/presentationml/2006/main">
  <p:tag name="KSO_WM_BEAUTIFY_FLAG" val=""/>
</p:tagLst>
</file>

<file path=ppt/tags/tag2068.xml><?xml version="1.0" encoding="utf-8"?>
<p:tagLst xmlns:p="http://schemas.openxmlformats.org/presentationml/2006/main">
  <p:tag name="KSO_WM_BEAUTIFY_FLAG" val=""/>
</p:tagLst>
</file>

<file path=ppt/tags/tag2069.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70.xml><?xml version="1.0" encoding="utf-8"?>
<p:tagLst xmlns:p="http://schemas.openxmlformats.org/presentationml/2006/main">
  <p:tag name="KSO_WM_BEAUTIFY_FLAG" val=""/>
</p:tagLst>
</file>

<file path=ppt/tags/tag2071.xml><?xml version="1.0" encoding="utf-8"?>
<p:tagLst xmlns:p="http://schemas.openxmlformats.org/presentationml/2006/main">
  <p:tag name="KSO_WM_BEAUTIFY_FLAG" val=""/>
</p:tagLst>
</file>

<file path=ppt/tags/tag2072.xml><?xml version="1.0" encoding="utf-8"?>
<p:tagLst xmlns:p="http://schemas.openxmlformats.org/presentationml/2006/main">
  <p:tag name="KSO_WM_BEAUTIFY_FLAG" val=""/>
</p:tagLst>
</file>

<file path=ppt/tags/tag2073.xml><?xml version="1.0" encoding="utf-8"?>
<p:tagLst xmlns:p="http://schemas.openxmlformats.org/presentationml/2006/main">
  <p:tag name="KSO_WM_BEAUTIFY_FLAG" val=""/>
</p:tagLst>
</file>

<file path=ppt/tags/tag2074.xml><?xml version="1.0" encoding="utf-8"?>
<p:tagLst xmlns:p="http://schemas.openxmlformats.org/presentationml/2006/main">
  <p:tag name="KSO_WM_BEAUTIFY_FLAG" val=""/>
</p:tagLst>
</file>

<file path=ppt/tags/tag2075.xml><?xml version="1.0" encoding="utf-8"?>
<p:tagLst xmlns:p="http://schemas.openxmlformats.org/presentationml/2006/main">
  <p:tag name="KSO_WM_BEAUTIFY_FLAG" val=""/>
</p:tagLst>
</file>

<file path=ppt/tags/tag2076.xml><?xml version="1.0" encoding="utf-8"?>
<p:tagLst xmlns:p="http://schemas.openxmlformats.org/presentationml/2006/main">
  <p:tag name="KSO_WM_BEAUTIFY_FLAG" val=""/>
</p:tagLst>
</file>

<file path=ppt/tags/tag2077.xml><?xml version="1.0" encoding="utf-8"?>
<p:tagLst xmlns:p="http://schemas.openxmlformats.org/presentationml/2006/main">
  <p:tag name="KSO_WM_BEAUTIFY_FLAG" val=""/>
</p:tagLst>
</file>

<file path=ppt/tags/tag2078.xml><?xml version="1.0" encoding="utf-8"?>
<p:tagLst xmlns:p="http://schemas.openxmlformats.org/presentationml/2006/main">
  <p:tag name="KSO_WM_BEAUTIFY_FLAG" val=""/>
</p:tagLst>
</file>

<file path=ppt/tags/tag2079.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80.xml><?xml version="1.0" encoding="utf-8"?>
<p:tagLst xmlns:p="http://schemas.openxmlformats.org/presentationml/2006/main">
  <p:tag name="KSO_WM_BEAUTIFY_FLAG" val=""/>
</p:tagLst>
</file>

<file path=ppt/tags/tag2081.xml><?xml version="1.0" encoding="utf-8"?>
<p:tagLst xmlns:p="http://schemas.openxmlformats.org/presentationml/2006/main">
  <p:tag name="KSO_WM_BEAUTIFY_FLAG" val=""/>
</p:tagLst>
</file>

<file path=ppt/tags/tag2082.xml><?xml version="1.0" encoding="utf-8"?>
<p:tagLst xmlns:p="http://schemas.openxmlformats.org/presentationml/2006/main">
  <p:tag name="KSO_WM_BEAUTIFY_FLAG" val=""/>
</p:tagLst>
</file>

<file path=ppt/tags/tag2083.xml><?xml version="1.0" encoding="utf-8"?>
<p:tagLst xmlns:p="http://schemas.openxmlformats.org/presentationml/2006/main">
  <p:tag name="KSO_WM_BEAUTIFY_FLAG" val=""/>
</p:tagLst>
</file>

<file path=ppt/tags/tag2084.xml><?xml version="1.0" encoding="utf-8"?>
<p:tagLst xmlns:p="http://schemas.openxmlformats.org/presentationml/2006/main">
  <p:tag name="KSO_WM_BEAUTIFY_FLAG" val=""/>
</p:tagLst>
</file>

<file path=ppt/tags/tag2085.xml><?xml version="1.0" encoding="utf-8"?>
<p:tagLst xmlns:p="http://schemas.openxmlformats.org/presentationml/2006/main">
  <p:tag name="KSO_WM_BEAUTIFY_FLAG" val=""/>
</p:tagLst>
</file>

<file path=ppt/tags/tag2086.xml><?xml version="1.0" encoding="utf-8"?>
<p:tagLst xmlns:p="http://schemas.openxmlformats.org/presentationml/2006/main">
  <p:tag name="KSO_WM_BEAUTIFY_FLAG" val=""/>
</p:tagLst>
</file>

<file path=ppt/tags/tag2087.xml><?xml version="1.0" encoding="utf-8"?>
<p:tagLst xmlns:p="http://schemas.openxmlformats.org/presentationml/2006/main">
  <p:tag name="KSO_WM_BEAUTIFY_FLAG" val=""/>
</p:tagLst>
</file>

<file path=ppt/tags/tag2088.xml><?xml version="1.0" encoding="utf-8"?>
<p:tagLst xmlns:p="http://schemas.openxmlformats.org/presentationml/2006/main">
  <p:tag name="KSO_WM_BEAUTIFY_FLAG" val=""/>
</p:tagLst>
</file>

<file path=ppt/tags/tag2089.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090.xml><?xml version="1.0" encoding="utf-8"?>
<p:tagLst xmlns:p="http://schemas.openxmlformats.org/presentationml/2006/main">
  <p:tag name="KSO_WM_BEAUTIFY_FLAG" val=""/>
</p:tagLst>
</file>

<file path=ppt/tags/tag2091.xml><?xml version="1.0" encoding="utf-8"?>
<p:tagLst xmlns:p="http://schemas.openxmlformats.org/presentationml/2006/main">
  <p:tag name="KSO_WM_BEAUTIFY_FLAG" val=""/>
</p:tagLst>
</file>

<file path=ppt/tags/tag2092.xml><?xml version="1.0" encoding="utf-8"?>
<p:tagLst xmlns:p="http://schemas.openxmlformats.org/presentationml/2006/main">
  <p:tag name="KSO_WM_BEAUTIFY_FLAG" val=""/>
</p:tagLst>
</file>

<file path=ppt/tags/tag2093.xml><?xml version="1.0" encoding="utf-8"?>
<p:tagLst xmlns:p="http://schemas.openxmlformats.org/presentationml/2006/main">
  <p:tag name="KSO_WM_BEAUTIFY_FLAG" val=""/>
</p:tagLst>
</file>

<file path=ppt/tags/tag2094.xml><?xml version="1.0" encoding="utf-8"?>
<p:tagLst xmlns:p="http://schemas.openxmlformats.org/presentationml/2006/main">
  <p:tag name="KSO_WM_BEAUTIFY_FLAG" val=""/>
</p:tagLst>
</file>

<file path=ppt/tags/tag2095.xml><?xml version="1.0" encoding="utf-8"?>
<p:tagLst xmlns:p="http://schemas.openxmlformats.org/presentationml/2006/main">
  <p:tag name="KSO_WM_BEAUTIFY_FLAG" val=""/>
</p:tagLst>
</file>

<file path=ppt/tags/tag2096.xml><?xml version="1.0" encoding="utf-8"?>
<p:tagLst xmlns:p="http://schemas.openxmlformats.org/presentationml/2006/main">
  <p:tag name="KSO_WM_BEAUTIFY_FLAG" val=""/>
</p:tagLst>
</file>

<file path=ppt/tags/tag2097.xml><?xml version="1.0" encoding="utf-8"?>
<p:tagLst xmlns:p="http://schemas.openxmlformats.org/presentationml/2006/main">
  <p:tag name="KSO_WM_BEAUTIFY_FLAG" val=""/>
</p:tagLst>
</file>

<file path=ppt/tags/tag2098.xml><?xml version="1.0" encoding="utf-8"?>
<p:tagLst xmlns:p="http://schemas.openxmlformats.org/presentationml/2006/main">
  <p:tag name="KSO_WM_BEAUTIFY_FLAG" val=""/>
</p:tagLst>
</file>

<file path=ppt/tags/tag209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00.xml><?xml version="1.0" encoding="utf-8"?>
<p:tagLst xmlns:p="http://schemas.openxmlformats.org/presentationml/2006/main">
  <p:tag name="KSO_WM_BEAUTIFY_FLAG" val=""/>
</p:tagLst>
</file>

<file path=ppt/tags/tag2101.xml><?xml version="1.0" encoding="utf-8"?>
<p:tagLst xmlns:p="http://schemas.openxmlformats.org/presentationml/2006/main">
  <p:tag name="KSO_WM_BEAUTIFY_FLAG" val=""/>
</p:tagLst>
</file>

<file path=ppt/tags/tag2102.xml><?xml version="1.0" encoding="utf-8"?>
<p:tagLst xmlns:p="http://schemas.openxmlformats.org/presentationml/2006/main">
  <p:tag name="KSO_WM_BEAUTIFY_FLAG" val=""/>
</p:tagLst>
</file>

<file path=ppt/tags/tag2103.xml><?xml version="1.0" encoding="utf-8"?>
<p:tagLst xmlns:p="http://schemas.openxmlformats.org/presentationml/2006/main">
  <p:tag name="KSO_WM_BEAUTIFY_FLAG" val=""/>
</p:tagLst>
</file>

<file path=ppt/tags/tag2104.xml><?xml version="1.0" encoding="utf-8"?>
<p:tagLst xmlns:p="http://schemas.openxmlformats.org/presentationml/2006/main">
  <p:tag name="KSO_WM_BEAUTIFY_FLAG" val=""/>
</p:tagLst>
</file>

<file path=ppt/tags/tag2105.xml><?xml version="1.0" encoding="utf-8"?>
<p:tagLst xmlns:p="http://schemas.openxmlformats.org/presentationml/2006/main">
  <p:tag name="KSO_WM_BEAUTIFY_FLAG" val=""/>
</p:tagLst>
</file>

<file path=ppt/tags/tag2106.xml><?xml version="1.0" encoding="utf-8"?>
<p:tagLst xmlns:p="http://schemas.openxmlformats.org/presentationml/2006/main">
  <p:tag name="KSO_WM_BEAUTIFY_FLAG" val=""/>
</p:tagLst>
</file>

<file path=ppt/tags/tag2107.xml><?xml version="1.0" encoding="utf-8"?>
<p:tagLst xmlns:p="http://schemas.openxmlformats.org/presentationml/2006/main">
  <p:tag name="KSO_WM_BEAUTIFY_FLAG" val=""/>
</p:tagLst>
</file>

<file path=ppt/tags/tag2108.xml><?xml version="1.0" encoding="utf-8"?>
<p:tagLst xmlns:p="http://schemas.openxmlformats.org/presentationml/2006/main">
  <p:tag name="KSO_WM_BEAUTIFY_FLAG" val=""/>
</p:tagLst>
</file>

<file path=ppt/tags/tag2109.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10.xml><?xml version="1.0" encoding="utf-8"?>
<p:tagLst xmlns:p="http://schemas.openxmlformats.org/presentationml/2006/main">
  <p:tag name="KSO_WM_BEAUTIFY_FLAG" val=""/>
</p:tagLst>
</file>

<file path=ppt/tags/tag2111.xml><?xml version="1.0" encoding="utf-8"?>
<p:tagLst xmlns:p="http://schemas.openxmlformats.org/presentationml/2006/main">
  <p:tag name="KSO_WM_BEAUTIFY_FLAG" val=""/>
</p:tagLst>
</file>

<file path=ppt/tags/tag2112.xml><?xml version="1.0" encoding="utf-8"?>
<p:tagLst xmlns:p="http://schemas.openxmlformats.org/presentationml/2006/main">
  <p:tag name="KSO_WM_BEAUTIFY_FLAG" val=""/>
</p:tagLst>
</file>

<file path=ppt/tags/tag2113.xml><?xml version="1.0" encoding="utf-8"?>
<p:tagLst xmlns:p="http://schemas.openxmlformats.org/presentationml/2006/main">
  <p:tag name="KSO_WM_BEAUTIFY_FLAG" val=""/>
</p:tagLst>
</file>

<file path=ppt/tags/tag2114.xml><?xml version="1.0" encoding="utf-8"?>
<p:tagLst xmlns:p="http://schemas.openxmlformats.org/presentationml/2006/main">
  <p:tag name="KSO_WM_BEAUTIFY_FLAG" val=""/>
</p:tagLst>
</file>

<file path=ppt/tags/tag2115.xml><?xml version="1.0" encoding="utf-8"?>
<p:tagLst xmlns:p="http://schemas.openxmlformats.org/presentationml/2006/main">
  <p:tag name="KSO_WM_BEAUTIFY_FLAG" val=""/>
</p:tagLst>
</file>

<file path=ppt/tags/tag2116.xml><?xml version="1.0" encoding="utf-8"?>
<p:tagLst xmlns:p="http://schemas.openxmlformats.org/presentationml/2006/main">
  <p:tag name="KSO_WM_BEAUTIFY_FLAG" val=""/>
</p:tagLst>
</file>

<file path=ppt/tags/tag2117.xml><?xml version="1.0" encoding="utf-8"?>
<p:tagLst xmlns:p="http://schemas.openxmlformats.org/presentationml/2006/main">
  <p:tag name="KSO_WM_BEAUTIFY_FLAG" val=""/>
</p:tagLst>
</file>

<file path=ppt/tags/tag2118.xml><?xml version="1.0" encoding="utf-8"?>
<p:tagLst xmlns:p="http://schemas.openxmlformats.org/presentationml/2006/main">
  <p:tag name="KSO_WM_BEAUTIFY_FLAG" val=""/>
</p:tagLst>
</file>

<file path=ppt/tags/tag2119.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20.xml><?xml version="1.0" encoding="utf-8"?>
<p:tagLst xmlns:p="http://schemas.openxmlformats.org/presentationml/2006/main">
  <p:tag name="KSO_WM_BEAUTIFY_FLAG" val=""/>
</p:tagLst>
</file>

<file path=ppt/tags/tag2121.xml><?xml version="1.0" encoding="utf-8"?>
<p:tagLst xmlns:p="http://schemas.openxmlformats.org/presentationml/2006/main">
  <p:tag name="KSO_WM_BEAUTIFY_FLAG" val=""/>
</p:tagLst>
</file>

<file path=ppt/tags/tag2122.xml><?xml version="1.0" encoding="utf-8"?>
<p:tagLst xmlns:p="http://schemas.openxmlformats.org/presentationml/2006/main">
  <p:tag name="KSO_WM_BEAUTIFY_FLAG" val=""/>
</p:tagLst>
</file>

<file path=ppt/tags/tag2123.xml><?xml version="1.0" encoding="utf-8"?>
<p:tagLst xmlns:p="http://schemas.openxmlformats.org/presentationml/2006/main">
  <p:tag name="KSO_WM_BEAUTIFY_FLAG" val=""/>
</p:tagLst>
</file>

<file path=ppt/tags/tag2124.xml><?xml version="1.0" encoding="utf-8"?>
<p:tagLst xmlns:p="http://schemas.openxmlformats.org/presentationml/2006/main">
  <p:tag name="KSO_WM_BEAUTIFY_FLAG" val=""/>
</p:tagLst>
</file>

<file path=ppt/tags/tag2125.xml><?xml version="1.0" encoding="utf-8"?>
<p:tagLst xmlns:p="http://schemas.openxmlformats.org/presentationml/2006/main">
  <p:tag name="KSO_WM_BEAUTIFY_FLAG" val=""/>
</p:tagLst>
</file>

<file path=ppt/tags/tag2126.xml><?xml version="1.0" encoding="utf-8"?>
<p:tagLst xmlns:p="http://schemas.openxmlformats.org/presentationml/2006/main">
  <p:tag name="KSO_WM_BEAUTIFY_FLAG" val=""/>
</p:tagLst>
</file>

<file path=ppt/tags/tag2127.xml><?xml version="1.0" encoding="utf-8"?>
<p:tagLst xmlns:p="http://schemas.openxmlformats.org/presentationml/2006/main">
  <p:tag name="KSO_WM_BEAUTIFY_FLAG" val=""/>
</p:tagLst>
</file>

<file path=ppt/tags/tag2128.xml><?xml version="1.0" encoding="utf-8"?>
<p:tagLst xmlns:p="http://schemas.openxmlformats.org/presentationml/2006/main">
  <p:tag name="KSO_WM_BEAUTIFY_FLAG" val=""/>
</p:tagLst>
</file>

<file path=ppt/tags/tag2129.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30.xml><?xml version="1.0" encoding="utf-8"?>
<p:tagLst xmlns:p="http://schemas.openxmlformats.org/presentationml/2006/main">
  <p:tag name="KSO_WM_BEAUTIFY_FLAG" val=""/>
</p:tagLst>
</file>

<file path=ppt/tags/tag2131.xml><?xml version="1.0" encoding="utf-8"?>
<p:tagLst xmlns:p="http://schemas.openxmlformats.org/presentationml/2006/main">
  <p:tag name="KSO_WM_BEAUTIFY_FLAG" val=""/>
</p:tagLst>
</file>

<file path=ppt/tags/tag2132.xml><?xml version="1.0" encoding="utf-8"?>
<p:tagLst xmlns:p="http://schemas.openxmlformats.org/presentationml/2006/main">
  <p:tag name="KSO_WM_BEAUTIFY_FLAG" val=""/>
</p:tagLst>
</file>

<file path=ppt/tags/tag2133.xml><?xml version="1.0" encoding="utf-8"?>
<p:tagLst xmlns:p="http://schemas.openxmlformats.org/presentationml/2006/main">
  <p:tag name="KSO_WM_BEAUTIFY_FLAG" val=""/>
</p:tagLst>
</file>

<file path=ppt/tags/tag2134.xml><?xml version="1.0" encoding="utf-8"?>
<p:tagLst xmlns:p="http://schemas.openxmlformats.org/presentationml/2006/main">
  <p:tag name="KSO_WM_BEAUTIFY_FLAG" val=""/>
</p:tagLst>
</file>

<file path=ppt/tags/tag2135.xml><?xml version="1.0" encoding="utf-8"?>
<p:tagLst xmlns:p="http://schemas.openxmlformats.org/presentationml/2006/main">
  <p:tag name="KSO_WM_BEAUTIFY_FLAG" val=""/>
</p:tagLst>
</file>

<file path=ppt/tags/tag2136.xml><?xml version="1.0" encoding="utf-8"?>
<p:tagLst xmlns:p="http://schemas.openxmlformats.org/presentationml/2006/main">
  <p:tag name="KSO_WM_BEAUTIFY_FLAG" val=""/>
</p:tagLst>
</file>

<file path=ppt/tags/tag2137.xml><?xml version="1.0" encoding="utf-8"?>
<p:tagLst xmlns:p="http://schemas.openxmlformats.org/presentationml/2006/main">
  <p:tag name="KSO_WM_BEAUTIFY_FLAG" val=""/>
</p:tagLst>
</file>

<file path=ppt/tags/tag2138.xml><?xml version="1.0" encoding="utf-8"?>
<p:tagLst xmlns:p="http://schemas.openxmlformats.org/presentationml/2006/main">
  <p:tag name="KSO_WM_BEAUTIFY_FLAG" val=""/>
</p:tagLst>
</file>

<file path=ppt/tags/tag2139.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40.xml><?xml version="1.0" encoding="utf-8"?>
<p:tagLst xmlns:p="http://schemas.openxmlformats.org/presentationml/2006/main">
  <p:tag name="KSO_WM_BEAUTIFY_FLAG" val=""/>
</p:tagLst>
</file>

<file path=ppt/tags/tag2141.xml><?xml version="1.0" encoding="utf-8"?>
<p:tagLst xmlns:p="http://schemas.openxmlformats.org/presentationml/2006/main">
  <p:tag name="KSO_WM_BEAUTIFY_FLAG" val=""/>
</p:tagLst>
</file>

<file path=ppt/tags/tag2142.xml><?xml version="1.0" encoding="utf-8"?>
<p:tagLst xmlns:p="http://schemas.openxmlformats.org/presentationml/2006/main">
  <p:tag name="KSO_WM_BEAUTIFY_FLAG" val=""/>
</p:tagLst>
</file>

<file path=ppt/tags/tag2143.xml><?xml version="1.0" encoding="utf-8"?>
<p:tagLst xmlns:p="http://schemas.openxmlformats.org/presentationml/2006/main">
  <p:tag name="KSO_WM_BEAUTIFY_FLAG" val=""/>
</p:tagLst>
</file>

<file path=ppt/tags/tag2144.xml><?xml version="1.0" encoding="utf-8"?>
<p:tagLst xmlns:p="http://schemas.openxmlformats.org/presentationml/2006/main">
  <p:tag name="KSO_WM_BEAUTIFY_FLAG" val=""/>
</p:tagLst>
</file>

<file path=ppt/tags/tag2145.xml><?xml version="1.0" encoding="utf-8"?>
<p:tagLst xmlns:p="http://schemas.openxmlformats.org/presentationml/2006/main">
  <p:tag name="KSO_WM_BEAUTIFY_FLAG" val=""/>
</p:tagLst>
</file>

<file path=ppt/tags/tag2146.xml><?xml version="1.0" encoding="utf-8"?>
<p:tagLst xmlns:p="http://schemas.openxmlformats.org/presentationml/2006/main">
  <p:tag name="KSO_WM_BEAUTIFY_FLAG" val=""/>
</p:tagLst>
</file>

<file path=ppt/tags/tag2147.xml><?xml version="1.0" encoding="utf-8"?>
<p:tagLst xmlns:p="http://schemas.openxmlformats.org/presentationml/2006/main">
  <p:tag name="KSO_WM_BEAUTIFY_FLAG" val=""/>
</p:tagLst>
</file>

<file path=ppt/tags/tag2148.xml><?xml version="1.0" encoding="utf-8"?>
<p:tagLst xmlns:p="http://schemas.openxmlformats.org/presentationml/2006/main">
  <p:tag name="KSO_WM_BEAUTIFY_FLAG" val=""/>
</p:tagLst>
</file>

<file path=ppt/tags/tag2149.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50.xml><?xml version="1.0" encoding="utf-8"?>
<p:tagLst xmlns:p="http://schemas.openxmlformats.org/presentationml/2006/main">
  <p:tag name="KSO_WM_BEAUTIFY_FLAG" val=""/>
</p:tagLst>
</file>

<file path=ppt/tags/tag2151.xml><?xml version="1.0" encoding="utf-8"?>
<p:tagLst xmlns:p="http://schemas.openxmlformats.org/presentationml/2006/main">
  <p:tag name="KSO_WM_BEAUTIFY_FLAG" val=""/>
</p:tagLst>
</file>

<file path=ppt/tags/tag2152.xml><?xml version="1.0" encoding="utf-8"?>
<p:tagLst xmlns:p="http://schemas.openxmlformats.org/presentationml/2006/main">
  <p:tag name="KSO_WM_BEAUTIFY_FLAG" val=""/>
</p:tagLst>
</file>

<file path=ppt/tags/tag2153.xml><?xml version="1.0" encoding="utf-8"?>
<p:tagLst xmlns:p="http://schemas.openxmlformats.org/presentationml/2006/main">
  <p:tag name="KSO_WM_BEAUTIFY_FLAG" val=""/>
</p:tagLst>
</file>

<file path=ppt/tags/tag2154.xml><?xml version="1.0" encoding="utf-8"?>
<p:tagLst xmlns:p="http://schemas.openxmlformats.org/presentationml/2006/main">
  <p:tag name="KSO_WM_BEAUTIFY_FLAG" val=""/>
</p:tagLst>
</file>

<file path=ppt/tags/tag2155.xml><?xml version="1.0" encoding="utf-8"?>
<p:tagLst xmlns:p="http://schemas.openxmlformats.org/presentationml/2006/main">
  <p:tag name="KSO_WM_BEAUTIFY_FLAG" val=""/>
</p:tagLst>
</file>

<file path=ppt/tags/tag2156.xml><?xml version="1.0" encoding="utf-8"?>
<p:tagLst xmlns:p="http://schemas.openxmlformats.org/presentationml/2006/main">
  <p:tag name="KSO_WM_BEAUTIFY_FLAG" val=""/>
</p:tagLst>
</file>

<file path=ppt/tags/tag2157.xml><?xml version="1.0" encoding="utf-8"?>
<p:tagLst xmlns:p="http://schemas.openxmlformats.org/presentationml/2006/main">
  <p:tag name="KSO_WM_BEAUTIFY_FLAG" val=""/>
</p:tagLst>
</file>

<file path=ppt/tags/tag2158.xml><?xml version="1.0" encoding="utf-8"?>
<p:tagLst xmlns:p="http://schemas.openxmlformats.org/presentationml/2006/main">
  <p:tag name="KSO_WM_BEAUTIFY_FLAG" val=""/>
</p:tagLst>
</file>

<file path=ppt/tags/tag2159.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60.xml><?xml version="1.0" encoding="utf-8"?>
<p:tagLst xmlns:p="http://schemas.openxmlformats.org/presentationml/2006/main">
  <p:tag name="KSO_WM_BEAUTIFY_FLAG" val=""/>
</p:tagLst>
</file>

<file path=ppt/tags/tag2161.xml><?xml version="1.0" encoding="utf-8"?>
<p:tagLst xmlns:p="http://schemas.openxmlformats.org/presentationml/2006/main">
  <p:tag name="KSO_WM_BEAUTIFY_FLAG" val=""/>
</p:tagLst>
</file>

<file path=ppt/tags/tag2162.xml><?xml version="1.0" encoding="utf-8"?>
<p:tagLst xmlns:p="http://schemas.openxmlformats.org/presentationml/2006/main">
  <p:tag name="KSO_WM_BEAUTIFY_FLAG" val=""/>
</p:tagLst>
</file>

<file path=ppt/tags/tag2163.xml><?xml version="1.0" encoding="utf-8"?>
<p:tagLst xmlns:p="http://schemas.openxmlformats.org/presentationml/2006/main">
  <p:tag name="KSO_WM_BEAUTIFY_FLAG" val=""/>
</p:tagLst>
</file>

<file path=ppt/tags/tag2164.xml><?xml version="1.0" encoding="utf-8"?>
<p:tagLst xmlns:p="http://schemas.openxmlformats.org/presentationml/2006/main">
  <p:tag name="KSO_WM_BEAUTIFY_FLAG" val=""/>
</p:tagLst>
</file>

<file path=ppt/tags/tag2165.xml><?xml version="1.0" encoding="utf-8"?>
<p:tagLst xmlns:p="http://schemas.openxmlformats.org/presentationml/2006/main">
  <p:tag name="KSO_WM_BEAUTIFY_FLAG" val=""/>
</p:tagLst>
</file>

<file path=ppt/tags/tag2166.xml><?xml version="1.0" encoding="utf-8"?>
<p:tagLst xmlns:p="http://schemas.openxmlformats.org/presentationml/2006/main">
  <p:tag name="KSO_WM_BEAUTIFY_FLAG" val=""/>
</p:tagLst>
</file>

<file path=ppt/tags/tag2167.xml><?xml version="1.0" encoding="utf-8"?>
<p:tagLst xmlns:p="http://schemas.openxmlformats.org/presentationml/2006/main">
  <p:tag name="KSO_WM_BEAUTIFY_FLAG" val=""/>
</p:tagLst>
</file>

<file path=ppt/tags/tag2168.xml><?xml version="1.0" encoding="utf-8"?>
<p:tagLst xmlns:p="http://schemas.openxmlformats.org/presentationml/2006/main">
  <p:tag name="KSO_WM_BEAUTIFY_FLAG" val=""/>
</p:tagLst>
</file>

<file path=ppt/tags/tag2169.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70.xml><?xml version="1.0" encoding="utf-8"?>
<p:tagLst xmlns:p="http://schemas.openxmlformats.org/presentationml/2006/main">
  <p:tag name="KSO_WM_BEAUTIFY_FLAG" val=""/>
</p:tagLst>
</file>

<file path=ppt/tags/tag2171.xml><?xml version="1.0" encoding="utf-8"?>
<p:tagLst xmlns:p="http://schemas.openxmlformats.org/presentationml/2006/main">
  <p:tag name="KSO_WM_BEAUTIFY_FLAG" val=""/>
</p:tagLst>
</file>

<file path=ppt/tags/tag2172.xml><?xml version="1.0" encoding="utf-8"?>
<p:tagLst xmlns:p="http://schemas.openxmlformats.org/presentationml/2006/main">
  <p:tag name="KSO_WM_BEAUTIFY_FLAG" val=""/>
</p:tagLst>
</file>

<file path=ppt/tags/tag2173.xml><?xml version="1.0" encoding="utf-8"?>
<p:tagLst xmlns:p="http://schemas.openxmlformats.org/presentationml/2006/main">
  <p:tag name="KSO_WM_BEAUTIFY_FLAG" val=""/>
</p:tagLst>
</file>

<file path=ppt/tags/tag2174.xml><?xml version="1.0" encoding="utf-8"?>
<p:tagLst xmlns:p="http://schemas.openxmlformats.org/presentationml/2006/main">
  <p:tag name="KSO_WM_BEAUTIFY_FLAG" val=""/>
</p:tagLst>
</file>

<file path=ppt/tags/tag2175.xml><?xml version="1.0" encoding="utf-8"?>
<p:tagLst xmlns:p="http://schemas.openxmlformats.org/presentationml/2006/main">
  <p:tag name="KSO_WM_BEAUTIFY_FLAG" val=""/>
</p:tagLst>
</file>

<file path=ppt/tags/tag2176.xml><?xml version="1.0" encoding="utf-8"?>
<p:tagLst xmlns:p="http://schemas.openxmlformats.org/presentationml/2006/main">
  <p:tag name="KSO_WM_BEAUTIFY_FLAG" val=""/>
</p:tagLst>
</file>

<file path=ppt/tags/tag2177.xml><?xml version="1.0" encoding="utf-8"?>
<p:tagLst xmlns:p="http://schemas.openxmlformats.org/presentationml/2006/main">
  <p:tag name="KSO_WM_BEAUTIFY_FLAG" val=""/>
</p:tagLst>
</file>

<file path=ppt/tags/tag2178.xml><?xml version="1.0" encoding="utf-8"?>
<p:tagLst xmlns:p="http://schemas.openxmlformats.org/presentationml/2006/main">
  <p:tag name="KSO_WM_BEAUTIFY_FLAG" val=""/>
</p:tagLst>
</file>

<file path=ppt/tags/tag2179.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80.xml><?xml version="1.0" encoding="utf-8"?>
<p:tagLst xmlns:p="http://schemas.openxmlformats.org/presentationml/2006/main">
  <p:tag name="KSO_WM_BEAUTIFY_FLAG" val=""/>
</p:tagLst>
</file>

<file path=ppt/tags/tag2181.xml><?xml version="1.0" encoding="utf-8"?>
<p:tagLst xmlns:p="http://schemas.openxmlformats.org/presentationml/2006/main">
  <p:tag name="KSO_WM_BEAUTIFY_FLAG" val=""/>
</p:tagLst>
</file>

<file path=ppt/tags/tag2182.xml><?xml version="1.0" encoding="utf-8"?>
<p:tagLst xmlns:p="http://schemas.openxmlformats.org/presentationml/2006/main">
  <p:tag name="KSO_WM_BEAUTIFY_FLAG" val=""/>
</p:tagLst>
</file>

<file path=ppt/tags/tag2183.xml><?xml version="1.0" encoding="utf-8"?>
<p:tagLst xmlns:p="http://schemas.openxmlformats.org/presentationml/2006/main">
  <p:tag name="KSO_WM_BEAUTIFY_FLAG" val=""/>
</p:tagLst>
</file>

<file path=ppt/tags/tag2184.xml><?xml version="1.0" encoding="utf-8"?>
<p:tagLst xmlns:p="http://schemas.openxmlformats.org/presentationml/2006/main">
  <p:tag name="KSO_WM_BEAUTIFY_FLAG" val=""/>
</p:tagLst>
</file>

<file path=ppt/tags/tag2185.xml><?xml version="1.0" encoding="utf-8"?>
<p:tagLst xmlns:p="http://schemas.openxmlformats.org/presentationml/2006/main">
  <p:tag name="KSO_WM_BEAUTIFY_FLAG" val=""/>
</p:tagLst>
</file>

<file path=ppt/tags/tag2186.xml><?xml version="1.0" encoding="utf-8"?>
<p:tagLst xmlns:p="http://schemas.openxmlformats.org/presentationml/2006/main">
  <p:tag name="KSO_WM_BEAUTIFY_FLAG" val=""/>
</p:tagLst>
</file>

<file path=ppt/tags/tag2187.xml><?xml version="1.0" encoding="utf-8"?>
<p:tagLst xmlns:p="http://schemas.openxmlformats.org/presentationml/2006/main">
  <p:tag name="KSO_WM_BEAUTIFY_FLAG" val=""/>
</p:tagLst>
</file>

<file path=ppt/tags/tag2188.xml><?xml version="1.0" encoding="utf-8"?>
<p:tagLst xmlns:p="http://schemas.openxmlformats.org/presentationml/2006/main">
  <p:tag name="KSO_WM_BEAUTIFY_FLAG" val=""/>
</p:tagLst>
</file>

<file path=ppt/tags/tag2189.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190.xml><?xml version="1.0" encoding="utf-8"?>
<p:tagLst xmlns:p="http://schemas.openxmlformats.org/presentationml/2006/main">
  <p:tag name="KSO_WM_BEAUTIFY_FLAG" val=""/>
</p:tagLst>
</file>

<file path=ppt/tags/tag2191.xml><?xml version="1.0" encoding="utf-8"?>
<p:tagLst xmlns:p="http://schemas.openxmlformats.org/presentationml/2006/main">
  <p:tag name="KSO_WM_BEAUTIFY_FLAG" val=""/>
</p:tagLst>
</file>

<file path=ppt/tags/tag2192.xml><?xml version="1.0" encoding="utf-8"?>
<p:tagLst xmlns:p="http://schemas.openxmlformats.org/presentationml/2006/main">
  <p:tag name="KSO_WM_BEAUTIFY_FLAG" val=""/>
</p:tagLst>
</file>

<file path=ppt/tags/tag2193.xml><?xml version="1.0" encoding="utf-8"?>
<p:tagLst xmlns:p="http://schemas.openxmlformats.org/presentationml/2006/main">
  <p:tag name="KSO_WM_BEAUTIFY_FLAG" val=""/>
</p:tagLst>
</file>

<file path=ppt/tags/tag2194.xml><?xml version="1.0" encoding="utf-8"?>
<p:tagLst xmlns:p="http://schemas.openxmlformats.org/presentationml/2006/main">
  <p:tag name="KSO_WM_BEAUTIFY_FLAG" val=""/>
</p:tagLst>
</file>

<file path=ppt/tags/tag2195.xml><?xml version="1.0" encoding="utf-8"?>
<p:tagLst xmlns:p="http://schemas.openxmlformats.org/presentationml/2006/main">
  <p:tag name="KSO_WM_BEAUTIFY_FLAG" val=""/>
</p:tagLst>
</file>

<file path=ppt/tags/tag2196.xml><?xml version="1.0" encoding="utf-8"?>
<p:tagLst xmlns:p="http://schemas.openxmlformats.org/presentationml/2006/main">
  <p:tag name="KSO_WM_BEAUTIFY_FLAG" val=""/>
</p:tagLst>
</file>

<file path=ppt/tags/tag2197.xml><?xml version="1.0" encoding="utf-8"?>
<p:tagLst xmlns:p="http://schemas.openxmlformats.org/presentationml/2006/main">
  <p:tag name="KSO_WM_BEAUTIFY_FLAG" val=""/>
</p:tagLst>
</file>

<file path=ppt/tags/tag2198.xml><?xml version="1.0" encoding="utf-8"?>
<p:tagLst xmlns:p="http://schemas.openxmlformats.org/presentationml/2006/main">
  <p:tag name="KSO_WM_BEAUTIFY_FLAG" val=""/>
</p:tagLst>
</file>

<file path=ppt/tags/tag219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00.xml><?xml version="1.0" encoding="utf-8"?>
<p:tagLst xmlns:p="http://schemas.openxmlformats.org/presentationml/2006/main">
  <p:tag name="KSO_WM_BEAUTIFY_FLAG" val=""/>
</p:tagLst>
</file>

<file path=ppt/tags/tag2201.xml><?xml version="1.0" encoding="utf-8"?>
<p:tagLst xmlns:p="http://schemas.openxmlformats.org/presentationml/2006/main">
  <p:tag name="KSO_WM_BEAUTIFY_FLAG" val=""/>
</p:tagLst>
</file>

<file path=ppt/tags/tag2202.xml><?xml version="1.0" encoding="utf-8"?>
<p:tagLst xmlns:p="http://schemas.openxmlformats.org/presentationml/2006/main">
  <p:tag name="KSO_WM_BEAUTIFY_FLAG" val=""/>
</p:tagLst>
</file>

<file path=ppt/tags/tag2203.xml><?xml version="1.0" encoding="utf-8"?>
<p:tagLst xmlns:p="http://schemas.openxmlformats.org/presentationml/2006/main">
  <p:tag name="KSO_WM_BEAUTIFY_FLAG" val=""/>
</p:tagLst>
</file>

<file path=ppt/tags/tag2204.xml><?xml version="1.0" encoding="utf-8"?>
<p:tagLst xmlns:p="http://schemas.openxmlformats.org/presentationml/2006/main">
  <p:tag name="KSO_WM_BEAUTIFY_FLAG" val=""/>
</p:tagLst>
</file>

<file path=ppt/tags/tag2205.xml><?xml version="1.0" encoding="utf-8"?>
<p:tagLst xmlns:p="http://schemas.openxmlformats.org/presentationml/2006/main">
  <p:tag name="KSO_WM_BEAUTIFY_FLAG" val=""/>
</p:tagLst>
</file>

<file path=ppt/tags/tag2206.xml><?xml version="1.0" encoding="utf-8"?>
<p:tagLst xmlns:p="http://schemas.openxmlformats.org/presentationml/2006/main">
  <p:tag name="KSO_WM_BEAUTIFY_FLAG" val=""/>
</p:tagLst>
</file>

<file path=ppt/tags/tag2207.xml><?xml version="1.0" encoding="utf-8"?>
<p:tagLst xmlns:p="http://schemas.openxmlformats.org/presentationml/2006/main">
  <p:tag name="KSO_WM_BEAUTIFY_FLAG" val=""/>
</p:tagLst>
</file>

<file path=ppt/tags/tag2208.xml><?xml version="1.0" encoding="utf-8"?>
<p:tagLst xmlns:p="http://schemas.openxmlformats.org/presentationml/2006/main">
  <p:tag name="KSO_WM_BEAUTIFY_FLAG" val=""/>
</p:tagLst>
</file>

<file path=ppt/tags/tag2209.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10.xml><?xml version="1.0" encoding="utf-8"?>
<p:tagLst xmlns:p="http://schemas.openxmlformats.org/presentationml/2006/main">
  <p:tag name="KSO_WM_BEAUTIFY_FLAG" val=""/>
</p:tagLst>
</file>

<file path=ppt/tags/tag2211.xml><?xml version="1.0" encoding="utf-8"?>
<p:tagLst xmlns:p="http://schemas.openxmlformats.org/presentationml/2006/main">
  <p:tag name="KSO_WM_BEAUTIFY_FLAG" val=""/>
</p:tagLst>
</file>

<file path=ppt/tags/tag2212.xml><?xml version="1.0" encoding="utf-8"?>
<p:tagLst xmlns:p="http://schemas.openxmlformats.org/presentationml/2006/main">
  <p:tag name="KSO_WM_BEAUTIFY_FLAG" val=""/>
</p:tagLst>
</file>

<file path=ppt/tags/tag2213.xml><?xml version="1.0" encoding="utf-8"?>
<p:tagLst xmlns:p="http://schemas.openxmlformats.org/presentationml/2006/main">
  <p:tag name="KSO_WM_UNIT_PLACING_PICTURE_USER_VIEWPORT" val="{&quot;height&quot;:6043,&quot;width&quot;:6407}"/>
  <p:tag name="KSO_WM_BEAUTIFY_FLAG" val=""/>
</p:tagLst>
</file>

<file path=ppt/tags/tag2214.xml><?xml version="1.0" encoding="utf-8"?>
<p:tagLst xmlns:p="http://schemas.openxmlformats.org/presentationml/2006/main">
  <p:tag name="KSO_WM_BEAUTIFY_FLAG" val=""/>
</p:tagLst>
</file>

<file path=ppt/tags/tag2215.xml><?xml version="1.0" encoding="utf-8"?>
<p:tagLst xmlns:p="http://schemas.openxmlformats.org/presentationml/2006/main">
  <p:tag name="KSO_WM_BEAUTIFY_FLAG" val=""/>
</p:tagLst>
</file>

<file path=ppt/tags/tag2216.xml><?xml version="1.0" encoding="utf-8"?>
<p:tagLst xmlns:p="http://schemas.openxmlformats.org/presentationml/2006/main">
  <p:tag name="KSO_WM_BEAUTIFY_FLAG" val=""/>
</p:tagLst>
</file>

<file path=ppt/tags/tag2217.xml><?xml version="1.0" encoding="utf-8"?>
<p:tagLst xmlns:p="http://schemas.openxmlformats.org/presentationml/2006/main">
  <p:tag name="KSO_WM_UNIT_PLACING_PICTURE_USER_VIEWPORT" val="{&quot;height&quot;:6043,&quot;width&quot;:6407}"/>
</p:tagLst>
</file>

<file path=ppt/tags/tag2218.xml><?xml version="1.0" encoding="utf-8"?>
<p:tagLst xmlns:p="http://schemas.openxmlformats.org/presentationml/2006/main">
  <p:tag name="KSO_WM_BEAUTIFY_FLAG" val=""/>
</p:tagLst>
</file>

<file path=ppt/tags/tag2219.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20.xml><?xml version="1.0" encoding="utf-8"?>
<p:tagLst xmlns:p="http://schemas.openxmlformats.org/presentationml/2006/main">
  <p:tag name="KSO_WM_BEAUTIFY_FLAG" val=""/>
</p:tagLst>
</file>

<file path=ppt/tags/tag2221.xml><?xml version="1.0" encoding="utf-8"?>
<p:tagLst xmlns:p="http://schemas.openxmlformats.org/presentationml/2006/main">
  <p:tag name="KSO_WM_BEAUTIFY_FLAG" val=""/>
</p:tagLst>
</file>

<file path=ppt/tags/tag2222.xml><?xml version="1.0" encoding="utf-8"?>
<p:tagLst xmlns:p="http://schemas.openxmlformats.org/presentationml/2006/main">
  <p:tag name="KSO_WM_BEAUTIFY_FLAG" val=""/>
</p:tagLst>
</file>

<file path=ppt/tags/tag2223.xml><?xml version="1.0" encoding="utf-8"?>
<p:tagLst xmlns:p="http://schemas.openxmlformats.org/presentationml/2006/main">
  <p:tag name="KSO_WM_BEAUTIFY_FLAG" val=""/>
</p:tagLst>
</file>

<file path=ppt/tags/tag2224.xml><?xml version="1.0" encoding="utf-8"?>
<p:tagLst xmlns:p="http://schemas.openxmlformats.org/presentationml/2006/main">
  <p:tag name="KSO_WM_BEAUTIFY_FLAG" val=""/>
</p:tagLst>
</file>

<file path=ppt/tags/tag2225.xml><?xml version="1.0" encoding="utf-8"?>
<p:tagLst xmlns:p="http://schemas.openxmlformats.org/presentationml/2006/main">
  <p:tag name="KSO_WM_BEAUTIFY_FLAG" val=""/>
</p:tagLst>
</file>

<file path=ppt/tags/tag2226.xml><?xml version="1.0" encoding="utf-8"?>
<p:tagLst xmlns:p="http://schemas.openxmlformats.org/presentationml/2006/main">
  <p:tag name="KSO_WM_UNIT_PLACING_PICTURE_USER_VIEWPORT" val="{&quot;height&quot;:6043,&quot;width&quot;:6407}"/>
</p:tagLst>
</file>

<file path=ppt/tags/tag2227.xml><?xml version="1.0" encoding="utf-8"?>
<p:tagLst xmlns:p="http://schemas.openxmlformats.org/presentationml/2006/main">
  <p:tag name="KSO_WM_BEAUTIFY_FLAG" val=""/>
</p:tagLst>
</file>

<file path=ppt/tags/tag2228.xml><?xml version="1.0" encoding="utf-8"?>
<p:tagLst xmlns:p="http://schemas.openxmlformats.org/presentationml/2006/main">
  <p:tag name="KSO_WM_BEAUTIFY_FLAG" val=""/>
</p:tagLst>
</file>

<file path=ppt/tags/tag2229.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30.xml><?xml version="1.0" encoding="utf-8"?>
<p:tagLst xmlns:p="http://schemas.openxmlformats.org/presentationml/2006/main">
  <p:tag name="KSO_WM_BEAUTIFY_FLAG" val=""/>
</p:tagLst>
</file>

<file path=ppt/tags/tag2231.xml><?xml version="1.0" encoding="utf-8"?>
<p:tagLst xmlns:p="http://schemas.openxmlformats.org/presentationml/2006/main">
  <p:tag name="KSO_WM_BEAUTIFY_FLAG" val=""/>
</p:tagLst>
</file>

<file path=ppt/tags/tag2232.xml><?xml version="1.0" encoding="utf-8"?>
<p:tagLst xmlns:p="http://schemas.openxmlformats.org/presentationml/2006/main">
  <p:tag name="KSO_WM_BEAUTIFY_FLAG" val=""/>
</p:tagLst>
</file>

<file path=ppt/tags/tag2233.xml><?xml version="1.0" encoding="utf-8"?>
<p:tagLst xmlns:p="http://schemas.openxmlformats.org/presentationml/2006/main">
  <p:tag name="ISPRING_PRESENTATION_TITLE" val="PowerPoint 演示文稿"/>
  <p:tag name="ISPRING_FIRST_PUBLISH" val="1"/>
  <p:tag name="commondata" val="eyJoZGlkIjoiOGJkY2I4NzJiMzRhZmUyMzRiNzIwNTk5N2U3ZjgyMDkifQ=="/>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DIAGRAM_VIRTUALLY_FRAME" val="{&quot;height&quot;:298.3,&quot;left&quot;:77.15,&quot;top&quot;:170.8,&quot;width&quot;:793.45}"/>
</p:tagLst>
</file>

<file path=ppt/tags/tag885.xml><?xml version="1.0" encoding="utf-8"?>
<p:tagLst xmlns:p="http://schemas.openxmlformats.org/presentationml/2006/main">
  <p:tag name="KSO_WM_DIAGRAM_VIRTUALLY_FRAME" val="{&quot;height&quot;:298.3,&quot;left&quot;:77.15,&quot;top&quot;:170.8,&quot;width&quot;:793.45}"/>
</p:tagLst>
</file>

<file path=ppt/tags/tag886.xml><?xml version="1.0" encoding="utf-8"?>
<p:tagLst xmlns:p="http://schemas.openxmlformats.org/presentationml/2006/main">
  <p:tag name="KSO_WM_DIAGRAM_VIRTUALLY_FRAME" val="{&quot;height&quot;:298.3,&quot;left&quot;:77.15,&quot;top&quot;:170.8,&quot;width&quot;:793.45}"/>
</p:tagLst>
</file>

<file path=ppt/tags/tag887.xml><?xml version="1.0" encoding="utf-8"?>
<p:tagLst xmlns:p="http://schemas.openxmlformats.org/presentationml/2006/main">
  <p:tag name="KSO_WM_DIAGRAM_VIRTUALLY_FRAME" val="{&quot;height&quot;:298.3,&quot;left&quot;:77.15,&quot;top&quot;:170.8,&quot;width&quot;:793.45}"/>
</p:tagLst>
</file>

<file path=ppt/tags/tag888.xml><?xml version="1.0" encoding="utf-8"?>
<p:tagLst xmlns:p="http://schemas.openxmlformats.org/presentationml/2006/main">
  <p:tag name="KSO_WM_DIAGRAM_VIRTUALLY_FRAME" val="{&quot;height&quot;:298.3,&quot;left&quot;:77.15,&quot;top&quot;:170.8,&quot;width&quot;:793.45}"/>
</p:tagLst>
</file>

<file path=ppt/tags/tag889.xml><?xml version="1.0" encoding="utf-8"?>
<p:tagLst xmlns:p="http://schemas.openxmlformats.org/presentationml/2006/main">
  <p:tag name="KSO_WM_DIAGRAM_VIRTUALLY_FRAME" val="{&quot;height&quot;:124.7,&quot;left&quot;:81.3,&quot;top&quot;:379.9,&quot;width&quot;:780.15}"/>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754212151184_1_1"/>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DIAGRAM_VIRTUALLY_FRAME" val="{&quot;height&quot;:142.85,&quot;left&quot;:69.25,&quot;top&quot;:361.75,&quot;width&quot;:792.2}"/>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754212151184_1_1"/>
</p:tagLst>
</file>

<file path=ppt/tags/tag891.xml><?xml version="1.0" encoding="utf-8"?>
<p:tagLst xmlns:p="http://schemas.openxmlformats.org/presentationml/2006/main">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KSO_WM_BEAUTIFY_FLAG" val=""/>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60.xml><?xml version="1.0" encoding="utf-8"?>
<p:tagLst xmlns:p="http://schemas.openxmlformats.org/presentationml/2006/main">
  <p:tag name="KSO_WM_BEAUTIFY_FLAG" val=""/>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BEAUTIFY_FLAG" val=""/>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BEAUTIFY_FLAG" val=""/>
</p:tagLst>
</file>

<file path=ppt/tags/tag967.xml><?xml version="1.0" encoding="utf-8"?>
<p:tagLst xmlns:p="http://schemas.openxmlformats.org/presentationml/2006/main">
  <p:tag name="KSO_WM_BEAUTIFY_FLAG" val=""/>
</p:tagLst>
</file>

<file path=ppt/tags/tag968.xml><?xml version="1.0" encoding="utf-8"?>
<p:tagLst xmlns:p="http://schemas.openxmlformats.org/presentationml/2006/main">
  <p:tag name="KSO_WM_BEAUTIFY_FLAG" val=""/>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7505</Words>
  <Application>WPS 演示</Application>
  <PresentationFormat>宽屏</PresentationFormat>
  <Paragraphs>401</Paragraphs>
  <Slides>41</Slides>
  <Notes>21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41</vt:i4>
      </vt:variant>
    </vt:vector>
  </HeadingPairs>
  <TitlesOfParts>
    <vt:vector size="63" baseType="lpstr">
      <vt:lpstr>Arial</vt:lpstr>
      <vt:lpstr>宋体</vt:lpstr>
      <vt:lpstr>Wingdings</vt:lpstr>
      <vt:lpstr>思源黑体 CN Regular</vt:lpstr>
      <vt:lpstr>黑体</vt:lpstr>
      <vt:lpstr>Arial</vt:lpstr>
      <vt:lpstr>Arial Black</vt:lpstr>
      <vt:lpstr>汉仪帅线体W</vt:lpstr>
      <vt:lpstr>微软雅黑</vt:lpstr>
      <vt:lpstr>等线</vt:lpstr>
      <vt:lpstr>Lato Regular</vt:lpstr>
      <vt:lpstr>Segoe Print</vt:lpstr>
      <vt:lpstr>汉仪旗黑-50S</vt:lpstr>
      <vt:lpstr>Wingdings</vt:lpstr>
      <vt:lpstr>汉仪旗黑X1-75W</vt:lpstr>
      <vt:lpstr>Book Antiqua</vt:lpstr>
      <vt:lpstr>Arial Unicode MS</vt:lpstr>
      <vt:lpstr>Microsoft YaHei Bold</vt:lpstr>
      <vt:lpstr>华文细黑</vt:lpstr>
      <vt:lpstr>华文宋体</vt:lpstr>
      <vt:lpstr>Lucida Sans</vt:lpstr>
      <vt:lpstr>Office 主题</vt:lpstr>
      <vt:lpstr>PowerPoint 演示文稿</vt:lpstr>
      <vt:lpstr>PowerPoint 演示文稿</vt:lpstr>
      <vt:lpstr>PowerPoint 演示文稿</vt:lpstr>
      <vt:lpstr>PowerPoint 演示文稿</vt:lpstr>
      <vt:lpstr>PowerPoint 演示文稿</vt:lpstr>
      <vt:lpstr>PowerPoint 演示文稿</vt:lpstr>
      <vt:lpstr>一、幼儿英语教育途径概述</vt:lpstr>
      <vt:lpstr>二、专门性的幼儿英语教育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一、幼儿双语教育教师的基本素质</vt:lpstr>
      <vt:lpstr>一、幼儿双语教育教师的基本素质</vt:lpstr>
      <vt:lpstr>一、幼儿双语教育教师的基本素质</vt:lpstr>
      <vt:lpstr>一、幼儿双语教育教师的基本素质</vt:lpstr>
      <vt:lpstr>一、幼儿双语教育教师的基本素质</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Ruby</cp:lastModifiedBy>
  <cp:revision>712</cp:revision>
  <dcterms:created xsi:type="dcterms:W3CDTF">2018-06-17T04:53:00Z</dcterms:created>
  <dcterms:modified xsi:type="dcterms:W3CDTF">2025-08-15T12:29:28Z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12999DD9705445218D891E889EB30255_13</vt:lpwstr>
  </property>
</Properties>
</file>